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6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035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5CC16-8C84-4FB9-8593-1743B737D4A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7790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570AA-F3D3-4025-AC73-F0B90023CC7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3732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78E1-7C17-49E6-9C42-4F2803ADF38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6067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B6D59-0B42-4790-AB06-B60E52F1E29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333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64DD1-A0FA-43E2-A7A3-0DDB858D069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B630-16D3-43F1-8C4E-5AD44708FE64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2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C300-8ECE-4BAF-9B2A-D1407321D362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48832-5FB4-4DF1-8257-9B439815FC6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1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D795-B4F4-453C-9A9D-7DB9E7A99EFA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7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4295-E15C-4B56-A3B1-95E47C01B7D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74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22C2-8D2A-4CDF-A407-68E16BC081B2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19023-9B07-4E7C-B44C-5B67275E3CD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14801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E992-179E-4389-BD53-ECF330CC30B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0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698A-5339-4E46-902D-8F3AEEFBC51F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6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6569F-C57F-452D-B914-9426E62A8D5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AEDD-4254-4671-9F32-911E3F6952F2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6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9C07A-9960-4F39-90AA-B88205048491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5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9D215-A0E2-42B7-BA87-D7AC05E5EAB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1502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7F9EF-E08B-4C36-B28C-A5B5CEC84DC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799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1B87E-5952-42BA-B6E6-8C324A6CD7E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4319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6451F-5BA7-4A28-ABE5-ABAB97B99D8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62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CFC82-8B1A-4633-906C-F4E7D511B32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5409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8D90D-9120-4773-B2F9-CA4C33F1F46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7084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DA500-8FB4-4C02-B191-CDBFAB7EF4A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88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2FEEFB1F-A511-4747-BC9D-651F9746C484}" type="slidenum">
              <a:rPr lang="zh-CN" altLang="zh-CN"/>
              <a:pPr/>
              <a:t>‹#›</a:t>
            </a:fld>
            <a:endParaRPr lang="zh-CN" altLang="zh-CN"/>
          </a:p>
        </p:txBody>
      </p:sp>
      <p:pic>
        <p:nvPicPr>
          <p:cNvPr id="1029" name="Picture 5" descr="校徽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hinaUnivGeosci(011)副本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943600"/>
            <a:ext cx="4581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fld id="{67449CF5-4DFA-4C3B-ACE2-9744D12721F0}" type="slidenum">
              <a:rPr lang="zh-CN" altLang="zh-CN">
                <a:solidFill>
                  <a:srgbClr val="000000"/>
                </a:solidFill>
              </a:rPr>
              <a:pPr eaLnBrk="1" hangingPunct="1">
                <a:buFont typeface="Arial" panose="020B0604020202020204" pitchFamily="34" charset="0"/>
                <a:buNone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029" name="Picture 5" descr="校徽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hinaUnivGeosci(011)副本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943600"/>
            <a:ext cx="4581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草檀斋毛泽东字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325481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文献管理软件</a:t>
            </a:r>
            <a:r>
              <a:rPr lang="en-US" altLang="zh-CN" sz="36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体验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24396" y="3905027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享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ko-KR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王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剑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  院：  环境学院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  号： 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1201510593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110" y="1310574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三人行，必有我师焉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/>
          </p:cNvSpPr>
          <p:nvPr/>
        </p:nvSpPr>
        <p:spPr bwMode="auto">
          <a:xfrm>
            <a:off x="2266950" y="2487613"/>
            <a:ext cx="4610100" cy="188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6600">
                <a:ln w="9525" cap="flat" cmpd="sng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</a:rPr>
              <a:t>Thank you</a:t>
            </a:r>
            <a:r>
              <a:rPr lang="zh-CN" altLang="en-US" sz="6600">
                <a:ln w="9525" cap="flat" cmpd="sng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50"/>
          <p:cNvSpPr>
            <a:spLocks noChangeArrowheads="1"/>
          </p:cNvSpPr>
          <p:nvPr/>
        </p:nvSpPr>
        <p:spPr bwMode="auto">
          <a:xfrm>
            <a:off x="2987675" y="4517975"/>
            <a:ext cx="4465638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3" name="AutoShape 51"/>
          <p:cNvSpPr>
            <a:spLocks noChangeArrowheads="1"/>
          </p:cNvSpPr>
          <p:nvPr/>
        </p:nvSpPr>
        <p:spPr bwMode="auto">
          <a:xfrm>
            <a:off x="2133600" y="4343350"/>
            <a:ext cx="1249363" cy="990600"/>
          </a:xfrm>
          <a:prstGeom prst="diamond">
            <a:avLst/>
          </a:prstGeom>
          <a:solidFill>
            <a:srgbClr val="CCFFFF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4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14775" y="4596791"/>
            <a:ext cx="2376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个人感悟</a:t>
            </a:r>
            <a:endParaRPr lang="zh-CN" altLang="en-US" sz="3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105" name="Text Box 53"/>
          <p:cNvSpPr txBox="1">
            <a:spLocks noChangeArrowheads="1"/>
          </p:cNvSpPr>
          <p:nvPr/>
        </p:nvSpPr>
        <p:spPr bwMode="auto">
          <a:xfrm>
            <a:off x="2484438" y="45894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020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4106" name="AutoShape 55"/>
          <p:cNvSpPr>
            <a:spLocks noChangeArrowheads="1"/>
          </p:cNvSpPr>
          <p:nvPr/>
        </p:nvSpPr>
        <p:spPr bwMode="auto">
          <a:xfrm>
            <a:off x="2987675" y="3149550"/>
            <a:ext cx="446405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7" name="AutoShape 56"/>
          <p:cNvSpPr>
            <a:spLocks noChangeArrowheads="1"/>
          </p:cNvSpPr>
          <p:nvPr/>
        </p:nvSpPr>
        <p:spPr bwMode="auto">
          <a:xfrm>
            <a:off x="2195513" y="3076525"/>
            <a:ext cx="1143000" cy="1066800"/>
          </a:xfrm>
          <a:prstGeom prst="diamond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</a:gra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8" name="Text Box 57"/>
          <p:cNvSpPr txBox="1">
            <a:spLocks noChangeArrowheads="1"/>
          </p:cNvSpPr>
          <p:nvPr/>
        </p:nvSpPr>
        <p:spPr bwMode="auto">
          <a:xfrm>
            <a:off x="2484438" y="3294013"/>
            <a:ext cx="498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020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4109" name="Rectangl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54400" y="3294012"/>
            <a:ext cx="3997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000" b="1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NoteExpress</a:t>
            </a:r>
            <a:r>
              <a:rPr lang="zh-CN" altLang="en-US" sz="3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应用实例</a:t>
            </a:r>
            <a:endParaRPr lang="zh-CN" altLang="en-US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10" name="AutoShape 60"/>
          <p:cNvSpPr>
            <a:spLocks noChangeArrowheads="1"/>
          </p:cNvSpPr>
          <p:nvPr/>
        </p:nvSpPr>
        <p:spPr bwMode="auto">
          <a:xfrm>
            <a:off x="3059113" y="1925588"/>
            <a:ext cx="4321175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11" name="AutoShape 6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24075" y="1781125"/>
            <a:ext cx="1249363" cy="990600"/>
          </a:xfrm>
          <a:prstGeom prst="diamond">
            <a:avLst/>
          </a:prstGeom>
          <a:solidFill>
            <a:schemeClr val="accent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12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23540" y="2057436"/>
            <a:ext cx="3476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b="1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NoteExpress</a:t>
            </a:r>
            <a:r>
              <a:rPr lang="zh-CN" altLang="en-US" sz="3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简介</a:t>
            </a:r>
            <a:endParaRPr lang="zh-CN" altLang="en-US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13" name="Text Box 63"/>
          <p:cNvSpPr txBox="1">
            <a:spLocks noChangeArrowheads="1"/>
          </p:cNvSpPr>
          <p:nvPr/>
        </p:nvSpPr>
        <p:spPr bwMode="auto">
          <a:xfrm>
            <a:off x="2484438" y="1997025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020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211637" y="692150"/>
            <a:ext cx="2079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345056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539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47852"/>
            <a:ext cx="7886700" cy="4351338"/>
          </a:xfrm>
        </p:spPr>
        <p:txBody>
          <a:bodyPr/>
          <a:lstStyle/>
          <a:p>
            <a:r>
              <a:rPr lang="en-US" altLang="zh-CN" sz="18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NoteExpress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核心功能是帮助读者在整个科研流程中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高效利用电子资源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其核心功能如下：</a:t>
            </a:r>
          </a:p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1) 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检索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：支持数以百计的全球图书馆书库和电子数据库，一次检索，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久保存。</a:t>
            </a:r>
          </a:p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2) 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：可以分门别类管理百万级的电子文献题录和全文，独创的虚拟文件夹功能更适合多学科交叉的现代科研。</a:t>
            </a:r>
          </a:p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3) 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：对检索结果进行多种统计分析，从而使研究者更快速地了解某领域里的重要专家，研究机构，研究热点等。</a:t>
            </a:r>
          </a:p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4) 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：与文献相互关联的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笔记功能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，能随时记录阅读文献时的思考，方便以后查看和引用。检索结果可以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长期保存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，自动推送相关文献，把握科学前沿。</a:t>
            </a:r>
          </a:p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5) </a:t>
            </a:r>
            <a:r>
              <a:rPr lang="zh-CN" altLang="en-US" sz="1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：支持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Word 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 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Latex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，在论文写作时可以随时引用保存的文献题录，并自动生成符合要求的参考文献索引。</a:t>
            </a:r>
            <a:endParaRPr lang="zh-CN" altLang="en-US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33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329" y="321776"/>
            <a:ext cx="7886700" cy="549341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 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98"/>
          <a:stretch/>
        </p:blipFill>
        <p:spPr>
          <a:xfrm>
            <a:off x="1524080" y="1371416"/>
            <a:ext cx="5619120" cy="4312287"/>
          </a:xfrm>
        </p:spPr>
      </p:pic>
      <p:sp>
        <p:nvSpPr>
          <p:cNvPr id="5" name="文本框 4"/>
          <p:cNvSpPr txBox="1"/>
          <p:nvPr/>
        </p:nvSpPr>
        <p:spPr>
          <a:xfrm>
            <a:off x="628650" y="984462"/>
            <a:ext cx="40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下载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1" y="1894636"/>
            <a:ext cx="9134475" cy="3448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4" y="2559058"/>
            <a:ext cx="7181850" cy="414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9" y="1587508"/>
            <a:ext cx="9029700" cy="5114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6" y="2354766"/>
            <a:ext cx="5876925" cy="1381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9" y="1841634"/>
            <a:ext cx="7705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41323"/>
            <a:ext cx="7886700" cy="77793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 err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应用实例</a:t>
            </a:r>
            <a:b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50" y="1889140"/>
            <a:ext cx="6629226" cy="4171198"/>
          </a:xfrm>
        </p:spPr>
      </p:pic>
      <p:sp>
        <p:nvSpPr>
          <p:cNvPr id="4" name="文本框 3"/>
          <p:cNvSpPr txBox="1"/>
          <p:nvPr/>
        </p:nvSpPr>
        <p:spPr>
          <a:xfrm>
            <a:off x="626427" y="1219258"/>
            <a:ext cx="342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、新建个人数据库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9" y="2345736"/>
            <a:ext cx="507753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93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en-US" altLang="zh-CN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应用实例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3" y="1818676"/>
            <a:ext cx="7886700" cy="3981450"/>
          </a:xfrm>
        </p:spPr>
      </p:pic>
      <p:sp>
        <p:nvSpPr>
          <p:cNvPr id="4" name="文本框 3"/>
          <p:cNvSpPr txBox="1"/>
          <p:nvPr/>
        </p:nvSpPr>
        <p:spPr>
          <a:xfrm>
            <a:off x="626427" y="1219258"/>
            <a:ext cx="342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、文献搜索与下载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" y="2419235"/>
            <a:ext cx="9144000" cy="24232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800553"/>
            <a:ext cx="8429625" cy="502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09" y="2369276"/>
            <a:ext cx="6782747" cy="1571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2" y="2038678"/>
            <a:ext cx="68199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93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en-US" altLang="zh-CN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应用实例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96" y="1825625"/>
            <a:ext cx="6123007" cy="4351338"/>
          </a:xfrm>
        </p:spPr>
      </p:pic>
      <p:sp>
        <p:nvSpPr>
          <p:cNvPr id="4" name="文本框 3"/>
          <p:cNvSpPr txBox="1"/>
          <p:nvPr/>
        </p:nvSpPr>
        <p:spPr>
          <a:xfrm>
            <a:off x="626427" y="1219258"/>
            <a:ext cx="342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、文献搜索与下载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1981238"/>
            <a:ext cx="7372350" cy="3638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-726" r="-899" b="32579"/>
          <a:stretch/>
        </p:blipFill>
        <p:spPr>
          <a:xfrm>
            <a:off x="2133664" y="2362228"/>
            <a:ext cx="5534797" cy="29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737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en-US" altLang="zh-CN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NoteExpress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应用实例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6039"/>
            <a:ext cx="7886700" cy="3768721"/>
          </a:xfrm>
        </p:spPr>
      </p:pic>
      <p:sp>
        <p:nvSpPr>
          <p:cNvPr id="4" name="文本框 3"/>
          <p:cNvSpPr txBox="1"/>
          <p:nvPr/>
        </p:nvSpPr>
        <p:spPr>
          <a:xfrm>
            <a:off x="626426" y="1219258"/>
            <a:ext cx="463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、文献引用与生成参考文献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273860"/>
            <a:ext cx="8982075" cy="3390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887102"/>
            <a:ext cx="769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93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三、个人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感悟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/>
            </a:r>
            <a:b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19258"/>
            <a:ext cx="7886700" cy="4351338"/>
          </a:xfrm>
        </p:spPr>
        <p:txBody>
          <a:bodyPr/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文献管理器可以帮助我们更好地查找文献、管理文献；帮助我们更好地完成文章的写作；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在此之前我们需要学会如何快速地查找文献的方法、技巧，了解研究领域的最新动态，把握科技前沿；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研究生的生活从学会阅读文献开始，阅读文献从学会搜索文献开始。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3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草檀斋毛泽东字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草檀斋毛泽东字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Pages>0</Pages>
  <Words>345</Words>
  <Characters>0</Characters>
  <Application>Microsoft Office PowerPoint</Application>
  <DocSecurity>0</DocSecurity>
  <PresentationFormat>全屏显示(4:3)</PresentationFormat>
  <Lines>0</Lines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草檀斋毛泽东字体</vt:lpstr>
      <vt:lpstr>黑体</vt:lpstr>
      <vt:lpstr>楷体</vt:lpstr>
      <vt:lpstr>楷体_GB2312</vt:lpstr>
      <vt:lpstr>宋体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一、 NoteExpress简介</vt:lpstr>
      <vt:lpstr>一、 NoteExpress简介</vt:lpstr>
      <vt:lpstr>二、NoteExpress应用实例 </vt:lpstr>
      <vt:lpstr>二、NoteExpress应用实例</vt:lpstr>
      <vt:lpstr>二、NoteExpress应用实例</vt:lpstr>
      <vt:lpstr>二、NoteExpress应用实例</vt:lpstr>
      <vt:lpstr>三、个人感悟 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cp:keywords/>
  <dc:description/>
  <cp:lastModifiedBy>Wangjian</cp:lastModifiedBy>
  <cp:revision>25</cp:revision>
  <dcterms:created xsi:type="dcterms:W3CDTF">2011-06-01T01:59:55Z</dcterms:created>
  <dcterms:modified xsi:type="dcterms:W3CDTF">2015-10-24T14:41:25Z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2052-9.1.0.5060</vt:lpwstr>
  </property>
</Properties>
</file>