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304" r:id="rId3"/>
    <p:sldId id="296" r:id="rId4"/>
    <p:sldId id="299" r:id="rId5"/>
    <p:sldId id="321" r:id="rId6"/>
    <p:sldId id="301" r:id="rId7"/>
    <p:sldId id="323" r:id="rId8"/>
    <p:sldId id="297" r:id="rId9"/>
    <p:sldId id="303" r:id="rId10"/>
  </p:sldIdLst>
  <p:sldSz cx="12192000" cy="6858000"/>
  <p:notesSz cx="7103745" cy="10234295"/>
  <p:embeddedFontLst>
    <p:embeddedFont>
      <p:font typeface="刘德华字体叶根友仿08" panose="02010601030101010101" charset="-122"/>
      <p:regular r:id="rId15"/>
    </p:embeddedFont>
    <p:embeddedFont>
      <p:font typeface="Kartika" panose="02020503030404060203" pitchFamily="18" charset="0"/>
      <p:regular r:id="rId16"/>
      <p:bold r:id="rId17"/>
    </p:embeddedFont>
    <p:embeddedFont>
      <p:font typeface="文鼎行楷碑体_B" panose="04020800000000000000" charset="-122"/>
      <p:bold r:id="rId18"/>
    </p:embeddedFont>
    <p:embeddedFont>
      <p:font typeface="黑体" panose="02010609060101010101" charset="-122"/>
      <p:regular r:id="rId19"/>
    </p:embeddedFont>
    <p:embeddedFont>
      <p:font typeface="Calibri" panose="020F0502020204030204" charset="0"/>
      <p:regular r:id="rId20"/>
      <p:bold r:id="rId21"/>
      <p:italic r:id="rId22"/>
      <p:boldItalic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直角三角形 6"/>
          <p:cNvSpPr/>
          <p:nvPr/>
        </p:nvSpPr>
        <p:spPr>
          <a:xfrm flipV="1">
            <a:off x="-1" y="-1"/>
            <a:ext cx="4332849" cy="6858000"/>
          </a:xfrm>
          <a:prstGeom prst="rtTriangle">
            <a:avLst/>
          </a:prstGeom>
          <a:solidFill>
            <a:srgbClr val="E90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5"/>
          <p:cNvSpPr/>
          <p:nvPr/>
        </p:nvSpPr>
        <p:spPr>
          <a:xfrm rot="3889513" flipH="1" flipV="1">
            <a:off x="6561705"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V="1">
            <a:off x="-17871" y="-14068"/>
            <a:ext cx="4332849" cy="6858000"/>
          </a:xfrm>
          <a:prstGeom prst="rtTriangle">
            <a:avLst/>
          </a:pr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5"/>
          <p:cNvSpPr/>
          <p:nvPr/>
        </p:nvSpPr>
        <p:spPr>
          <a:xfrm rot="3889513">
            <a:off x="4150818"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5252556" y="4737433"/>
            <a:ext cx="6716087" cy="919945"/>
          </a:xfrm>
        </p:spPr>
        <p:txBody>
          <a:bodyPr anchor="ctr">
            <a:normAutofit/>
          </a:bodyPr>
          <a:lstStyle>
            <a:lvl1pPr algn="ctr">
              <a:defRPr sz="4400"/>
            </a:lvl1pPr>
          </a:lstStyle>
          <a:p>
            <a:r>
              <a:rPr lang="zh-CN" altLang="en-US" dirty="0" smtClean="0"/>
              <a:t>编辑标题</a:t>
            </a:r>
            <a:endParaRPr lang="zh-CN" altLang="en-US" dirty="0"/>
          </a:p>
        </p:txBody>
      </p:sp>
      <p:sp>
        <p:nvSpPr>
          <p:cNvPr id="4" name="日期占位符 3"/>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fld>
            <a:endParaRPr lang="zh-CN" altLang="en-US"/>
          </a:p>
        </p:txBody>
      </p:sp>
      <p:sp>
        <p:nvSpPr>
          <p:cNvPr id="7" name="内容占位符 6"/>
          <p:cNvSpPr>
            <a:spLocks noGrp="1"/>
          </p:cNvSpPr>
          <p:nvPr>
            <p:ph sz="quarter" idx="13"/>
          </p:nvPr>
        </p:nvSpPr>
        <p:spPr>
          <a:xfrm>
            <a:off x="838200" y="571500"/>
            <a:ext cx="10382250" cy="55435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任意多边形 6"/>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68580"/>
            <a:ext cx="3238170" cy="625175"/>
          </a:xfrm>
        </p:spPr>
        <p:txBody>
          <a:bodyPr>
            <a:normAutofit/>
          </a:bodyPr>
          <a:lstStyle>
            <a:lvl1pPr algn="ctr">
              <a:defRPr sz="2200">
                <a:solidFill>
                  <a:schemeClr val="bg1"/>
                </a:solidFill>
              </a:defRPr>
            </a:lvl1pPr>
          </a:lstStyle>
          <a:p>
            <a:r>
              <a:rPr lang="zh-CN" altLang="en-US" dirty="0" smtClean="0"/>
              <a:t>编辑标题</a:t>
            </a:r>
            <a:endParaRPr lang="zh-CN" altLang="en-US" dirty="0"/>
          </a:p>
        </p:txBody>
      </p:sp>
      <p:sp>
        <p:nvSpPr>
          <p:cNvPr id="3" name="内容占位符 2"/>
          <p:cNvSpPr>
            <a:spLocks noGrp="1"/>
          </p:cNvSpPr>
          <p:nvPr>
            <p:ph idx="1"/>
          </p:nvPr>
        </p:nvSpPr>
        <p:spPr>
          <a:xfrm>
            <a:off x="838200" y="1390650"/>
            <a:ext cx="10515600" cy="47863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直角三角形 6"/>
          <p:cNvSpPr/>
          <p:nvPr/>
        </p:nvSpPr>
        <p:spPr>
          <a:xfrm rot="10800000" flipH="1" flipV="1">
            <a:off x="0" y="1955409"/>
            <a:ext cx="4009286" cy="4916659"/>
          </a:xfrm>
          <a:prstGeom prst="rtTriangle">
            <a:avLst/>
          </a:prstGeom>
          <a:gradFill>
            <a:gsLst>
              <a:gs pos="0">
                <a:srgbClr val="0F2437"/>
              </a:gs>
              <a:gs pos="100000">
                <a:srgbClr val="284D7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
          <p:cNvSpPr/>
          <p:nvPr/>
        </p:nvSpPr>
        <p:spPr>
          <a:xfrm rot="20282389" flipV="1">
            <a:off x="341455" y="458837"/>
            <a:ext cx="5570361" cy="3869928"/>
          </a:xfrm>
          <a:custGeom>
            <a:avLst/>
            <a:gdLst>
              <a:gd name="connsiteX0" fmla="*/ 0 w 8257735"/>
              <a:gd name="connsiteY0" fmla="*/ 2700996 h 2700996"/>
              <a:gd name="connsiteX1" fmla="*/ 4300381 w 8257735"/>
              <a:gd name="connsiteY1" fmla="*/ 0 h 2700996"/>
              <a:gd name="connsiteX2" fmla="*/ 8257735 w 8257735"/>
              <a:gd name="connsiteY2" fmla="*/ 2700996 h 2700996"/>
              <a:gd name="connsiteX3" fmla="*/ 0 w 8257735"/>
              <a:gd name="connsiteY3" fmla="*/ 2700996 h 2700996"/>
              <a:gd name="connsiteX0-1" fmla="*/ 0 w 8257735"/>
              <a:gd name="connsiteY0-2" fmla="*/ 3488224 h 3488224"/>
              <a:gd name="connsiteX1-3" fmla="*/ 5575622 w 8257735"/>
              <a:gd name="connsiteY1-4" fmla="*/ 0 h 3488224"/>
              <a:gd name="connsiteX2-5" fmla="*/ 8257735 w 8257735"/>
              <a:gd name="connsiteY2-6" fmla="*/ 3488224 h 3488224"/>
              <a:gd name="connsiteX3-7" fmla="*/ 0 w 8257735"/>
              <a:gd name="connsiteY3-8" fmla="*/ 3488224 h 3488224"/>
              <a:gd name="connsiteX0-9" fmla="*/ 0 w 5575622"/>
              <a:gd name="connsiteY0-10" fmla="*/ 3488224 h 3867403"/>
              <a:gd name="connsiteX1-11" fmla="*/ 5575622 w 5575622"/>
              <a:gd name="connsiteY1-12" fmla="*/ 0 h 3867403"/>
              <a:gd name="connsiteX2-13" fmla="*/ 4345538 w 5575622"/>
              <a:gd name="connsiteY2-14" fmla="*/ 3867403 h 3867403"/>
              <a:gd name="connsiteX3-15" fmla="*/ 0 w 5575622"/>
              <a:gd name="connsiteY3-16" fmla="*/ 3488224 h 3867403"/>
              <a:gd name="connsiteX0-17" fmla="*/ 0 w 5575622"/>
              <a:gd name="connsiteY0-18" fmla="*/ 3488224 h 3867403"/>
              <a:gd name="connsiteX1-19" fmla="*/ 5575622 w 5575622"/>
              <a:gd name="connsiteY1-20" fmla="*/ 0 h 3867403"/>
              <a:gd name="connsiteX2-21" fmla="*/ 4345538 w 5575622"/>
              <a:gd name="connsiteY2-22" fmla="*/ 3867403 h 3867403"/>
              <a:gd name="connsiteX3-23" fmla="*/ 0 w 5575622"/>
              <a:gd name="connsiteY3-24" fmla="*/ 3488224 h 3867403"/>
              <a:gd name="connsiteX0-25" fmla="*/ 0 w 5575622"/>
              <a:gd name="connsiteY0-26" fmla="*/ 3488224 h 3867403"/>
              <a:gd name="connsiteX1-27" fmla="*/ 5575622 w 5575622"/>
              <a:gd name="connsiteY1-28" fmla="*/ 0 h 3867403"/>
              <a:gd name="connsiteX2-29" fmla="*/ 4345538 w 5575622"/>
              <a:gd name="connsiteY2-30" fmla="*/ 3867403 h 3867403"/>
              <a:gd name="connsiteX3-31" fmla="*/ 0 w 5575622"/>
              <a:gd name="connsiteY3-32" fmla="*/ 3488224 h 3867403"/>
              <a:gd name="connsiteX0-33" fmla="*/ 0 w 5531220"/>
              <a:gd name="connsiteY0-34" fmla="*/ 3485488 h 3864667"/>
              <a:gd name="connsiteX1-35" fmla="*/ 5531220 w 5531220"/>
              <a:gd name="connsiteY1-36" fmla="*/ 0 h 3864667"/>
              <a:gd name="connsiteX2-37" fmla="*/ 4345538 w 5531220"/>
              <a:gd name="connsiteY2-38" fmla="*/ 3864667 h 3864667"/>
              <a:gd name="connsiteX3-39" fmla="*/ 0 w 5531220"/>
              <a:gd name="connsiteY3-40" fmla="*/ 3485488 h 3864667"/>
              <a:gd name="connsiteX0-41" fmla="*/ 0 w 5544267"/>
              <a:gd name="connsiteY0-42" fmla="*/ 3490749 h 3869928"/>
              <a:gd name="connsiteX1-43" fmla="*/ 5544267 w 5544267"/>
              <a:gd name="connsiteY1-44" fmla="*/ 0 h 3869928"/>
              <a:gd name="connsiteX2-45" fmla="*/ 4345538 w 5544267"/>
              <a:gd name="connsiteY2-46" fmla="*/ 3869928 h 3869928"/>
              <a:gd name="connsiteX3-47" fmla="*/ 0 w 5544267"/>
              <a:gd name="connsiteY3-48" fmla="*/ 3490749 h 3869928"/>
              <a:gd name="connsiteX0-49" fmla="*/ 0 w 5570361"/>
              <a:gd name="connsiteY0-50" fmla="*/ 3501271 h 3869928"/>
              <a:gd name="connsiteX1-51" fmla="*/ 5570361 w 5570361"/>
              <a:gd name="connsiteY1-52" fmla="*/ 0 h 3869928"/>
              <a:gd name="connsiteX2-53" fmla="*/ 4371632 w 5570361"/>
              <a:gd name="connsiteY2-54" fmla="*/ 3869928 h 3869928"/>
              <a:gd name="connsiteX3-55" fmla="*/ 0 w 5570361"/>
              <a:gd name="connsiteY3-56" fmla="*/ 3501271 h 3869928"/>
            </a:gdLst>
            <a:ahLst/>
            <a:cxnLst>
              <a:cxn ang="0">
                <a:pos x="connsiteX0-1" y="connsiteY0-2"/>
              </a:cxn>
              <a:cxn ang="0">
                <a:pos x="connsiteX1-3" y="connsiteY1-4"/>
              </a:cxn>
              <a:cxn ang="0">
                <a:pos x="connsiteX2-5" y="connsiteY2-6"/>
              </a:cxn>
              <a:cxn ang="0">
                <a:pos x="connsiteX3-7" y="connsiteY3-8"/>
              </a:cxn>
            </a:cxnLst>
            <a:rect l="l" t="t" r="r" b="b"/>
            <a:pathLst>
              <a:path w="5570361" h="3869928">
                <a:moveTo>
                  <a:pt x="0" y="3501271"/>
                </a:moveTo>
                <a:lnTo>
                  <a:pt x="5570361" y="0"/>
                </a:lnTo>
                <a:lnTo>
                  <a:pt x="4371632" y="3869928"/>
                </a:lnTo>
                <a:lnTo>
                  <a:pt x="0" y="3501271"/>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5"/>
          <p:cNvSpPr/>
          <p:nvPr/>
        </p:nvSpPr>
        <p:spPr>
          <a:xfrm rot="6838803" flipV="1">
            <a:off x="436654" y="690738"/>
            <a:ext cx="4414336" cy="6343020"/>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 name="connsiteX0-49" fmla="*/ 0 w 9657375"/>
              <a:gd name="connsiteY0-50" fmla="*/ 5892252 h 5892252"/>
              <a:gd name="connsiteX1-51" fmla="*/ 5285955 w 9657375"/>
              <a:gd name="connsiteY1-52" fmla="*/ 0 h 5892252"/>
              <a:gd name="connsiteX2-53" fmla="*/ 9657375 w 9657375"/>
              <a:gd name="connsiteY2-54" fmla="*/ 5812389 h 5892252"/>
              <a:gd name="connsiteX3-55" fmla="*/ 0 w 9657375"/>
              <a:gd name="connsiteY3-56" fmla="*/ 5892252 h 5892252"/>
              <a:gd name="connsiteX0-57" fmla="*/ 0 w 9596882"/>
              <a:gd name="connsiteY0-58" fmla="*/ 5892252 h 5892252"/>
              <a:gd name="connsiteX1-59" fmla="*/ 5285955 w 9596882"/>
              <a:gd name="connsiteY1-60" fmla="*/ 0 h 5892252"/>
              <a:gd name="connsiteX2-61" fmla="*/ 9596882 w 9596882"/>
              <a:gd name="connsiteY2-62" fmla="*/ 5763141 h 5892252"/>
              <a:gd name="connsiteX3-63" fmla="*/ 0 w 9596882"/>
              <a:gd name="connsiteY3-64" fmla="*/ 5892252 h 5892252"/>
              <a:gd name="connsiteX0-65" fmla="*/ 0 w 9532095"/>
              <a:gd name="connsiteY0-66" fmla="*/ 6005217 h 6005217"/>
              <a:gd name="connsiteX1-67" fmla="*/ 5221168 w 9532095"/>
              <a:gd name="connsiteY1-68" fmla="*/ 0 h 6005217"/>
              <a:gd name="connsiteX2-69" fmla="*/ 9532095 w 9532095"/>
              <a:gd name="connsiteY2-70" fmla="*/ 5763141 h 6005217"/>
              <a:gd name="connsiteX3-71" fmla="*/ 0 w 9532095"/>
              <a:gd name="connsiteY3-72" fmla="*/ 6005217 h 6005217"/>
              <a:gd name="connsiteX0-73" fmla="*/ 0 w 9538598"/>
              <a:gd name="connsiteY0-74" fmla="*/ 6005217 h 6005217"/>
              <a:gd name="connsiteX1-75" fmla="*/ 5221168 w 9538598"/>
              <a:gd name="connsiteY1-76" fmla="*/ 0 h 6005217"/>
              <a:gd name="connsiteX2-77" fmla="*/ 9538599 w 9538598"/>
              <a:gd name="connsiteY2-78" fmla="*/ 5718252 h 6005217"/>
              <a:gd name="connsiteX3-79" fmla="*/ 0 w 9538598"/>
              <a:gd name="connsiteY3-80" fmla="*/ 6005217 h 6005217"/>
              <a:gd name="connsiteX0-81" fmla="*/ 0 w 6679425"/>
              <a:gd name="connsiteY0-82" fmla="*/ 6435892 h 6435892"/>
              <a:gd name="connsiteX1-83" fmla="*/ 2361994 w 6679425"/>
              <a:gd name="connsiteY1-84" fmla="*/ 0 h 6435892"/>
              <a:gd name="connsiteX2-85" fmla="*/ 6679425 w 6679425"/>
              <a:gd name="connsiteY2-86" fmla="*/ 5718252 h 6435892"/>
              <a:gd name="connsiteX3-87" fmla="*/ 0 w 6679425"/>
              <a:gd name="connsiteY3-88" fmla="*/ 6435892 h 6435892"/>
            </a:gdLst>
            <a:ahLst/>
            <a:cxnLst>
              <a:cxn ang="0">
                <a:pos x="connsiteX0-1" y="connsiteY0-2"/>
              </a:cxn>
              <a:cxn ang="0">
                <a:pos x="connsiteX1-3" y="connsiteY1-4"/>
              </a:cxn>
              <a:cxn ang="0">
                <a:pos x="connsiteX2-5" y="connsiteY2-6"/>
              </a:cxn>
              <a:cxn ang="0">
                <a:pos x="connsiteX3-7" y="connsiteY3-8"/>
              </a:cxn>
            </a:cxnLst>
            <a:rect l="l" t="t" r="r" b="b"/>
            <a:pathLst>
              <a:path w="6679425" h="6435892">
                <a:moveTo>
                  <a:pt x="0" y="6435892"/>
                </a:moveTo>
                <a:lnTo>
                  <a:pt x="2361994" y="0"/>
                </a:lnTo>
                <a:lnTo>
                  <a:pt x="6679425" y="5718252"/>
                </a:lnTo>
                <a:lnTo>
                  <a:pt x="0" y="6435892"/>
                </a:lnTo>
                <a:close/>
              </a:path>
            </a:pathLst>
          </a:custGeom>
          <a:gradFill>
            <a:gsLst>
              <a:gs pos="0">
                <a:srgbClr val="0F2437"/>
              </a:gs>
              <a:gs pos="100000">
                <a:srgbClr val="284D7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10800000" flipH="1">
            <a:off x="-18188" y="-2"/>
            <a:ext cx="3914939" cy="1983541"/>
          </a:xfrm>
          <a:prstGeom prst="rtTriangle">
            <a:avLst/>
          </a:prstGeom>
          <a:gradFill>
            <a:gsLst>
              <a:gs pos="0">
                <a:srgbClr val="0F2437"/>
              </a:gs>
              <a:gs pos="100000">
                <a:srgbClr val="284D7A"/>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2"/>
          <p:cNvSpPr/>
          <p:nvPr/>
        </p:nvSpPr>
        <p:spPr>
          <a:xfrm flipV="1">
            <a:off x="3868614" y="1"/>
            <a:ext cx="8323386" cy="3151162"/>
          </a:xfrm>
          <a:custGeom>
            <a:avLst/>
            <a:gdLst>
              <a:gd name="connsiteX0" fmla="*/ 0 w 8323386"/>
              <a:gd name="connsiteY0" fmla="*/ 2700996 h 2700996"/>
              <a:gd name="connsiteX1" fmla="*/ 2203117 w 8323386"/>
              <a:gd name="connsiteY1" fmla="*/ 0 h 2700996"/>
              <a:gd name="connsiteX2" fmla="*/ 8323386 w 8323386"/>
              <a:gd name="connsiteY2" fmla="*/ 2700996 h 2700996"/>
              <a:gd name="connsiteX3" fmla="*/ 0 w 8323386"/>
              <a:gd name="connsiteY3" fmla="*/ 2700996 h 2700996"/>
              <a:gd name="connsiteX0-1" fmla="*/ 0 w 8323386"/>
              <a:gd name="connsiteY0-2" fmla="*/ 3123027 h 3123027"/>
              <a:gd name="connsiteX1-3" fmla="*/ 2554809 w 8323386"/>
              <a:gd name="connsiteY1-4" fmla="*/ 0 h 3123027"/>
              <a:gd name="connsiteX2-5" fmla="*/ 8323386 w 8323386"/>
              <a:gd name="connsiteY2-6" fmla="*/ 3123027 h 3123027"/>
              <a:gd name="connsiteX3-7" fmla="*/ 0 w 8323386"/>
              <a:gd name="connsiteY3-8" fmla="*/ 3123027 h 3123027"/>
              <a:gd name="connsiteX0-9" fmla="*/ 0 w 8323386"/>
              <a:gd name="connsiteY0-10" fmla="*/ 3123027 h 3123027"/>
              <a:gd name="connsiteX1-11" fmla="*/ 2526674 w 8323386"/>
              <a:gd name="connsiteY1-12" fmla="*/ 0 h 3123027"/>
              <a:gd name="connsiteX2-13" fmla="*/ 8323386 w 8323386"/>
              <a:gd name="connsiteY2-14" fmla="*/ 3123027 h 3123027"/>
              <a:gd name="connsiteX3-15" fmla="*/ 0 w 8323386"/>
              <a:gd name="connsiteY3-16" fmla="*/ 3123027 h 3123027"/>
              <a:gd name="connsiteX0-17" fmla="*/ 0 w 8323386"/>
              <a:gd name="connsiteY0-18" fmla="*/ 3165230 h 3165230"/>
              <a:gd name="connsiteX1-19" fmla="*/ 2512606 w 8323386"/>
              <a:gd name="connsiteY1-20" fmla="*/ 0 h 3165230"/>
              <a:gd name="connsiteX2-21" fmla="*/ 8323386 w 8323386"/>
              <a:gd name="connsiteY2-22" fmla="*/ 3165230 h 3165230"/>
              <a:gd name="connsiteX3-23" fmla="*/ 0 w 8323386"/>
              <a:gd name="connsiteY3-24" fmla="*/ 3165230 h 3165230"/>
              <a:gd name="connsiteX0-25" fmla="*/ 0 w 8323386"/>
              <a:gd name="connsiteY0-26" fmla="*/ 3151162 h 3151162"/>
              <a:gd name="connsiteX1-27" fmla="*/ 2498538 w 8323386"/>
              <a:gd name="connsiteY1-28" fmla="*/ 0 h 3151162"/>
              <a:gd name="connsiteX2-29" fmla="*/ 8323386 w 8323386"/>
              <a:gd name="connsiteY2-30" fmla="*/ 3151162 h 3151162"/>
              <a:gd name="connsiteX3-31" fmla="*/ 0 w 8323386"/>
              <a:gd name="connsiteY3-32" fmla="*/ 3151162 h 3151162"/>
              <a:gd name="connsiteX0-33" fmla="*/ 0 w 8323386"/>
              <a:gd name="connsiteY0-34" fmla="*/ 3151162 h 3151162"/>
              <a:gd name="connsiteX1-35" fmla="*/ 2526673 w 8323386"/>
              <a:gd name="connsiteY1-36" fmla="*/ 0 h 3151162"/>
              <a:gd name="connsiteX2-37" fmla="*/ 8323386 w 8323386"/>
              <a:gd name="connsiteY2-38" fmla="*/ 3151162 h 3151162"/>
              <a:gd name="connsiteX3-39" fmla="*/ 0 w 8323386"/>
              <a:gd name="connsiteY3-40" fmla="*/ 3151162 h 3151162"/>
            </a:gdLst>
            <a:ahLst/>
            <a:cxnLst>
              <a:cxn ang="0">
                <a:pos x="connsiteX0-1" y="connsiteY0-2"/>
              </a:cxn>
              <a:cxn ang="0">
                <a:pos x="connsiteX1-3" y="connsiteY1-4"/>
              </a:cxn>
              <a:cxn ang="0">
                <a:pos x="connsiteX2-5" y="connsiteY2-6"/>
              </a:cxn>
              <a:cxn ang="0">
                <a:pos x="connsiteX3-7" y="connsiteY3-8"/>
              </a:cxn>
            </a:cxnLst>
            <a:rect l="l" t="t" r="r" b="b"/>
            <a:pathLst>
              <a:path w="8323386" h="3151162">
                <a:moveTo>
                  <a:pt x="0" y="3151162"/>
                </a:moveTo>
                <a:lnTo>
                  <a:pt x="2526673" y="0"/>
                </a:lnTo>
                <a:lnTo>
                  <a:pt x="8323386" y="3151162"/>
                </a:lnTo>
                <a:lnTo>
                  <a:pt x="0" y="315116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rot="5400000">
            <a:off x="8588375" y="2488471"/>
            <a:ext cx="0" cy="4680000"/>
          </a:xfrm>
          <a:prstGeom prst="line">
            <a:avLst/>
          </a:prstGeom>
          <a:ln w="12700">
            <a:solidFill>
              <a:srgbClr val="24477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6248375" y="3898288"/>
            <a:ext cx="4680000" cy="854687"/>
          </a:xfrm>
        </p:spPr>
        <p:txBody>
          <a:bodyPr anchor="b">
            <a:normAutofit/>
          </a:bodyPr>
          <a:lstStyle>
            <a:lvl1pPr algn="ctr">
              <a:defRPr sz="3200"/>
            </a:lvl1pPr>
          </a:lstStyle>
          <a:p>
            <a:r>
              <a:rPr lang="zh-CN" altLang="en-US" dirty="0" smtClean="0"/>
              <a:t>编辑标题</a:t>
            </a:r>
            <a:endParaRPr lang="zh-CN" altLang="en-US" dirty="0"/>
          </a:p>
        </p:txBody>
      </p:sp>
      <p:sp>
        <p:nvSpPr>
          <p:cNvPr id="3" name="文本占位符 2"/>
          <p:cNvSpPr>
            <a:spLocks noGrp="1"/>
          </p:cNvSpPr>
          <p:nvPr>
            <p:ph type="body" idx="1"/>
          </p:nvPr>
        </p:nvSpPr>
        <p:spPr>
          <a:xfrm>
            <a:off x="6248375" y="4881538"/>
            <a:ext cx="4680000" cy="1144612"/>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日期占位符 3"/>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7"/>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85725"/>
            <a:ext cx="3238170" cy="598511"/>
          </a:xfrm>
        </p:spPr>
        <p:txBody>
          <a:bodyPr>
            <a:normAutofit/>
          </a:bodyPr>
          <a:lstStyle>
            <a:lvl1pPr algn="ctr">
              <a:defRPr sz="2200">
                <a:solidFill>
                  <a:schemeClr val="bg1"/>
                </a:solidFill>
              </a:defRPr>
            </a:lvl1pPr>
          </a:lstStyle>
          <a:p>
            <a:r>
              <a:rPr lang="zh-CN" altLang="en-US" dirty="0" smtClean="0"/>
              <a:t>编辑标题</a:t>
            </a:r>
            <a:endParaRPr lang="zh-CN" altLang="en-US" dirty="0"/>
          </a:p>
        </p:txBody>
      </p:sp>
      <p:sp>
        <p:nvSpPr>
          <p:cNvPr id="3" name="内容占位符 2"/>
          <p:cNvSpPr>
            <a:spLocks noGrp="1"/>
          </p:cNvSpPr>
          <p:nvPr>
            <p:ph sz="half" idx="1"/>
          </p:nvPr>
        </p:nvSpPr>
        <p:spPr>
          <a:xfrm>
            <a:off x="838200" y="1244600"/>
            <a:ext cx="5181600" cy="49323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172200" y="1244600"/>
            <a:ext cx="5181600" cy="49323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nvGrpSpPr>
        <p:grpSpPr>
          <a:xfrm flipH="1" flipV="1">
            <a:off x="352925" y="14068"/>
            <a:ext cx="13062398" cy="8521324"/>
            <a:chOff x="-1243230" y="-1677392"/>
            <a:chExt cx="13062398" cy="8521324"/>
          </a:xfrm>
        </p:grpSpPr>
        <p:sp>
          <p:nvSpPr>
            <p:cNvPr id="7" name="直角三角形 5"/>
            <p:cNvSpPr/>
            <p:nvPr/>
          </p:nvSpPr>
          <p:spPr>
            <a:xfrm rot="3889513" flipH="1" flipV="1">
              <a:off x="6575773"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flipV="1">
              <a:off x="-17871" y="-14068"/>
              <a:ext cx="4332849" cy="6858000"/>
            </a:xfrm>
            <a:prstGeom prst="r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5"/>
            <p:cNvSpPr/>
            <p:nvPr/>
          </p:nvSpPr>
          <p:spPr>
            <a:xfrm rot="3889513">
              <a:off x="4164886"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nvPr>
        </p:nvSpPr>
        <p:spPr>
          <a:xfrm>
            <a:off x="749300" y="1106016"/>
            <a:ext cx="5949950" cy="1325563"/>
          </a:xfrm>
        </p:spPr>
        <p:txBody>
          <a:bodyPr>
            <a:normAutofit/>
          </a:bodyPr>
          <a:lstStyle>
            <a:lvl1pPr algn="ctr">
              <a:defRPr sz="66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4"/>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53600" y="365125"/>
            <a:ext cx="16002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199" y="365125"/>
            <a:ext cx="8727831"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6700F1-3B3F-46A2-95F2-4A3EC64668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62">
              <a:srgbClr val="E3E7E5"/>
            </a:gs>
            <a:gs pos="56000">
              <a:srgbClr val="F7F7F7"/>
            </a:gs>
            <a:gs pos="100000">
              <a:srgbClr val="E3E7E5"/>
            </a:gs>
          </a:gsLst>
          <a:lin ang="108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700F1-3B3F-46A2-95F2-4A3EC646683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5320C-EE8D-4A48-AEB9-94443C137EC7}"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121025" y="243686"/>
            <a:ext cx="5949950" cy="1325563"/>
          </a:xfrm>
        </p:spPr>
        <p:txBody>
          <a:bodyPr>
            <a:normAutofit/>
            <a:scene3d>
              <a:camera prst="orthographicFront"/>
              <a:lightRig rig="threePt" dir="t"/>
            </a:scene3d>
          </a:bodyPr>
          <a:lstStyle/>
          <a:p>
            <a:pPr algn="ctr"/>
            <a:r>
              <a:rPr lang="zh-CN" altLang="en-US" b="1">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rPr>
              <a:t>人类简史</a:t>
            </a:r>
            <a:endParaRPr lang="zh-CN" altLang="en-US" b="1" dirty="0">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cs typeface="Kartika" panose="02020503030404060203" pitchFamily="18" charset="0"/>
              <a:sym typeface="+mn-ea"/>
            </a:endParaRPr>
          </a:p>
        </p:txBody>
      </p:sp>
      <p:pic>
        <p:nvPicPr>
          <p:cNvPr id="4" name="图片 3" descr="000000000125119584_1_800x800"/>
          <p:cNvPicPr>
            <a:picLocks noChangeAspect="1"/>
          </p:cNvPicPr>
          <p:nvPr/>
        </p:nvPicPr>
        <p:blipFill>
          <a:blip r:embed="rId1"/>
          <a:stretch>
            <a:fillRect/>
          </a:stretch>
        </p:blipFill>
        <p:spPr>
          <a:xfrm>
            <a:off x="-405130" y="-15875"/>
            <a:ext cx="4793615" cy="4793615"/>
          </a:xfrm>
          <a:prstGeom prst="rect">
            <a:avLst/>
          </a:prstGeom>
        </p:spPr>
      </p:pic>
      <p:sp>
        <p:nvSpPr>
          <p:cNvPr id="5" name="文本框 4"/>
          <p:cNvSpPr txBox="1"/>
          <p:nvPr/>
        </p:nvSpPr>
        <p:spPr>
          <a:xfrm>
            <a:off x="6245225" y="2552700"/>
            <a:ext cx="3794760" cy="17532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3600" b="1">
                <a:ln/>
                <a:solidFill>
                  <a:schemeClr val="accent4"/>
                </a:solidFill>
                <a:effectLst/>
                <a:latin typeface="文鼎行楷碑体_B" panose="04020800000000000000" charset="-122"/>
                <a:ea typeface="文鼎行楷碑体_B" panose="04020800000000000000" charset="-122"/>
                <a:sym typeface="+mn-ea"/>
              </a:rPr>
              <a:t>主讲人：张耀辉</a:t>
            </a:r>
            <a:endParaRPr lang="zh-CN" altLang="en-US" sz="3600" b="1">
              <a:ln/>
              <a:solidFill>
                <a:schemeClr val="accent4"/>
              </a:solidFill>
              <a:effectLst/>
              <a:latin typeface="文鼎行楷碑体_B" panose="04020800000000000000" charset="-122"/>
              <a:ea typeface="文鼎行楷碑体_B" panose="04020800000000000000" charset="-122"/>
              <a:sym typeface="+mn-ea"/>
            </a:endParaRPr>
          </a:p>
          <a:p>
            <a:endParaRPr lang="zh-CN" altLang="en-US" sz="3600" b="1">
              <a:ln/>
              <a:solidFill>
                <a:schemeClr val="accent4"/>
              </a:solidFill>
              <a:effectLst/>
              <a:latin typeface="文鼎行楷碑体_B" panose="04020800000000000000" charset="-122"/>
              <a:ea typeface="文鼎行楷碑体_B" panose="04020800000000000000" charset="-122"/>
              <a:sym typeface="+mn-ea"/>
            </a:endParaRPr>
          </a:p>
          <a:p>
            <a:r>
              <a:rPr lang="zh-CN" altLang="en-US" sz="3600" b="1">
                <a:ln/>
                <a:solidFill>
                  <a:schemeClr val="accent4"/>
                </a:solidFill>
                <a:effectLst/>
                <a:latin typeface="文鼎行楷碑体_B" panose="04020800000000000000" charset="-122"/>
                <a:ea typeface="文鼎行楷碑体_B" panose="04020800000000000000" charset="-122"/>
                <a:sym typeface="+mn-ea"/>
              </a:rPr>
              <a:t>共读老师：李琪</a:t>
            </a:r>
            <a:endParaRPr lang="zh-CN" altLang="en-US" sz="3600" b="1">
              <a:ln/>
              <a:solidFill>
                <a:schemeClr val="accent4"/>
              </a:solidFill>
              <a:effectLst/>
              <a:latin typeface="文鼎行楷碑体_B" panose="04020800000000000000" charset="-122"/>
              <a:ea typeface="文鼎行楷碑体_B" panose="04020800000000000000" charset="-122"/>
              <a:sym typeface="+mn-ea"/>
            </a:endParaRPr>
          </a:p>
        </p:txBody>
      </p:sp>
      <p:sp>
        <p:nvSpPr>
          <p:cNvPr id="6" name="文本框 5"/>
          <p:cNvSpPr txBox="1"/>
          <p:nvPr/>
        </p:nvSpPr>
        <p:spPr>
          <a:xfrm>
            <a:off x="9070975" y="5600065"/>
            <a:ext cx="2785110"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800" b="1">
                <a:ln/>
                <a:solidFill>
                  <a:schemeClr val="accent4"/>
                </a:solidFill>
                <a:effectLst/>
                <a:latin typeface="文鼎行楷碑体_B" panose="04020800000000000000" charset="-122"/>
                <a:ea typeface="文鼎行楷碑体_B" panose="04020800000000000000" charset="-122"/>
                <a:sym typeface="+mn-ea"/>
              </a:rPr>
              <a:t>2017</a:t>
            </a:r>
            <a:r>
              <a:rPr lang="zh-CN" altLang="en-US" sz="2800" b="1">
                <a:ln/>
                <a:solidFill>
                  <a:schemeClr val="accent4"/>
                </a:solidFill>
                <a:effectLst/>
                <a:latin typeface="文鼎行楷碑体_B" panose="04020800000000000000" charset="-122"/>
                <a:ea typeface="文鼎行楷碑体_B" panose="04020800000000000000" charset="-122"/>
                <a:sym typeface="+mn-ea"/>
              </a:rPr>
              <a:t>年</a:t>
            </a:r>
            <a:r>
              <a:rPr lang="en-US" altLang="zh-CN" sz="2800" b="1">
                <a:ln/>
                <a:solidFill>
                  <a:schemeClr val="accent4"/>
                </a:solidFill>
                <a:effectLst/>
                <a:latin typeface="文鼎行楷碑体_B" panose="04020800000000000000" charset="-122"/>
                <a:ea typeface="文鼎行楷碑体_B" panose="04020800000000000000" charset="-122"/>
                <a:sym typeface="+mn-ea"/>
              </a:rPr>
              <a:t>12</a:t>
            </a:r>
            <a:r>
              <a:rPr lang="zh-CN" altLang="en-US" sz="2800" b="1">
                <a:ln/>
                <a:solidFill>
                  <a:schemeClr val="accent4"/>
                </a:solidFill>
                <a:effectLst/>
                <a:latin typeface="文鼎行楷碑体_B" panose="04020800000000000000" charset="-122"/>
                <a:ea typeface="文鼎行楷碑体_B" panose="04020800000000000000" charset="-122"/>
                <a:sym typeface="+mn-ea"/>
              </a:rPr>
              <a:t>月</a:t>
            </a:r>
            <a:r>
              <a:rPr lang="en-US" altLang="zh-CN" sz="2800" b="1">
                <a:ln/>
                <a:solidFill>
                  <a:schemeClr val="accent4"/>
                </a:solidFill>
                <a:effectLst/>
                <a:latin typeface="文鼎行楷碑体_B" panose="04020800000000000000" charset="-122"/>
                <a:ea typeface="文鼎行楷碑体_B" panose="04020800000000000000" charset="-122"/>
                <a:sym typeface="+mn-ea"/>
              </a:rPr>
              <a:t>15</a:t>
            </a:r>
            <a:r>
              <a:rPr lang="zh-CN" altLang="en-US" sz="2800" b="1">
                <a:ln/>
                <a:solidFill>
                  <a:schemeClr val="accent4"/>
                </a:solidFill>
                <a:effectLst/>
                <a:latin typeface="文鼎行楷碑体_B" panose="04020800000000000000" charset="-122"/>
                <a:ea typeface="文鼎行楷碑体_B" panose="04020800000000000000" charset="-122"/>
                <a:sym typeface="+mn-ea"/>
              </a:rPr>
              <a:t>日</a:t>
            </a:r>
            <a:endParaRPr lang="zh-CN" altLang="en-US" sz="2800" b="1">
              <a:ln/>
              <a:solidFill>
                <a:schemeClr val="accent4"/>
              </a:solidFill>
              <a:effectLst/>
              <a:latin typeface="文鼎行楷碑体_B" panose="04020800000000000000" charset="-122"/>
              <a:ea typeface="文鼎行楷碑体_B" panose="04020800000000000000" charset="-122"/>
              <a:sym typeface="+mn-ea"/>
            </a:endParaRPr>
          </a:p>
        </p:txBody>
      </p:sp>
      <p:sp>
        <p:nvSpPr>
          <p:cNvPr id="7" name="文本框 6"/>
          <p:cNvSpPr txBox="1"/>
          <p:nvPr/>
        </p:nvSpPr>
        <p:spPr>
          <a:xfrm>
            <a:off x="3570605" y="6417310"/>
            <a:ext cx="5050790" cy="36830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pPr algn="ctr"/>
            <a:r>
              <a:rPr lang="zh-CN" altLang="en-US">
                <a:ln/>
                <a:solidFill>
                  <a:schemeClr val="accent4"/>
                </a:solidFill>
                <a:sym typeface="+mn-ea"/>
              </a:rPr>
              <a:t>▷</a:t>
            </a:r>
            <a:r>
              <a:rPr lang="zh-CN" altLang="en-US"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历史从无</a:t>
            </a:r>
            <a:r>
              <a:rPr lang="zh-CN" altLang="en-US" b="1">
                <a:ln/>
                <a:solidFill>
                  <a:schemeClr val="accent4"/>
                </a:solidFill>
                <a:effectLst/>
                <a:latin typeface="文鼎行楷碑体_B" panose="04020800000000000000" charset="-122"/>
                <a:ea typeface="文鼎行楷碑体_B" panose="04020800000000000000" charset="-122"/>
                <a:sym typeface="+mn-ea"/>
              </a:rPr>
              <a:t>正义</a:t>
            </a:r>
            <a:r>
              <a:rPr lang="zh-CN" altLang="en-US">
                <a:ln/>
                <a:solidFill>
                  <a:schemeClr val="accent4"/>
                </a:solidFill>
              </a:rPr>
              <a:t>◁</a:t>
            </a:r>
            <a:endParaRPr lang="zh-CN" altLang="en-US">
              <a:ln/>
              <a:solidFill>
                <a:schemeClr val="accent4"/>
              </a:solidFill>
            </a:endParaRPr>
          </a:p>
        </p:txBody>
      </p:sp>
      <p:sp>
        <p:nvSpPr>
          <p:cNvPr id="8" name="文本框 7"/>
          <p:cNvSpPr txBox="1"/>
          <p:nvPr/>
        </p:nvSpPr>
        <p:spPr>
          <a:xfrm>
            <a:off x="2805430" y="6417310"/>
            <a:ext cx="6580505" cy="36830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pPr algn="ctr"/>
            <a:r>
              <a:rPr lang="zh-CN" altLang="en-US">
                <a:ln/>
                <a:solidFill>
                  <a:schemeClr val="accent4"/>
                </a:solidFill>
                <a:sym typeface="+mn-ea"/>
              </a:rPr>
              <a:t>▷</a:t>
            </a:r>
            <a:r>
              <a:rPr lang="zh-CN" altLang="en-US"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我们对生活所赋予的任何意义，其实都只是错觉</a:t>
            </a:r>
            <a:r>
              <a:rPr lang="zh-CN" altLang="en-US">
                <a:ln/>
                <a:solidFill>
                  <a:schemeClr val="accent4"/>
                </a:solidFill>
              </a:rPr>
              <a:t>◁</a:t>
            </a:r>
            <a:endParaRPr lang="zh-CN" altLang="en-US">
              <a:ln/>
              <a:solidFill>
                <a:schemeClr val="accent4"/>
              </a:solidFill>
            </a:endParaRPr>
          </a:p>
        </p:txBody>
      </p:sp>
      <p:sp>
        <p:nvSpPr>
          <p:cNvPr id="9" name="文本框 8"/>
          <p:cNvSpPr txBox="1"/>
          <p:nvPr/>
        </p:nvSpPr>
        <p:spPr>
          <a:xfrm>
            <a:off x="6245225" y="2423795"/>
            <a:ext cx="4083685" cy="26765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400" b="1">
                <a:ln/>
                <a:solidFill>
                  <a:schemeClr val="accent4"/>
                </a:solidFill>
                <a:effectLst/>
                <a:latin typeface="文鼎行楷碑体_B" panose="04020800000000000000" charset="-122"/>
                <a:ea typeface="文鼎行楷碑体_B" panose="04020800000000000000" charset="-122"/>
                <a:sym typeface="+mn-ea"/>
              </a:rPr>
              <a:t>▶2014</a:t>
            </a:r>
            <a:r>
              <a:rPr lang="zh-CN" altLang="en-US" sz="2400" b="1">
                <a:ln/>
                <a:solidFill>
                  <a:schemeClr val="accent4"/>
                </a:solidFill>
                <a:effectLst/>
                <a:latin typeface="文鼎行楷碑体_B" panose="04020800000000000000" charset="-122"/>
                <a:ea typeface="文鼎行楷碑体_B" panose="04020800000000000000" charset="-122"/>
                <a:sym typeface="+mn-ea"/>
              </a:rPr>
              <a:t>年度最佳历史通俗读物《人类简史》，从生物学的人类演化，到历史学的社会理论，最后到心理学的幸福感，用不到</a:t>
            </a:r>
            <a:r>
              <a:rPr lang="en-US" altLang="zh-CN" sz="2400" b="1">
                <a:ln/>
                <a:solidFill>
                  <a:schemeClr val="accent4"/>
                </a:solidFill>
                <a:effectLst/>
                <a:latin typeface="文鼎行楷碑体_B" panose="04020800000000000000" charset="-122"/>
                <a:ea typeface="文鼎行楷碑体_B" panose="04020800000000000000" charset="-122"/>
                <a:sym typeface="+mn-ea"/>
              </a:rPr>
              <a:t>40</a:t>
            </a:r>
            <a:r>
              <a:rPr lang="zh-CN" altLang="en-US" sz="2400" b="1">
                <a:ln/>
                <a:solidFill>
                  <a:schemeClr val="accent4"/>
                </a:solidFill>
                <a:effectLst/>
                <a:latin typeface="文鼎行楷碑体_B" panose="04020800000000000000" charset="-122"/>
                <a:ea typeface="文鼎行楷碑体_B" panose="04020800000000000000" charset="-122"/>
                <a:sym typeface="+mn-ea"/>
              </a:rPr>
              <a:t>万字回顾人类发展的关键进程，刷新你的世界观。</a:t>
            </a:r>
            <a:endParaRPr lang="zh-CN" altLang="en-US" sz="2400" b="1">
              <a:ln/>
              <a:solidFill>
                <a:schemeClr val="accent4"/>
              </a:solidFill>
              <a:effectLst/>
              <a:latin typeface="文鼎行楷碑体_B" panose="04020800000000000000" charset="-122"/>
              <a:ea typeface="文鼎行楷碑体_B" panose="040208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500"/>
                                        <p:tgtEl>
                                          <p:spTgt spid="5"/>
                                        </p:tgtEl>
                                      </p:cBhvr>
                                    </p:animEffect>
                                    <p:anim calcmode="lin" valueType="num">
                                      <p:cBhvr>
                                        <p:cTn id="7" dur="500"/>
                                        <p:tgtEl>
                                          <p:spTgt spid="5"/>
                                        </p:tgtEl>
                                        <p:attrNameLst>
                                          <p:attrName>ppt_x</p:attrName>
                                        </p:attrNameLst>
                                      </p:cBhvr>
                                      <p:tavLst>
                                        <p:tav tm="0">
                                          <p:val>
                                            <p:strVal val="ppt_x"/>
                                          </p:val>
                                        </p:tav>
                                        <p:tav tm="100000">
                                          <p:val>
                                            <p:strVal val="ppt_x"/>
                                          </p:val>
                                        </p:tav>
                                      </p:tavLst>
                                    </p:anim>
                                    <p:anim calcmode="lin" valueType="num">
                                      <p:cBhvr>
                                        <p:cTn id="8" dur="500"/>
                                        <p:tgtEl>
                                          <p:spTgt spid="5"/>
                                        </p:tgtEl>
                                        <p:attrNameLst>
                                          <p:attrName>ppt_y</p:attrName>
                                        </p:attrNameLst>
                                      </p:cBhvr>
                                      <p:tavLst>
                                        <p:tav tm="0">
                                          <p:val>
                                            <p:strVal val="ppt_y"/>
                                          </p:val>
                                        </p:tav>
                                        <p:tav tm="100000">
                                          <p:val>
                                            <p:strVal val="ppt_y+.1"/>
                                          </p:val>
                                        </p:tav>
                                      </p:tavLst>
                                    </p:anim>
                                    <p:set>
                                      <p:cBhvr>
                                        <p:cTn id="9" dur="1" fill="hold">
                                          <p:stCondLst>
                                            <p:cond delay="500"/>
                                          </p:stCondLst>
                                        </p:cTn>
                                        <p:tgtEl>
                                          <p:spTgt spid="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500"/>
                                        <p:tgtEl>
                                          <p:spTgt spid="6"/>
                                        </p:tgtEl>
                                      </p:cBhvr>
                                    </p:animEffect>
                                    <p:anim calcmode="lin" valueType="num">
                                      <p:cBhvr>
                                        <p:cTn id="12" dur="500"/>
                                        <p:tgtEl>
                                          <p:spTgt spid="6"/>
                                        </p:tgtEl>
                                        <p:attrNameLst>
                                          <p:attrName>ppt_x</p:attrName>
                                        </p:attrNameLst>
                                      </p:cBhvr>
                                      <p:tavLst>
                                        <p:tav tm="0">
                                          <p:val>
                                            <p:strVal val="ppt_x"/>
                                          </p:val>
                                        </p:tav>
                                        <p:tav tm="100000">
                                          <p:val>
                                            <p:strVal val="ppt_x"/>
                                          </p:val>
                                        </p:tav>
                                      </p:tavLst>
                                    </p:anim>
                                    <p:anim calcmode="lin" valueType="num">
                                      <p:cBhvr>
                                        <p:cTn id="13" dur="500"/>
                                        <p:tgtEl>
                                          <p:spTgt spid="6"/>
                                        </p:tgtEl>
                                        <p:attrNameLst>
                                          <p:attrName>ppt_y</p:attrName>
                                        </p:attrNameLst>
                                      </p:cBhvr>
                                      <p:tavLst>
                                        <p:tav tm="0">
                                          <p:val>
                                            <p:strVal val="ppt_y"/>
                                          </p:val>
                                        </p:tav>
                                        <p:tav tm="100000">
                                          <p:val>
                                            <p:strVal val="ppt_y+.1"/>
                                          </p:val>
                                        </p:tav>
                                      </p:tavLst>
                                    </p:anim>
                                    <p:set>
                                      <p:cBhvr>
                                        <p:cTn id="14" dur="1" fill="hold">
                                          <p:stCondLst>
                                            <p:cond delay="500"/>
                                          </p:stCondLst>
                                        </p:cTn>
                                        <p:tgtEl>
                                          <p:spTgt spid="6"/>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500"/>
                                        <p:tgtEl>
                                          <p:spTgt spid="7"/>
                                        </p:tgtEl>
                                      </p:cBhvr>
                                    </p:animEffect>
                                    <p:anim calcmode="lin" valueType="num">
                                      <p:cBhvr>
                                        <p:cTn id="17" dur="500"/>
                                        <p:tgtEl>
                                          <p:spTgt spid="7"/>
                                        </p:tgtEl>
                                        <p:attrNameLst>
                                          <p:attrName>ppt_x</p:attrName>
                                        </p:attrNameLst>
                                      </p:cBhvr>
                                      <p:tavLst>
                                        <p:tav tm="0">
                                          <p:val>
                                            <p:strVal val="ppt_x"/>
                                          </p:val>
                                        </p:tav>
                                        <p:tav tm="100000">
                                          <p:val>
                                            <p:strVal val="ppt_x"/>
                                          </p:val>
                                        </p:tav>
                                      </p:tavLst>
                                    </p:anim>
                                    <p:anim calcmode="lin" valueType="num">
                                      <p:cBhvr>
                                        <p:cTn id="18" dur="500"/>
                                        <p:tgtEl>
                                          <p:spTgt spid="7"/>
                                        </p:tgtEl>
                                        <p:attrNameLst>
                                          <p:attrName>ppt_y</p:attrName>
                                        </p:attrNameLst>
                                      </p:cBhvr>
                                      <p:tavLst>
                                        <p:tav tm="0">
                                          <p:val>
                                            <p:strVal val="ppt_y"/>
                                          </p:val>
                                        </p:tav>
                                        <p:tav tm="100000">
                                          <p:val>
                                            <p:strVal val="ppt_y+.1"/>
                                          </p:val>
                                        </p:tav>
                                      </p:tavLst>
                                    </p:anim>
                                    <p:set>
                                      <p:cBhvr>
                                        <p:cTn id="19" dur="1" fill="hold">
                                          <p:stCondLst>
                                            <p:cond delay="500"/>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par>
                          <p:cTn id="24" fill="hold">
                            <p:stCondLst>
                              <p:cond delay="1000"/>
                            </p:stCondLst>
                            <p:childTnLst>
                              <p:par>
                                <p:cTn id="25" presetID="18" presetClass="entr" presetSubtype="12" fill="hold" grpId="3"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3"/>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尤瓦尔赫拉利"/>
          <p:cNvPicPr>
            <a:picLocks noChangeAspect="1"/>
          </p:cNvPicPr>
          <p:nvPr/>
        </p:nvPicPr>
        <p:blipFill>
          <a:blip r:embed="rId1"/>
          <a:stretch>
            <a:fillRect/>
          </a:stretch>
        </p:blipFill>
        <p:spPr>
          <a:xfrm>
            <a:off x="8418830" y="2044065"/>
            <a:ext cx="2902585" cy="4382770"/>
          </a:xfrm>
          <a:prstGeom prst="rect">
            <a:avLst/>
          </a:prstGeom>
        </p:spPr>
      </p:pic>
      <p:sp>
        <p:nvSpPr>
          <p:cNvPr id="6" name="标题 5"/>
          <p:cNvSpPr>
            <a:spLocks noGrp="1"/>
          </p:cNvSpPr>
          <p:nvPr>
            <p:ph type="title"/>
          </p:nvPr>
        </p:nvSpPr>
        <p:spPr>
          <a:xfrm>
            <a:off x="3121025" y="5670396"/>
            <a:ext cx="5949950" cy="1325563"/>
          </a:xfrm>
        </p:spPr>
        <p:txBody>
          <a:bodyPr>
            <a:normAutofit/>
            <a:scene3d>
              <a:camera prst="orthographicFront"/>
              <a:lightRig rig="threePt" dir="t"/>
            </a:scene3d>
          </a:bodyPr>
          <a:p>
            <a:pPr algn="ctr"/>
            <a:r>
              <a:rPr lang="zh-CN" altLang="en-US" b="1" dirty="0">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cs typeface="Kartika" panose="02020503030404060203" pitchFamily="18" charset="0"/>
                <a:sym typeface="+mn-ea"/>
              </a:rPr>
              <a:t>尤瓦尔</a:t>
            </a:r>
            <a:r>
              <a:rPr lang="en-US" altLang="zh-CN" b="1" dirty="0">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cs typeface="Kartika" panose="02020503030404060203" pitchFamily="18" charset="0"/>
                <a:sym typeface="+mn-ea"/>
              </a:rPr>
              <a:t>·</a:t>
            </a:r>
            <a:r>
              <a:rPr lang="zh-CN" altLang="en-US" b="1" dirty="0">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cs typeface="Kartika" panose="02020503030404060203" pitchFamily="18" charset="0"/>
                <a:sym typeface="+mn-ea"/>
              </a:rPr>
              <a:t>赫拉利</a:t>
            </a:r>
            <a:endParaRPr lang="zh-CN" altLang="en-US" b="1" dirty="0">
              <a:solidFill>
                <a:schemeClr val="tx1"/>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cs typeface="Kartika" panose="02020503030404060203" pitchFamily="18" charset="0"/>
              <a:sym typeface="+mn-ea"/>
            </a:endParaRPr>
          </a:p>
        </p:txBody>
      </p:sp>
      <p:sp>
        <p:nvSpPr>
          <p:cNvPr id="8" name="文本框 7"/>
          <p:cNvSpPr txBox="1"/>
          <p:nvPr/>
        </p:nvSpPr>
        <p:spPr>
          <a:xfrm>
            <a:off x="2805430" y="139700"/>
            <a:ext cx="6580505" cy="36830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pPr algn="ctr"/>
            <a:r>
              <a:rPr lang="zh-CN" altLang="en-US">
                <a:ln/>
                <a:solidFill>
                  <a:schemeClr val="accent4"/>
                </a:solidFill>
                <a:sym typeface="+mn-ea"/>
              </a:rPr>
              <a:t>▷</a:t>
            </a:r>
            <a:r>
              <a:rPr lang="zh-CN" altLang="en-US"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不是人驯化了小麦，而是小麦驯化了人。</a:t>
            </a:r>
            <a:r>
              <a:rPr lang="zh-CN" altLang="en-US">
                <a:ln/>
                <a:solidFill>
                  <a:schemeClr val="accent4"/>
                </a:solidFill>
              </a:rPr>
              <a:t>◁</a:t>
            </a:r>
            <a:endParaRPr lang="zh-CN" altLang="en-US">
              <a:ln/>
              <a:solidFill>
                <a:schemeClr val="accent4"/>
              </a:solidFill>
            </a:endParaRPr>
          </a:p>
        </p:txBody>
      </p:sp>
      <p:sp>
        <p:nvSpPr>
          <p:cNvPr id="9" name="文本框 8"/>
          <p:cNvSpPr txBox="1"/>
          <p:nvPr/>
        </p:nvSpPr>
        <p:spPr>
          <a:xfrm>
            <a:off x="-43815" y="630555"/>
            <a:ext cx="6450330" cy="40925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    1976</a:t>
            </a:r>
            <a:r>
              <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年生，牛津大学历史学博士，现为耶路撒冷希伯来大学历史系教授，在历史学之外，人类学、生态学、基因学等领域的知识他都信手拈来，他在这本不到</a:t>
            </a:r>
            <a:r>
              <a:rPr lang="en-US" altLang="zh-CN"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500</a:t>
            </a:r>
            <a:r>
              <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页的《人类简史》中，结合了物理学、化学、生物学、人类学、生态学、政治学、文化学和心理学等多个学科。</a:t>
            </a:r>
            <a:endPar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    跟传统且有点年资的史学家擅长从小处切入剖析世界历史不同，赫拉利大着胆子用一本书解决整个人类历史的大问题。写历史的人，容易被历史纷繁的细节纠缠，稍不留神就在历史尘埃中迷失，忘记了历史中人类的命运。</a:t>
            </a:r>
            <a:endPar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    所以他不管是处理什么资料，宗教、考古、博物、经济、生物、物理，赫拉利都直奔主题，他不去追寻某些事件的事实，不尝试历史的叙述。</a:t>
            </a:r>
            <a:endParaRPr lang="zh-CN" altLang="en-US"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10" name="文本框 9"/>
          <p:cNvSpPr txBox="1"/>
          <p:nvPr/>
        </p:nvSpPr>
        <p:spPr>
          <a:xfrm>
            <a:off x="329565" y="723900"/>
            <a:ext cx="6450330" cy="19380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我书中的内容和《圣经》或者其他宗教经典所讲述的内容在事实层面上肯定是相互矛盾的，但是作为</a:t>
            </a:r>
            <a:r>
              <a:rPr sz="2000" b="1">
                <a:ln/>
                <a:solidFill>
                  <a:schemeClr val="accent4"/>
                </a:solidFill>
                <a:effectLst/>
                <a:latin typeface="文鼎行楷碑体_B" panose="04020800000000000000" charset="-122"/>
                <a:ea typeface="文鼎行楷碑体_B" panose="04020800000000000000" charset="-122"/>
                <a:sym typeface="+mn-ea"/>
              </a:rPr>
              <a:t>一个</a:t>
            </a:r>
            <a:r>
              <a:rPr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历史学家，我知道人类有超强的能力去解读以及再解读某一件事情，所以一个宗教的信徒总是能够对宗教经典中的某些文字做出创造性的解读，从而让它和新的科技发现不矛盾。</a:t>
            </a:r>
            <a:endParaRPr sz="20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1" nodeType="clickEffect">
                                  <p:stCondLst>
                                    <p:cond delay="0"/>
                                  </p:stCondLst>
                                  <p:childTnLst>
                                    <p:animEffect transition="out" filter="fade">
                                      <p:cBhvr>
                                        <p:cTn id="15" dur="1000"/>
                                        <p:tgtEl>
                                          <p:spTgt spid="9"/>
                                        </p:tgtEl>
                                      </p:cBhvr>
                                    </p:animEffect>
                                    <p:anim calcmode="lin" valueType="num">
                                      <p:cBhvr>
                                        <p:cTn id="16" dur="1000"/>
                                        <p:tgtEl>
                                          <p:spTgt spid="9"/>
                                        </p:tgtEl>
                                        <p:attrNameLst>
                                          <p:attrName>ppt_x</p:attrName>
                                        </p:attrNameLst>
                                      </p:cBhvr>
                                      <p:tavLst>
                                        <p:tav tm="0">
                                          <p:val>
                                            <p:strVal val="ppt_x"/>
                                          </p:val>
                                        </p:tav>
                                        <p:tav tm="100000">
                                          <p:val>
                                            <p:strVal val="ppt_x"/>
                                          </p:val>
                                        </p:tav>
                                      </p:tavLst>
                                    </p:anim>
                                    <p:anim calcmode="lin" valueType="num">
                                      <p:cBhvr>
                                        <p:cTn id="17" dur="1000"/>
                                        <p:tgtEl>
                                          <p:spTgt spid="9"/>
                                        </p:tgtEl>
                                        <p:attrNameLst>
                                          <p:attrName>ppt_y</p:attrName>
                                        </p:attrNameLst>
                                      </p:cBhvr>
                                      <p:tavLst>
                                        <p:tav tm="0">
                                          <p:val>
                                            <p:strVal val="ppt_y"/>
                                          </p:val>
                                        </p:tav>
                                        <p:tav tm="100000">
                                          <p:val>
                                            <p:strVal val="ppt_y+.1"/>
                                          </p:val>
                                        </p:tav>
                                      </p:tavLst>
                                    </p:anim>
                                    <p:set>
                                      <p:cBhvr>
                                        <p:cTn id="18" dur="1" fill="hold">
                                          <p:stCondLst>
                                            <p:cond delay="999"/>
                                          </p:stCondLst>
                                        </p:cTn>
                                        <p:tgtEl>
                                          <p:spTgt spid="9"/>
                                        </p:tgtEl>
                                        <p:attrNameLst>
                                          <p:attrName>style.visibility</p:attrName>
                                        </p:attrNameLst>
                                      </p:cBhvr>
                                      <p:to>
                                        <p:strVal val="hidden"/>
                                      </p:to>
                                    </p:set>
                                  </p:childTnLst>
                                </p:cTn>
                              </p:par>
                            </p:childTnLst>
                          </p:cTn>
                        </p:par>
                        <p:par>
                          <p:cTn id="19" fill="hold">
                            <p:stCondLst>
                              <p:cond delay="1000"/>
                            </p:stCondLst>
                            <p:childTnLst>
                              <p:par>
                                <p:cTn id="20" presetID="18" presetClass="entr" presetSubtype="1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4665219" y="48888"/>
            <a:ext cx="2138680" cy="64516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lstStyle/>
          <a:p>
            <a:pPr algn="ctr"/>
            <a:r>
              <a:rPr lang="en-US" altLang="zh-CN" sz="3600" b="1" dirty="0" smtClean="0">
                <a:ln/>
                <a:solidFill>
                  <a:schemeClr val="accent4"/>
                </a:solidFill>
              </a:rPr>
              <a:t> </a:t>
            </a:r>
            <a:r>
              <a:rPr lang="zh-CN" altLang="en-US" sz="3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思维</a:t>
            </a:r>
            <a:r>
              <a:rPr lang="zh-CN" altLang="en-US" sz="3600" b="1">
                <a:ln/>
                <a:solidFill>
                  <a:schemeClr val="accent4"/>
                </a:solidFill>
                <a:effectLst/>
                <a:latin typeface="文鼎行楷碑体_B" panose="04020800000000000000" charset="-122"/>
                <a:ea typeface="文鼎行楷碑体_B" panose="04020800000000000000" charset="-122"/>
                <a:sym typeface="+mn-ea"/>
              </a:rPr>
              <a:t>碰撞</a:t>
            </a:r>
            <a:endParaRPr lang="zh-CN" altLang="en-US" sz="3600" b="1" dirty="0" smtClean="0">
              <a:ln/>
              <a:solidFill>
                <a:schemeClr val="accent4"/>
              </a:solidFill>
              <a:effectLst/>
              <a:latin typeface="文鼎行楷碑体_B" panose="04020800000000000000" charset="-122"/>
              <a:ea typeface="文鼎行楷碑体_B" panose="04020800000000000000" charset="-122"/>
              <a:sym typeface="+mn-ea"/>
            </a:endParaRPr>
          </a:p>
        </p:txBody>
      </p:sp>
      <p:sp>
        <p:nvSpPr>
          <p:cNvPr id="9" name="任意多边形 8"/>
          <p:cNvSpPr/>
          <p:nvPr/>
        </p:nvSpPr>
        <p:spPr bwMode="auto">
          <a:xfrm>
            <a:off x="1330260" y="1960089"/>
            <a:ext cx="4770579" cy="1309351"/>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0" name="Freeform 15"/>
          <p:cNvSpPr/>
          <p:nvPr/>
        </p:nvSpPr>
        <p:spPr bwMode="auto">
          <a:xfrm rot="9000000">
            <a:off x="1452511" y="2078148"/>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10"/>
          <p:cNvSpPr/>
          <p:nvPr/>
        </p:nvSpPr>
        <p:spPr bwMode="auto">
          <a:xfrm rot="10800000">
            <a:off x="5967014" y="2701053"/>
            <a:ext cx="4770579" cy="1309351"/>
          </a:xfrm>
          <a:custGeom>
            <a:avLst/>
            <a:gdLst>
              <a:gd name="connsiteX0" fmla="*/ 4728641 w 5285686"/>
              <a:gd name="connsiteY0" fmla="*/ 1387655 h 1450730"/>
              <a:gd name="connsiteX1" fmla="*/ 4923000 w 5285686"/>
              <a:gd name="connsiteY1" fmla="*/ 1278917 h 1450730"/>
              <a:gd name="connsiteX2" fmla="*/ 5187091 w 5285686"/>
              <a:gd name="connsiteY2" fmla="*/ 841103 h 1450730"/>
              <a:gd name="connsiteX3" fmla="*/ 5187091 w 5285686"/>
              <a:gd name="connsiteY3" fmla="*/ 623626 h 1450730"/>
              <a:gd name="connsiteX4" fmla="*/ 4923000 w 5285686"/>
              <a:gd name="connsiteY4" fmla="*/ 184380 h 1450730"/>
              <a:gd name="connsiteX5" fmla="*/ 4728641 w 5285686"/>
              <a:gd name="connsiteY5" fmla="*/ 75642 h 1450730"/>
              <a:gd name="connsiteX6" fmla="*/ 1682690 w 5285686"/>
              <a:gd name="connsiteY6" fmla="*/ 75642 h 1450730"/>
              <a:gd name="connsiteX7" fmla="*/ 1486848 w 5285686"/>
              <a:gd name="connsiteY7" fmla="*/ 184380 h 1450730"/>
              <a:gd name="connsiteX8" fmla="*/ 1440622 w 5285686"/>
              <a:gd name="connsiteY8" fmla="*/ 261698 h 1450730"/>
              <a:gd name="connsiteX9" fmla="*/ 1403668 w 5285686"/>
              <a:gd name="connsiteY9" fmla="*/ 323510 h 1450730"/>
              <a:gd name="connsiteX10" fmla="*/ 1416107 w 5285686"/>
              <a:gd name="connsiteY10" fmla="*/ 345056 h 1450730"/>
              <a:gd name="connsiteX11" fmla="*/ 1566076 w 5285686"/>
              <a:gd name="connsiteY11" fmla="*/ 604809 h 1450730"/>
              <a:gd name="connsiteX12" fmla="*/ 1566202 w 5285686"/>
              <a:gd name="connsiteY12" fmla="*/ 845505 h 1450730"/>
              <a:gd name="connsiteX13" fmla="*/ 1404639 w 5285686"/>
              <a:gd name="connsiteY13" fmla="*/ 1125431 h 1450730"/>
              <a:gd name="connsiteX14" fmla="*/ 1399806 w 5285686"/>
              <a:gd name="connsiteY14" fmla="*/ 1133803 h 1450730"/>
              <a:gd name="connsiteX15" fmla="*/ 1401513 w 5285686"/>
              <a:gd name="connsiteY15" fmla="*/ 1136649 h 1450730"/>
              <a:gd name="connsiteX16" fmla="*/ 1486848 w 5285686"/>
              <a:gd name="connsiteY16" fmla="*/ 1278918 h 1450730"/>
              <a:gd name="connsiteX17" fmla="*/ 1682690 w 5285686"/>
              <a:gd name="connsiteY17" fmla="*/ 1387655 h 1450730"/>
              <a:gd name="connsiteX18" fmla="*/ 4728641 w 5285686"/>
              <a:gd name="connsiteY18" fmla="*/ 1387655 h 1450730"/>
              <a:gd name="connsiteX19" fmla="*/ 1077112 w 5285686"/>
              <a:gd name="connsiteY19" fmla="*/ 1450730 h 1450730"/>
              <a:gd name="connsiteX20" fmla="*/ 518056 w 5285686"/>
              <a:gd name="connsiteY20" fmla="*/ 1450653 h 1450730"/>
              <a:gd name="connsiteX21" fmla="*/ 309670 w 5285686"/>
              <a:gd name="connsiteY21" fmla="*/ 1330195 h 1450730"/>
              <a:gd name="connsiteX22" fmla="*/ 30075 w 5285686"/>
              <a:gd name="connsiteY22" fmla="*/ 845921 h 1450730"/>
              <a:gd name="connsiteX23" fmla="*/ 29948 w 5285686"/>
              <a:gd name="connsiteY23" fmla="*/ 605225 h 1450730"/>
              <a:gd name="connsiteX24" fmla="*/ 309409 w 5285686"/>
              <a:gd name="connsiteY24" fmla="*/ 121029 h 1450730"/>
              <a:gd name="connsiteX25" fmla="*/ 519038 w 5285686"/>
              <a:gd name="connsiteY25" fmla="*/ 0 h 1450730"/>
              <a:gd name="connsiteX26" fmla="*/ 1078094 w 5285686"/>
              <a:gd name="connsiteY26" fmla="*/ 77 h 1450730"/>
              <a:gd name="connsiteX27" fmla="*/ 1286480 w 5285686"/>
              <a:gd name="connsiteY27" fmla="*/ 120535 h 1450730"/>
              <a:gd name="connsiteX28" fmla="*/ 1335696 w 5285686"/>
              <a:gd name="connsiteY28" fmla="*/ 205780 h 1450730"/>
              <a:gd name="connsiteX29" fmla="*/ 1363074 w 5285686"/>
              <a:gd name="connsiteY29" fmla="*/ 253199 h 1450730"/>
              <a:gd name="connsiteX30" fmla="*/ 1378497 w 5285686"/>
              <a:gd name="connsiteY30" fmla="*/ 226409 h 1450730"/>
              <a:gd name="connsiteX31" fmla="*/ 1426350 w 5285686"/>
              <a:gd name="connsiteY31" fmla="*/ 143284 h 1450730"/>
              <a:gd name="connsiteX32" fmla="*/ 1629089 w 5285686"/>
              <a:gd name="connsiteY32" fmla="*/ 26380 h 1450730"/>
              <a:gd name="connsiteX33" fmla="*/ 4782295 w 5285686"/>
              <a:gd name="connsiteY33" fmla="*/ 26380 h 1450730"/>
              <a:gd name="connsiteX34" fmla="*/ 4983498 w 5285686"/>
              <a:gd name="connsiteY34" fmla="*/ 143284 h 1450730"/>
              <a:gd name="connsiteX35" fmla="*/ 5256889 w 5285686"/>
              <a:gd name="connsiteY35" fmla="*/ 615514 h 1450730"/>
              <a:gd name="connsiteX36" fmla="*/ 5256889 w 5285686"/>
              <a:gd name="connsiteY36" fmla="*/ 849322 h 1450730"/>
              <a:gd name="connsiteX37" fmla="*/ 4983498 w 5285686"/>
              <a:gd name="connsiteY37" fmla="*/ 1320014 h 1450730"/>
              <a:gd name="connsiteX38" fmla="*/ 4782295 w 5285686"/>
              <a:gd name="connsiteY38" fmla="*/ 1436918 h 1450730"/>
              <a:gd name="connsiteX39" fmla="*/ 1629089 w 5285686"/>
              <a:gd name="connsiteY39" fmla="*/ 1436918 h 1450730"/>
              <a:gd name="connsiteX40" fmla="*/ 1426350 w 5285686"/>
              <a:gd name="connsiteY40" fmla="*/ 1320014 h 1450730"/>
              <a:gd name="connsiteX41" fmla="*/ 1359979 w 5285686"/>
              <a:gd name="connsiteY41" fmla="*/ 1205099 h 1450730"/>
              <a:gd name="connsiteX42" fmla="*/ 1359318 w 5285686"/>
              <a:gd name="connsiteY42" fmla="*/ 1203954 h 1450730"/>
              <a:gd name="connsiteX43" fmla="*/ 1354969 w 5285686"/>
              <a:gd name="connsiteY43" fmla="*/ 1211489 h 1450730"/>
              <a:gd name="connsiteX44" fmla="*/ 1286741 w 5285686"/>
              <a:gd name="connsiteY44" fmla="*/ 1329701 h 1450730"/>
              <a:gd name="connsiteX45" fmla="*/ 1077112 w 5285686"/>
              <a:gd name="connsiteY45" fmla="*/ 145073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4728641" y="1387655"/>
                </a:moveTo>
                <a:cubicBezTo>
                  <a:pt x="4804308" y="1387655"/>
                  <a:pt x="4885908" y="1341871"/>
                  <a:pt x="4923000" y="1278917"/>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ubicBezTo>
                  <a:pt x="1607024" y="75642"/>
                  <a:pt x="1523939"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6" y="1133803"/>
                </a:lnTo>
                <a:lnTo>
                  <a:pt x="1401513" y="1136649"/>
                </a:lnTo>
                <a:cubicBezTo>
                  <a:pt x="1486848" y="1278918"/>
                  <a:pt x="1486848" y="1278918"/>
                  <a:pt x="1486848" y="1278918"/>
                </a:cubicBezTo>
                <a:cubicBezTo>
                  <a:pt x="1523939" y="1341871"/>
                  <a:pt x="1607024" y="1387655"/>
                  <a:pt x="1682690" y="1387655"/>
                </a:cubicBezTo>
                <a:cubicBezTo>
                  <a:pt x="4728641" y="1387655"/>
                  <a:pt x="4728641" y="1387655"/>
                  <a:pt x="4728641" y="1387655"/>
                </a:cubicBezTo>
                <a:close/>
                <a:moveTo>
                  <a:pt x="1077112" y="1450730"/>
                </a:move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5"/>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2" name="Freeform 15"/>
          <p:cNvSpPr/>
          <p:nvPr/>
        </p:nvSpPr>
        <p:spPr bwMode="auto">
          <a:xfrm rot="19800000">
            <a:off x="9418530" y="2817878"/>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bwMode="auto">
          <a:xfrm>
            <a:off x="1464084" y="3895234"/>
            <a:ext cx="4770579" cy="1309352"/>
          </a:xfrm>
          <a:custGeom>
            <a:avLst/>
            <a:gdLst>
              <a:gd name="connsiteX0" fmla="*/ 1682690 w 5285686"/>
              <a:gd name="connsiteY0" fmla="*/ 75642 h 1450731"/>
              <a:gd name="connsiteX1" fmla="*/ 1486848 w 5285686"/>
              <a:gd name="connsiteY1" fmla="*/ 184380 h 1450731"/>
              <a:gd name="connsiteX2" fmla="*/ 1440622 w 5285686"/>
              <a:gd name="connsiteY2" fmla="*/ 261698 h 1450731"/>
              <a:gd name="connsiteX3" fmla="*/ 1403668 w 5285686"/>
              <a:gd name="connsiteY3" fmla="*/ 323510 h 1450731"/>
              <a:gd name="connsiteX4" fmla="*/ 1416107 w 5285686"/>
              <a:gd name="connsiteY4" fmla="*/ 345056 h 1450731"/>
              <a:gd name="connsiteX5" fmla="*/ 1566076 w 5285686"/>
              <a:gd name="connsiteY5" fmla="*/ 604809 h 1450731"/>
              <a:gd name="connsiteX6" fmla="*/ 1566202 w 5285686"/>
              <a:gd name="connsiteY6" fmla="*/ 845505 h 1450731"/>
              <a:gd name="connsiteX7" fmla="*/ 1404639 w 5285686"/>
              <a:gd name="connsiteY7" fmla="*/ 1125431 h 1450731"/>
              <a:gd name="connsiteX8" fmla="*/ 1399807 w 5285686"/>
              <a:gd name="connsiteY8" fmla="*/ 1133804 h 1450731"/>
              <a:gd name="connsiteX9" fmla="*/ 1401513 w 5285686"/>
              <a:gd name="connsiteY9" fmla="*/ 1136649 h 1450731"/>
              <a:gd name="connsiteX10" fmla="*/ 1486848 w 5285686"/>
              <a:gd name="connsiteY10" fmla="*/ 1278918 h 1450731"/>
              <a:gd name="connsiteX11" fmla="*/ 1682690 w 5285686"/>
              <a:gd name="connsiteY11" fmla="*/ 1387655 h 1450731"/>
              <a:gd name="connsiteX12" fmla="*/ 4728641 w 5285686"/>
              <a:gd name="connsiteY12" fmla="*/ 1387655 h 1450731"/>
              <a:gd name="connsiteX13" fmla="*/ 4923000 w 5285686"/>
              <a:gd name="connsiteY13" fmla="*/ 1278918 h 1450731"/>
              <a:gd name="connsiteX14" fmla="*/ 5187091 w 5285686"/>
              <a:gd name="connsiteY14" fmla="*/ 841103 h 1450731"/>
              <a:gd name="connsiteX15" fmla="*/ 5187091 w 5285686"/>
              <a:gd name="connsiteY15" fmla="*/ 623626 h 1450731"/>
              <a:gd name="connsiteX16" fmla="*/ 4923000 w 5285686"/>
              <a:gd name="connsiteY16" fmla="*/ 184380 h 1450731"/>
              <a:gd name="connsiteX17" fmla="*/ 4728641 w 5285686"/>
              <a:gd name="connsiteY17" fmla="*/ 75642 h 1450731"/>
              <a:gd name="connsiteX18" fmla="*/ 1682690 w 5285686"/>
              <a:gd name="connsiteY18" fmla="*/ 75642 h 1450731"/>
              <a:gd name="connsiteX19" fmla="*/ 519038 w 5285686"/>
              <a:gd name="connsiteY19" fmla="*/ 0 h 1450731"/>
              <a:gd name="connsiteX20" fmla="*/ 1078094 w 5285686"/>
              <a:gd name="connsiteY20" fmla="*/ 77 h 1450731"/>
              <a:gd name="connsiteX21" fmla="*/ 1286480 w 5285686"/>
              <a:gd name="connsiteY21" fmla="*/ 120535 h 1450731"/>
              <a:gd name="connsiteX22" fmla="*/ 1335696 w 5285686"/>
              <a:gd name="connsiteY22" fmla="*/ 205780 h 1450731"/>
              <a:gd name="connsiteX23" fmla="*/ 1363074 w 5285686"/>
              <a:gd name="connsiteY23" fmla="*/ 253199 h 1450731"/>
              <a:gd name="connsiteX24" fmla="*/ 1378497 w 5285686"/>
              <a:gd name="connsiteY24" fmla="*/ 226409 h 1450731"/>
              <a:gd name="connsiteX25" fmla="*/ 1426350 w 5285686"/>
              <a:gd name="connsiteY25" fmla="*/ 143284 h 1450731"/>
              <a:gd name="connsiteX26" fmla="*/ 1629089 w 5285686"/>
              <a:gd name="connsiteY26" fmla="*/ 26380 h 1450731"/>
              <a:gd name="connsiteX27" fmla="*/ 4782295 w 5285686"/>
              <a:gd name="connsiteY27" fmla="*/ 26380 h 1450731"/>
              <a:gd name="connsiteX28" fmla="*/ 4983498 w 5285686"/>
              <a:gd name="connsiteY28" fmla="*/ 143284 h 1450731"/>
              <a:gd name="connsiteX29" fmla="*/ 5256889 w 5285686"/>
              <a:gd name="connsiteY29" fmla="*/ 615514 h 1450731"/>
              <a:gd name="connsiteX30" fmla="*/ 5256889 w 5285686"/>
              <a:gd name="connsiteY30" fmla="*/ 849322 h 1450731"/>
              <a:gd name="connsiteX31" fmla="*/ 4983498 w 5285686"/>
              <a:gd name="connsiteY31" fmla="*/ 1320014 h 1450731"/>
              <a:gd name="connsiteX32" fmla="*/ 4782295 w 5285686"/>
              <a:gd name="connsiteY32" fmla="*/ 1436918 h 1450731"/>
              <a:gd name="connsiteX33" fmla="*/ 1629089 w 5285686"/>
              <a:gd name="connsiteY33" fmla="*/ 1436918 h 1450731"/>
              <a:gd name="connsiteX34" fmla="*/ 1426350 w 5285686"/>
              <a:gd name="connsiteY34" fmla="*/ 1320014 h 1450731"/>
              <a:gd name="connsiteX35" fmla="*/ 1359979 w 5285686"/>
              <a:gd name="connsiteY35" fmla="*/ 1205099 h 1450731"/>
              <a:gd name="connsiteX36" fmla="*/ 1359318 w 5285686"/>
              <a:gd name="connsiteY36" fmla="*/ 1203954 h 1450731"/>
              <a:gd name="connsiteX37" fmla="*/ 1354969 w 5285686"/>
              <a:gd name="connsiteY37" fmla="*/ 1211489 h 1450731"/>
              <a:gd name="connsiteX38" fmla="*/ 1286741 w 5285686"/>
              <a:gd name="connsiteY38" fmla="*/ 1329701 h 1450731"/>
              <a:gd name="connsiteX39" fmla="*/ 1077112 w 5285686"/>
              <a:gd name="connsiteY39" fmla="*/ 1450731 h 1450731"/>
              <a:gd name="connsiteX40" fmla="*/ 518056 w 5285686"/>
              <a:gd name="connsiteY40" fmla="*/ 1450653 h 1450731"/>
              <a:gd name="connsiteX41" fmla="*/ 309670 w 5285686"/>
              <a:gd name="connsiteY41" fmla="*/ 1330195 h 1450731"/>
              <a:gd name="connsiteX42" fmla="*/ 30075 w 5285686"/>
              <a:gd name="connsiteY42" fmla="*/ 845921 h 1450731"/>
              <a:gd name="connsiteX43" fmla="*/ 29948 w 5285686"/>
              <a:gd name="connsiteY43" fmla="*/ 605225 h 1450731"/>
              <a:gd name="connsiteX44" fmla="*/ 309409 w 5285686"/>
              <a:gd name="connsiteY44" fmla="*/ 121029 h 1450731"/>
              <a:gd name="connsiteX45" fmla="*/ 519038 w 5285686"/>
              <a:gd name="connsiteY45" fmla="*/ 0 h 14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1">
                <a:moveTo>
                  <a:pt x="1682690" y="75642"/>
                </a:moveTo>
                <a:cubicBezTo>
                  <a:pt x="1607024" y="75642"/>
                  <a:pt x="1523940"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lose/>
                <a:moveTo>
                  <a:pt x="519038" y="0"/>
                </a:move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9"/>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1"/>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4" name="Freeform 15"/>
          <p:cNvSpPr/>
          <p:nvPr/>
        </p:nvSpPr>
        <p:spPr bwMode="auto">
          <a:xfrm rot="9000000">
            <a:off x="1586335" y="4013292"/>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14"/>
          <p:cNvSpPr/>
          <p:nvPr/>
        </p:nvSpPr>
        <p:spPr bwMode="auto">
          <a:xfrm rot="10800000">
            <a:off x="6100839" y="4636196"/>
            <a:ext cx="4770579" cy="1309353"/>
          </a:xfrm>
          <a:custGeom>
            <a:avLst/>
            <a:gdLst>
              <a:gd name="connsiteX0" fmla="*/ 4728641 w 5285686"/>
              <a:gd name="connsiteY0" fmla="*/ 1387656 h 1450732"/>
              <a:gd name="connsiteX1" fmla="*/ 4923000 w 5285686"/>
              <a:gd name="connsiteY1" fmla="*/ 1278919 h 1450732"/>
              <a:gd name="connsiteX2" fmla="*/ 5187091 w 5285686"/>
              <a:gd name="connsiteY2" fmla="*/ 841104 h 1450732"/>
              <a:gd name="connsiteX3" fmla="*/ 5187091 w 5285686"/>
              <a:gd name="connsiteY3" fmla="*/ 623627 h 1450732"/>
              <a:gd name="connsiteX4" fmla="*/ 4923000 w 5285686"/>
              <a:gd name="connsiteY4" fmla="*/ 184381 h 1450732"/>
              <a:gd name="connsiteX5" fmla="*/ 4728641 w 5285686"/>
              <a:gd name="connsiteY5" fmla="*/ 75643 h 1450732"/>
              <a:gd name="connsiteX6" fmla="*/ 1682690 w 5285686"/>
              <a:gd name="connsiteY6" fmla="*/ 75643 h 1450732"/>
              <a:gd name="connsiteX7" fmla="*/ 1486848 w 5285686"/>
              <a:gd name="connsiteY7" fmla="*/ 184381 h 1450732"/>
              <a:gd name="connsiteX8" fmla="*/ 1440622 w 5285686"/>
              <a:gd name="connsiteY8" fmla="*/ 261699 h 1450732"/>
              <a:gd name="connsiteX9" fmla="*/ 1403668 w 5285686"/>
              <a:gd name="connsiteY9" fmla="*/ 323511 h 1450732"/>
              <a:gd name="connsiteX10" fmla="*/ 1416107 w 5285686"/>
              <a:gd name="connsiteY10" fmla="*/ 345057 h 1450732"/>
              <a:gd name="connsiteX11" fmla="*/ 1566076 w 5285686"/>
              <a:gd name="connsiteY11" fmla="*/ 604810 h 1450732"/>
              <a:gd name="connsiteX12" fmla="*/ 1566202 w 5285686"/>
              <a:gd name="connsiteY12" fmla="*/ 845506 h 1450732"/>
              <a:gd name="connsiteX13" fmla="*/ 1404639 w 5285686"/>
              <a:gd name="connsiteY13" fmla="*/ 1125432 h 1450732"/>
              <a:gd name="connsiteX14" fmla="*/ 1399806 w 5285686"/>
              <a:gd name="connsiteY14" fmla="*/ 1133805 h 1450732"/>
              <a:gd name="connsiteX15" fmla="*/ 1401513 w 5285686"/>
              <a:gd name="connsiteY15" fmla="*/ 1136650 h 1450732"/>
              <a:gd name="connsiteX16" fmla="*/ 1486848 w 5285686"/>
              <a:gd name="connsiteY16" fmla="*/ 1278919 h 1450732"/>
              <a:gd name="connsiteX17" fmla="*/ 1682690 w 5285686"/>
              <a:gd name="connsiteY17" fmla="*/ 1387656 h 1450732"/>
              <a:gd name="connsiteX18" fmla="*/ 4728641 w 5285686"/>
              <a:gd name="connsiteY18" fmla="*/ 1387656 h 1450732"/>
              <a:gd name="connsiteX19" fmla="*/ 1077112 w 5285686"/>
              <a:gd name="connsiteY19" fmla="*/ 1450732 h 1450732"/>
              <a:gd name="connsiteX20" fmla="*/ 518056 w 5285686"/>
              <a:gd name="connsiteY20" fmla="*/ 1450654 h 1450732"/>
              <a:gd name="connsiteX21" fmla="*/ 309670 w 5285686"/>
              <a:gd name="connsiteY21" fmla="*/ 1330196 h 1450732"/>
              <a:gd name="connsiteX22" fmla="*/ 30075 w 5285686"/>
              <a:gd name="connsiteY22" fmla="*/ 845922 h 1450732"/>
              <a:gd name="connsiteX23" fmla="*/ 29948 w 5285686"/>
              <a:gd name="connsiteY23" fmla="*/ 605226 h 1450732"/>
              <a:gd name="connsiteX24" fmla="*/ 309409 w 5285686"/>
              <a:gd name="connsiteY24" fmla="*/ 121030 h 1450732"/>
              <a:gd name="connsiteX25" fmla="*/ 519038 w 5285686"/>
              <a:gd name="connsiteY25" fmla="*/ 0 h 1450732"/>
              <a:gd name="connsiteX26" fmla="*/ 1078094 w 5285686"/>
              <a:gd name="connsiteY26" fmla="*/ 78 h 1450732"/>
              <a:gd name="connsiteX27" fmla="*/ 1286480 w 5285686"/>
              <a:gd name="connsiteY27" fmla="*/ 120536 h 1450732"/>
              <a:gd name="connsiteX28" fmla="*/ 1335696 w 5285686"/>
              <a:gd name="connsiteY28" fmla="*/ 205781 h 1450732"/>
              <a:gd name="connsiteX29" fmla="*/ 1363074 w 5285686"/>
              <a:gd name="connsiteY29" fmla="*/ 253200 h 1450732"/>
              <a:gd name="connsiteX30" fmla="*/ 1378497 w 5285686"/>
              <a:gd name="connsiteY30" fmla="*/ 226410 h 1450732"/>
              <a:gd name="connsiteX31" fmla="*/ 1426350 w 5285686"/>
              <a:gd name="connsiteY31" fmla="*/ 143285 h 1450732"/>
              <a:gd name="connsiteX32" fmla="*/ 1629089 w 5285686"/>
              <a:gd name="connsiteY32" fmla="*/ 26381 h 1450732"/>
              <a:gd name="connsiteX33" fmla="*/ 4782295 w 5285686"/>
              <a:gd name="connsiteY33" fmla="*/ 26381 h 1450732"/>
              <a:gd name="connsiteX34" fmla="*/ 4983498 w 5285686"/>
              <a:gd name="connsiteY34" fmla="*/ 143285 h 1450732"/>
              <a:gd name="connsiteX35" fmla="*/ 5256889 w 5285686"/>
              <a:gd name="connsiteY35" fmla="*/ 615515 h 1450732"/>
              <a:gd name="connsiteX36" fmla="*/ 5256889 w 5285686"/>
              <a:gd name="connsiteY36" fmla="*/ 849323 h 1450732"/>
              <a:gd name="connsiteX37" fmla="*/ 4983498 w 5285686"/>
              <a:gd name="connsiteY37" fmla="*/ 1320015 h 1450732"/>
              <a:gd name="connsiteX38" fmla="*/ 4782295 w 5285686"/>
              <a:gd name="connsiteY38" fmla="*/ 1436919 h 1450732"/>
              <a:gd name="connsiteX39" fmla="*/ 1629089 w 5285686"/>
              <a:gd name="connsiteY39" fmla="*/ 1436919 h 1450732"/>
              <a:gd name="connsiteX40" fmla="*/ 1426350 w 5285686"/>
              <a:gd name="connsiteY40" fmla="*/ 1320015 h 1450732"/>
              <a:gd name="connsiteX41" fmla="*/ 1359979 w 5285686"/>
              <a:gd name="connsiteY41" fmla="*/ 1205100 h 1450732"/>
              <a:gd name="connsiteX42" fmla="*/ 1359318 w 5285686"/>
              <a:gd name="connsiteY42" fmla="*/ 1203955 h 1450732"/>
              <a:gd name="connsiteX43" fmla="*/ 1354969 w 5285686"/>
              <a:gd name="connsiteY43" fmla="*/ 1211490 h 1450732"/>
              <a:gd name="connsiteX44" fmla="*/ 1286741 w 5285686"/>
              <a:gd name="connsiteY44" fmla="*/ 1329702 h 1450732"/>
              <a:gd name="connsiteX45" fmla="*/ 1077112 w 5285686"/>
              <a:gd name="connsiteY45" fmla="*/ 1450732 h 145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2">
                <a:moveTo>
                  <a:pt x="4728641" y="1387656"/>
                </a:moveTo>
                <a:cubicBezTo>
                  <a:pt x="4804308" y="1387656"/>
                  <a:pt x="4885908" y="1341872"/>
                  <a:pt x="4923000" y="1278919"/>
                </a:cubicBezTo>
                <a:cubicBezTo>
                  <a:pt x="5187091" y="841104"/>
                  <a:pt x="5187091" y="841104"/>
                  <a:pt x="5187091" y="841104"/>
                </a:cubicBezTo>
                <a:cubicBezTo>
                  <a:pt x="5224182" y="778150"/>
                  <a:pt x="5224182" y="686580"/>
                  <a:pt x="5187091" y="623627"/>
                </a:cubicBezTo>
                <a:cubicBezTo>
                  <a:pt x="4923000" y="184381"/>
                  <a:pt x="4923000" y="184381"/>
                  <a:pt x="4923000" y="184381"/>
                </a:cubicBezTo>
                <a:cubicBezTo>
                  <a:pt x="4885908" y="121428"/>
                  <a:pt x="4804308" y="75643"/>
                  <a:pt x="4728641" y="75643"/>
                </a:cubicBezTo>
                <a:cubicBezTo>
                  <a:pt x="1682690" y="75643"/>
                  <a:pt x="1682690" y="75643"/>
                  <a:pt x="1682690" y="75643"/>
                </a:cubicBezTo>
                <a:cubicBezTo>
                  <a:pt x="1607024" y="75643"/>
                  <a:pt x="1523939" y="121428"/>
                  <a:pt x="1486848" y="184381"/>
                </a:cubicBezTo>
                <a:cubicBezTo>
                  <a:pt x="1470435" y="211834"/>
                  <a:pt x="1455048" y="237571"/>
                  <a:pt x="1440622" y="261699"/>
                </a:cubicBezTo>
                <a:lnTo>
                  <a:pt x="1403668" y="323511"/>
                </a:lnTo>
                <a:lnTo>
                  <a:pt x="1416107" y="345057"/>
                </a:lnTo>
                <a:cubicBezTo>
                  <a:pt x="1566076" y="604810"/>
                  <a:pt x="1566076" y="604810"/>
                  <a:pt x="1566076" y="604810"/>
                </a:cubicBezTo>
                <a:cubicBezTo>
                  <a:pt x="1606356" y="674578"/>
                  <a:pt x="1606742" y="776500"/>
                  <a:pt x="1566202" y="845506"/>
                </a:cubicBezTo>
                <a:cubicBezTo>
                  <a:pt x="1496337" y="966555"/>
                  <a:pt x="1443938" y="1057342"/>
                  <a:pt x="1404639" y="1125432"/>
                </a:cubicBezTo>
                <a:lnTo>
                  <a:pt x="1399806" y="1133805"/>
                </a:lnTo>
                <a:lnTo>
                  <a:pt x="1401513" y="1136650"/>
                </a:lnTo>
                <a:cubicBezTo>
                  <a:pt x="1486848" y="1278919"/>
                  <a:pt x="1486848" y="1278919"/>
                  <a:pt x="1486848" y="1278919"/>
                </a:cubicBezTo>
                <a:cubicBezTo>
                  <a:pt x="1523939" y="1341872"/>
                  <a:pt x="1607024" y="1387656"/>
                  <a:pt x="1682690" y="1387656"/>
                </a:cubicBezTo>
                <a:cubicBezTo>
                  <a:pt x="4728641" y="1387656"/>
                  <a:pt x="4728641" y="1387656"/>
                  <a:pt x="4728641" y="1387656"/>
                </a:cubicBezTo>
                <a:close/>
                <a:moveTo>
                  <a:pt x="1077112" y="1450732"/>
                </a:moveTo>
                <a:cubicBezTo>
                  <a:pt x="518056" y="1450654"/>
                  <a:pt x="518056" y="1450654"/>
                  <a:pt x="518056" y="1450654"/>
                </a:cubicBezTo>
                <a:cubicBezTo>
                  <a:pt x="438025" y="1451259"/>
                  <a:pt x="349951" y="1399964"/>
                  <a:pt x="309670" y="1330196"/>
                </a:cubicBezTo>
                <a:lnTo>
                  <a:pt x="30075" y="845922"/>
                </a:lnTo>
                <a:cubicBezTo>
                  <a:pt x="-10206" y="776154"/>
                  <a:pt x="-9802" y="675600"/>
                  <a:pt x="29948" y="605226"/>
                </a:cubicBezTo>
                <a:cubicBezTo>
                  <a:pt x="309409" y="121030"/>
                  <a:pt x="309409" y="121030"/>
                  <a:pt x="309409" y="121030"/>
                </a:cubicBezTo>
                <a:cubicBezTo>
                  <a:pt x="351319" y="51233"/>
                  <a:pt x="439007" y="606"/>
                  <a:pt x="519038" y="0"/>
                </a:cubicBezTo>
                <a:cubicBezTo>
                  <a:pt x="1078094" y="78"/>
                  <a:pt x="1078094" y="78"/>
                  <a:pt x="1078094" y="78"/>
                </a:cubicBezTo>
                <a:cubicBezTo>
                  <a:pt x="1158915" y="841"/>
                  <a:pt x="1246199" y="50768"/>
                  <a:pt x="1286480" y="120536"/>
                </a:cubicBezTo>
                <a:cubicBezTo>
                  <a:pt x="1303955" y="150803"/>
                  <a:pt x="1320337" y="179179"/>
                  <a:pt x="1335696" y="205781"/>
                </a:cubicBezTo>
                <a:lnTo>
                  <a:pt x="1363074" y="253200"/>
                </a:lnTo>
                <a:lnTo>
                  <a:pt x="1378497" y="226410"/>
                </a:lnTo>
                <a:cubicBezTo>
                  <a:pt x="1393430" y="200469"/>
                  <a:pt x="1409359" y="172800"/>
                  <a:pt x="1426350" y="143285"/>
                </a:cubicBezTo>
                <a:cubicBezTo>
                  <a:pt x="1464748" y="75604"/>
                  <a:pt x="1550758" y="26381"/>
                  <a:pt x="1629089" y="26381"/>
                </a:cubicBezTo>
                <a:cubicBezTo>
                  <a:pt x="1629089" y="26381"/>
                  <a:pt x="1629089" y="26381"/>
                  <a:pt x="4782295" y="26381"/>
                </a:cubicBezTo>
                <a:cubicBezTo>
                  <a:pt x="4860626" y="26381"/>
                  <a:pt x="4945100" y="75604"/>
                  <a:pt x="4983498" y="143285"/>
                </a:cubicBezTo>
                <a:cubicBezTo>
                  <a:pt x="4983498" y="143285"/>
                  <a:pt x="4983498" y="143285"/>
                  <a:pt x="5256889" y="615515"/>
                </a:cubicBezTo>
                <a:cubicBezTo>
                  <a:pt x="5295286" y="683196"/>
                  <a:pt x="5295286" y="781642"/>
                  <a:pt x="5256889" y="849323"/>
                </a:cubicBezTo>
                <a:cubicBezTo>
                  <a:pt x="5256889" y="849323"/>
                  <a:pt x="5256889" y="849323"/>
                  <a:pt x="4983498" y="1320015"/>
                </a:cubicBezTo>
                <a:cubicBezTo>
                  <a:pt x="4945100" y="1387697"/>
                  <a:pt x="4860626" y="1436919"/>
                  <a:pt x="4782295" y="1436919"/>
                </a:cubicBezTo>
                <a:cubicBezTo>
                  <a:pt x="4782295" y="1436919"/>
                  <a:pt x="4782295" y="1436919"/>
                  <a:pt x="1629089" y="1436919"/>
                </a:cubicBezTo>
                <a:cubicBezTo>
                  <a:pt x="1550758" y="1436919"/>
                  <a:pt x="1464748" y="1387697"/>
                  <a:pt x="1426350" y="1320015"/>
                </a:cubicBezTo>
                <a:cubicBezTo>
                  <a:pt x="1426350" y="1320015"/>
                  <a:pt x="1426350" y="1320015"/>
                  <a:pt x="1359979" y="1205100"/>
                </a:cubicBezTo>
                <a:lnTo>
                  <a:pt x="1359318" y="1203955"/>
                </a:lnTo>
                <a:lnTo>
                  <a:pt x="1354969" y="1211490"/>
                </a:lnTo>
                <a:cubicBezTo>
                  <a:pt x="1286741" y="1329702"/>
                  <a:pt x="1286741" y="1329702"/>
                  <a:pt x="1286741" y="1329702"/>
                </a:cubicBezTo>
                <a:cubicBezTo>
                  <a:pt x="1246991" y="1400076"/>
                  <a:pt x="1159303" y="1450703"/>
                  <a:pt x="1077112" y="1450732"/>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6" name="Freeform 15"/>
          <p:cNvSpPr/>
          <p:nvPr/>
        </p:nvSpPr>
        <p:spPr bwMode="auto">
          <a:xfrm rot="19800000">
            <a:off x="9552354" y="4753022"/>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7" name="组合 16"/>
          <p:cNvGrpSpPr/>
          <p:nvPr/>
        </p:nvGrpSpPr>
        <p:grpSpPr>
          <a:xfrm>
            <a:off x="9902224" y="4958776"/>
            <a:ext cx="455003" cy="581892"/>
            <a:chOff x="1605186" y="572440"/>
            <a:chExt cx="563562" cy="720725"/>
          </a:xfrm>
          <a:gradFill>
            <a:gsLst>
              <a:gs pos="0">
                <a:srgbClr val="0F2437"/>
              </a:gs>
              <a:gs pos="100000">
                <a:srgbClr val="284D7A"/>
              </a:gs>
            </a:gsLst>
            <a:lin ang="1800000" scaled="0"/>
          </a:gradFill>
          <a:effectLst/>
        </p:grpSpPr>
        <p:sp>
          <p:nvSpPr>
            <p:cNvPr id="18"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1" name="Freeform 223"/>
          <p:cNvSpPr/>
          <p:nvPr/>
        </p:nvSpPr>
        <p:spPr bwMode="auto">
          <a:xfrm>
            <a:off x="9774347" y="3138412"/>
            <a:ext cx="519753" cy="421531"/>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gradFill>
            <a:gsLst>
              <a:gs pos="0">
                <a:srgbClr val="0F2437"/>
              </a:gs>
              <a:gs pos="100000">
                <a:srgbClr val="284D7A"/>
              </a:gs>
            </a:gsLst>
            <a:lin ang="1800000" scaled="0"/>
          </a:gradFill>
          <a:ln>
            <a:noFill/>
          </a:ln>
          <a:effectLst/>
        </p:spPr>
        <p:txBody>
          <a:bodyPr vert="horz" wrap="square" lIns="91440" tIns="45720" rIns="91440" bIns="45720" numCol="1" anchor="t" anchorCtr="0" compatLnSpc="1"/>
          <a:lstStyle/>
          <a:p>
            <a:endParaRPr lang="zh-CN" altLang="en-US">
              <a:solidFill>
                <a:prstClr val="black"/>
              </a:solidFill>
            </a:endParaRPr>
          </a:p>
        </p:txBody>
      </p:sp>
      <p:grpSp>
        <p:nvGrpSpPr>
          <p:cNvPr id="22" name="组合 21"/>
          <p:cNvGrpSpPr/>
          <p:nvPr/>
        </p:nvGrpSpPr>
        <p:grpSpPr>
          <a:xfrm>
            <a:off x="1784666" y="2339605"/>
            <a:ext cx="532501" cy="512098"/>
            <a:chOff x="9791183" y="5224434"/>
            <a:chExt cx="645684" cy="620945"/>
          </a:xfrm>
          <a:gradFill>
            <a:gsLst>
              <a:gs pos="0">
                <a:srgbClr val="0F2437"/>
              </a:gs>
              <a:gs pos="100000">
                <a:srgbClr val="284D7A"/>
              </a:gs>
            </a:gsLst>
            <a:lin ang="1800000" scaled="0"/>
          </a:gradFill>
          <a:effectLst/>
        </p:grpSpPr>
        <p:sp>
          <p:nvSpPr>
            <p:cNvPr id="23"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1956940" y="4261072"/>
            <a:ext cx="427578" cy="633577"/>
            <a:chOff x="1788810" y="2276744"/>
            <a:chExt cx="392113" cy="581026"/>
          </a:xfrm>
          <a:gradFill>
            <a:gsLst>
              <a:gs pos="0">
                <a:srgbClr val="0F2437"/>
              </a:gs>
              <a:gs pos="100000">
                <a:srgbClr val="284D7A"/>
              </a:gs>
            </a:gsLst>
            <a:lin ang="1800000" scaled="0"/>
          </a:gradFill>
          <a:effectLst/>
        </p:grpSpPr>
        <p:sp>
          <p:nvSpPr>
            <p:cNvPr id="26"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文本框 28"/>
          <p:cNvSpPr txBox="1"/>
          <p:nvPr/>
        </p:nvSpPr>
        <p:spPr>
          <a:xfrm>
            <a:off x="2971323" y="2360787"/>
            <a:ext cx="2926080" cy="1198880"/>
          </a:xfrm>
          <a:prstGeom prst="rect">
            <a:avLst/>
          </a:prstGeom>
          <a:noFill/>
          <a:effectLst/>
        </p:spPr>
        <p:txBody>
          <a:bodyPr wrap="none" rtlCol="0">
            <a:spAutoFit/>
          </a:bodyPr>
          <a:lstStyle/>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所谓农业革命的产生对人类</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来说真的是灾难么？</a:t>
            </a:r>
            <a:endParaRPr lang="en-US" altLang="zh-CN"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en-US" altLang="zh-CN"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0" name="文本框 29"/>
          <p:cNvSpPr txBox="1"/>
          <p:nvPr/>
        </p:nvSpPr>
        <p:spPr>
          <a:xfrm>
            <a:off x="6499225" y="2973070"/>
            <a:ext cx="2730500" cy="922020"/>
          </a:xfrm>
          <a:prstGeom prst="rect">
            <a:avLst/>
          </a:prstGeom>
          <a:noFill/>
          <a:effectLst/>
        </p:spPr>
        <p:txBody>
          <a:bodyPr wrap="square" rtlCol="0">
            <a:spAutoFit/>
          </a:bodyPr>
          <a:lstStyle/>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认知革命，农业革命，科学革命是如何做到这么准确地划分的？</a:t>
            </a:r>
            <a:endParaRPr lang="zh-CN" altLang="en-US"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1" name="文本框 30"/>
          <p:cNvSpPr txBox="1"/>
          <p:nvPr/>
        </p:nvSpPr>
        <p:spPr>
          <a:xfrm>
            <a:off x="2837563" y="4096768"/>
            <a:ext cx="3383280" cy="922020"/>
          </a:xfrm>
          <a:prstGeom prst="rect">
            <a:avLst/>
          </a:prstGeom>
          <a:noFill/>
          <a:effectLst/>
        </p:spPr>
        <p:txBody>
          <a:bodyPr wrap="none" rtlCol="0">
            <a:spAutoFit/>
          </a:bodyPr>
          <a:lstStyle/>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如果自然真如书中所说是纯粹</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的生物性，那人类何必要为灭绝</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其他动物的自然行为买单呢？</a:t>
            </a:r>
            <a:endParaRPr lang="zh-CN" altLang="en-US" dirty="0" smtClean="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32" name="文本框 31"/>
          <p:cNvSpPr txBox="1"/>
          <p:nvPr/>
        </p:nvSpPr>
        <p:spPr>
          <a:xfrm>
            <a:off x="6499325" y="4880350"/>
            <a:ext cx="2697480" cy="1198880"/>
          </a:xfrm>
          <a:prstGeom prst="rect">
            <a:avLst/>
          </a:prstGeom>
          <a:noFill/>
          <a:effectLst/>
        </p:spPr>
        <p:txBody>
          <a:bodyPr wrap="none" rtlCol="0">
            <a:spAutoFit/>
          </a:bodyPr>
          <a:lstStyle/>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未来真的会像赫拉利所说</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en-US" altLang="zh-CN"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a:t>
            </a:r>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民族主义消亡，</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国家迅速失去独立</a:t>
            </a:r>
            <a:r>
              <a:rPr lang="en-US" altLang="zh-CN"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a:t>
            </a:r>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吗？</a:t>
            </a:r>
            <a:endParaRPr lang="zh-CN" altLang="en-US" b="1" dirty="0" smtClean="0">
              <a:solidFill>
                <a:schemeClr val="tx1">
                  <a:lumMod val="85000"/>
                  <a:lumOff val="15000"/>
                </a:schemeClr>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endParaRPr lang="en-US" altLang="zh-CN" dirty="0" smtClean="0">
              <a:solidFill>
                <a:schemeClr val="tx1">
                  <a:lumMod val="85000"/>
                  <a:lumOff val="1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strips(downLeft)">
                                      <p:cBhvr>
                                        <p:cTn id="34" dur="500"/>
                                        <p:tgtEl>
                                          <p:spTgt spid="21"/>
                                        </p:tgtEl>
                                      </p:cBhvr>
                                    </p:animEffect>
                                  </p:childTnLst>
                                </p:cTn>
                              </p:par>
                              <p:par>
                                <p:cTn id="35" presetID="18" presetClass="entr" presetSubtype="1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par>
                                <p:cTn id="38" presetID="18" presetClass="entr" presetSubtype="12"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downLeft)">
                                      <p:cBhvr>
                                        <p:cTn id="40" dur="500"/>
                                        <p:tgtEl>
                                          <p:spTgt spid="25"/>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strips(downLeft)">
                                      <p:cBhvr>
                                        <p:cTn id="43" dur="500"/>
                                        <p:tgtEl>
                                          <p:spTgt spid="29"/>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strips(downLeft)">
                                      <p:cBhvr>
                                        <p:cTn id="46" dur="500"/>
                                        <p:tgtEl>
                                          <p:spTgt spid="30"/>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strips(downLeft)">
                                      <p:cBhvr>
                                        <p:cTn id="49" dur="500"/>
                                        <p:tgtEl>
                                          <p:spTgt spid="31"/>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Left)">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1"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bwMode="auto">
          <a:xfrm>
            <a:off x="532065" y="399259"/>
            <a:ext cx="4770579" cy="1309351"/>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p>
            <a:endParaRPr lang="zh-CN" altLang="en-US">
              <a:solidFill>
                <a:prstClr val="black"/>
              </a:solidFill>
              <a:latin typeface="Arial" panose="020B0604020202020204" pitchFamily="34" charset="0"/>
              <a:ea typeface="微软雅黑" panose="020B0503020204020204" charset="-122"/>
            </a:endParaRPr>
          </a:p>
        </p:txBody>
      </p:sp>
      <p:sp>
        <p:nvSpPr>
          <p:cNvPr id="5" name="Freeform 15"/>
          <p:cNvSpPr/>
          <p:nvPr/>
        </p:nvSpPr>
        <p:spPr bwMode="auto">
          <a:xfrm rot="9000000">
            <a:off x="654316" y="517318"/>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nvGrpSpPr>
          <p:cNvPr id="6" name="组合 5"/>
          <p:cNvGrpSpPr/>
          <p:nvPr/>
        </p:nvGrpSpPr>
        <p:grpSpPr>
          <a:xfrm>
            <a:off x="986471" y="778775"/>
            <a:ext cx="532501" cy="512098"/>
            <a:chOff x="9791183" y="5224434"/>
            <a:chExt cx="645684" cy="620945"/>
          </a:xfrm>
          <a:gradFill>
            <a:gsLst>
              <a:gs pos="0">
                <a:srgbClr val="0F2437"/>
              </a:gs>
              <a:gs pos="100000">
                <a:srgbClr val="284D7A"/>
              </a:gs>
            </a:gsLst>
            <a:lin ang="1800000" scaled="0"/>
          </a:gradFill>
          <a:effectLst/>
        </p:grpSpPr>
        <p:sp>
          <p:nvSpPr>
            <p:cNvPr id="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sp>
          <p:nvSpPr>
            <p:cNvPr id="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grpSp>
      <p:sp>
        <p:nvSpPr>
          <p:cNvPr id="29" name="文本框 28"/>
          <p:cNvSpPr txBox="1"/>
          <p:nvPr/>
        </p:nvSpPr>
        <p:spPr>
          <a:xfrm>
            <a:off x="2173128" y="799957"/>
            <a:ext cx="2926080" cy="1198880"/>
          </a:xfrm>
          <a:prstGeom prst="rect">
            <a:avLst/>
          </a:prstGeom>
          <a:noFill/>
          <a:effectLst/>
        </p:spPr>
        <p:txBody>
          <a:bodyPr wrap="none" rtlCol="0">
            <a:spAutoFit/>
          </a:bodyPr>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所谓农业革命的产生对人类</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来说真的是灾难么？</a:t>
            </a:r>
            <a:endParaRPr lang="en-US" altLang="zh-CN"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en-US" altLang="zh-CN"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21" name="文本框 20"/>
          <p:cNvSpPr txBox="1"/>
          <p:nvPr/>
        </p:nvSpPr>
        <p:spPr>
          <a:xfrm>
            <a:off x="4665219" y="48888"/>
            <a:ext cx="2138680" cy="64516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ctr"/>
            <a:r>
              <a:rPr lang="en-US" altLang="zh-CN" sz="3600" b="1" dirty="0" smtClean="0">
                <a:ln/>
                <a:solidFill>
                  <a:schemeClr val="accent4"/>
                </a:solidFill>
              </a:rPr>
              <a:t> </a:t>
            </a:r>
            <a:r>
              <a:rPr lang="zh-CN" altLang="en-US" sz="3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思维</a:t>
            </a:r>
            <a:r>
              <a:rPr lang="zh-CN" altLang="en-US" sz="3600" b="1">
                <a:ln/>
                <a:solidFill>
                  <a:schemeClr val="accent4"/>
                </a:solidFill>
                <a:effectLst/>
                <a:latin typeface="文鼎行楷碑体_B" panose="04020800000000000000" charset="-122"/>
                <a:ea typeface="文鼎行楷碑体_B" panose="04020800000000000000" charset="-122"/>
                <a:sym typeface="+mn-ea"/>
              </a:rPr>
              <a:t>碰撞</a:t>
            </a:r>
            <a:endParaRPr lang="zh-CN" altLang="en-US" sz="3600" b="1" dirty="0" smtClean="0">
              <a:ln/>
              <a:solidFill>
                <a:schemeClr val="accent4"/>
              </a:solidFill>
              <a:effectLst/>
              <a:latin typeface="文鼎行楷碑体_B" panose="04020800000000000000" charset="-122"/>
              <a:ea typeface="文鼎行楷碑体_B" panose="04020800000000000000" charset="-122"/>
              <a:sym typeface="+mn-ea"/>
            </a:endParaRPr>
          </a:p>
        </p:txBody>
      </p:sp>
      <p:sp>
        <p:nvSpPr>
          <p:cNvPr id="2" name="任意多边形 1"/>
          <p:cNvSpPr/>
          <p:nvPr/>
        </p:nvSpPr>
        <p:spPr>
          <a:xfrm>
            <a:off x="1730326" y="1997611"/>
            <a:ext cx="1800665" cy="1336430"/>
          </a:xfrm>
          <a:custGeom>
            <a:avLst/>
            <a:gdLst>
              <a:gd name="connsiteX0" fmla="*/ 250686 w 1800665"/>
              <a:gd name="connsiteY0" fmla="*/ 0 h 1336430"/>
              <a:gd name="connsiteX1" fmla="*/ 1549979 w 1800665"/>
              <a:gd name="connsiteY1" fmla="*/ 0 h 1336430"/>
              <a:gd name="connsiteX2" fmla="*/ 1800665 w 1800665"/>
              <a:gd name="connsiteY2" fmla="*/ 250686 h 1336430"/>
              <a:gd name="connsiteX3" fmla="*/ 1800665 w 1800665"/>
              <a:gd name="connsiteY3" fmla="*/ 888797 h 1336430"/>
              <a:gd name="connsiteX4" fmla="*/ 1549979 w 1800665"/>
              <a:gd name="connsiteY4" fmla="*/ 1139483 h 1336430"/>
              <a:gd name="connsiteX5" fmla="*/ 1014561 w 1800665"/>
              <a:gd name="connsiteY5" fmla="*/ 1139483 h 1336430"/>
              <a:gd name="connsiteX6" fmla="*/ 900332 w 1800665"/>
              <a:gd name="connsiteY6" fmla="*/ 1336430 h 1336430"/>
              <a:gd name="connsiteX7" fmla="*/ 786103 w 1800665"/>
              <a:gd name="connsiteY7" fmla="*/ 1139483 h 1336430"/>
              <a:gd name="connsiteX8" fmla="*/ 250686 w 1800665"/>
              <a:gd name="connsiteY8" fmla="*/ 1139483 h 1336430"/>
              <a:gd name="connsiteX9" fmla="*/ 0 w 1800665"/>
              <a:gd name="connsiteY9" fmla="*/ 888797 h 1336430"/>
              <a:gd name="connsiteX10" fmla="*/ 0 w 1800665"/>
              <a:gd name="connsiteY10" fmla="*/ 250686 h 1336430"/>
              <a:gd name="connsiteX11" fmla="*/ 250686 w 1800665"/>
              <a:gd name="connsiteY11" fmla="*/ 0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0665" h="1336430">
                <a:moveTo>
                  <a:pt x="250686" y="0"/>
                </a:moveTo>
                <a:lnTo>
                  <a:pt x="1549979" y="0"/>
                </a:lnTo>
                <a:cubicBezTo>
                  <a:pt x="1688429" y="0"/>
                  <a:pt x="1800665" y="112236"/>
                  <a:pt x="1800665" y="250686"/>
                </a:cubicBezTo>
                <a:lnTo>
                  <a:pt x="1800665" y="888797"/>
                </a:lnTo>
                <a:cubicBezTo>
                  <a:pt x="1800665" y="1027247"/>
                  <a:pt x="1688429" y="1139483"/>
                  <a:pt x="1549979" y="1139483"/>
                </a:cubicBezTo>
                <a:lnTo>
                  <a:pt x="1014561" y="1139483"/>
                </a:lnTo>
                <a:lnTo>
                  <a:pt x="900332" y="1336430"/>
                </a:lnTo>
                <a:lnTo>
                  <a:pt x="786103" y="1139483"/>
                </a:lnTo>
                <a:lnTo>
                  <a:pt x="250686" y="1139483"/>
                </a:lnTo>
                <a:cubicBezTo>
                  <a:pt x="112236" y="1139483"/>
                  <a:pt x="0" y="1027247"/>
                  <a:pt x="0" y="888797"/>
                </a:cubicBezTo>
                <a:lnTo>
                  <a:pt x="0" y="250686"/>
                </a:lnTo>
                <a:cubicBezTo>
                  <a:pt x="0" y="112236"/>
                  <a:pt x="112236" y="0"/>
                  <a:pt x="250686" y="0"/>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730326" y="3445528"/>
            <a:ext cx="1800665" cy="2842730"/>
          </a:xfrm>
          <a:prstGeom prst="roundRect">
            <a:avLst>
              <a:gd name="adj" fmla="val 18094"/>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任意多边形 21"/>
          <p:cNvSpPr/>
          <p:nvPr/>
        </p:nvSpPr>
        <p:spPr>
          <a:xfrm>
            <a:off x="4016545" y="1997611"/>
            <a:ext cx="1800665" cy="1336430"/>
          </a:xfrm>
          <a:custGeom>
            <a:avLst/>
            <a:gdLst>
              <a:gd name="connsiteX0" fmla="*/ 250686 w 1800665"/>
              <a:gd name="connsiteY0" fmla="*/ 0 h 1336430"/>
              <a:gd name="connsiteX1" fmla="*/ 1549979 w 1800665"/>
              <a:gd name="connsiteY1" fmla="*/ 0 h 1336430"/>
              <a:gd name="connsiteX2" fmla="*/ 1800665 w 1800665"/>
              <a:gd name="connsiteY2" fmla="*/ 250686 h 1336430"/>
              <a:gd name="connsiteX3" fmla="*/ 1800665 w 1800665"/>
              <a:gd name="connsiteY3" fmla="*/ 888797 h 1336430"/>
              <a:gd name="connsiteX4" fmla="*/ 1549979 w 1800665"/>
              <a:gd name="connsiteY4" fmla="*/ 1139483 h 1336430"/>
              <a:gd name="connsiteX5" fmla="*/ 1014561 w 1800665"/>
              <a:gd name="connsiteY5" fmla="*/ 1139483 h 1336430"/>
              <a:gd name="connsiteX6" fmla="*/ 900332 w 1800665"/>
              <a:gd name="connsiteY6" fmla="*/ 1336430 h 1336430"/>
              <a:gd name="connsiteX7" fmla="*/ 786103 w 1800665"/>
              <a:gd name="connsiteY7" fmla="*/ 1139483 h 1336430"/>
              <a:gd name="connsiteX8" fmla="*/ 250686 w 1800665"/>
              <a:gd name="connsiteY8" fmla="*/ 1139483 h 1336430"/>
              <a:gd name="connsiteX9" fmla="*/ 0 w 1800665"/>
              <a:gd name="connsiteY9" fmla="*/ 888797 h 1336430"/>
              <a:gd name="connsiteX10" fmla="*/ 0 w 1800665"/>
              <a:gd name="connsiteY10" fmla="*/ 250686 h 1336430"/>
              <a:gd name="connsiteX11" fmla="*/ 250686 w 1800665"/>
              <a:gd name="connsiteY11" fmla="*/ 0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0665" h="1336430">
                <a:moveTo>
                  <a:pt x="250686" y="0"/>
                </a:moveTo>
                <a:lnTo>
                  <a:pt x="1549979" y="0"/>
                </a:lnTo>
                <a:cubicBezTo>
                  <a:pt x="1688429" y="0"/>
                  <a:pt x="1800665" y="112236"/>
                  <a:pt x="1800665" y="250686"/>
                </a:cubicBezTo>
                <a:lnTo>
                  <a:pt x="1800665" y="888797"/>
                </a:lnTo>
                <a:cubicBezTo>
                  <a:pt x="1800665" y="1027247"/>
                  <a:pt x="1688429" y="1139483"/>
                  <a:pt x="1549979" y="1139483"/>
                </a:cubicBezTo>
                <a:lnTo>
                  <a:pt x="1014561" y="1139483"/>
                </a:lnTo>
                <a:lnTo>
                  <a:pt x="900332" y="1336430"/>
                </a:lnTo>
                <a:lnTo>
                  <a:pt x="786103" y="1139483"/>
                </a:lnTo>
                <a:lnTo>
                  <a:pt x="250686" y="1139483"/>
                </a:lnTo>
                <a:cubicBezTo>
                  <a:pt x="112236" y="1139483"/>
                  <a:pt x="0" y="1027247"/>
                  <a:pt x="0" y="888797"/>
                </a:cubicBezTo>
                <a:lnTo>
                  <a:pt x="0" y="250686"/>
                </a:lnTo>
                <a:cubicBezTo>
                  <a:pt x="0" y="112236"/>
                  <a:pt x="112236" y="0"/>
                  <a:pt x="250686" y="0"/>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4016545" y="3445528"/>
            <a:ext cx="1800665" cy="2842730"/>
          </a:xfrm>
          <a:prstGeom prst="roundRect">
            <a:avLst>
              <a:gd name="adj" fmla="val 18094"/>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23"/>
          <p:cNvSpPr/>
          <p:nvPr/>
        </p:nvSpPr>
        <p:spPr>
          <a:xfrm>
            <a:off x="6302764" y="1997611"/>
            <a:ext cx="1800665" cy="1336430"/>
          </a:xfrm>
          <a:custGeom>
            <a:avLst/>
            <a:gdLst>
              <a:gd name="connsiteX0" fmla="*/ 250686 w 1800665"/>
              <a:gd name="connsiteY0" fmla="*/ 0 h 1336430"/>
              <a:gd name="connsiteX1" fmla="*/ 1549979 w 1800665"/>
              <a:gd name="connsiteY1" fmla="*/ 0 h 1336430"/>
              <a:gd name="connsiteX2" fmla="*/ 1800665 w 1800665"/>
              <a:gd name="connsiteY2" fmla="*/ 250686 h 1336430"/>
              <a:gd name="connsiteX3" fmla="*/ 1800665 w 1800665"/>
              <a:gd name="connsiteY3" fmla="*/ 888797 h 1336430"/>
              <a:gd name="connsiteX4" fmla="*/ 1549979 w 1800665"/>
              <a:gd name="connsiteY4" fmla="*/ 1139483 h 1336430"/>
              <a:gd name="connsiteX5" fmla="*/ 1014561 w 1800665"/>
              <a:gd name="connsiteY5" fmla="*/ 1139483 h 1336430"/>
              <a:gd name="connsiteX6" fmla="*/ 900332 w 1800665"/>
              <a:gd name="connsiteY6" fmla="*/ 1336430 h 1336430"/>
              <a:gd name="connsiteX7" fmla="*/ 786103 w 1800665"/>
              <a:gd name="connsiteY7" fmla="*/ 1139483 h 1336430"/>
              <a:gd name="connsiteX8" fmla="*/ 250686 w 1800665"/>
              <a:gd name="connsiteY8" fmla="*/ 1139483 h 1336430"/>
              <a:gd name="connsiteX9" fmla="*/ 0 w 1800665"/>
              <a:gd name="connsiteY9" fmla="*/ 888797 h 1336430"/>
              <a:gd name="connsiteX10" fmla="*/ 0 w 1800665"/>
              <a:gd name="connsiteY10" fmla="*/ 250686 h 1336430"/>
              <a:gd name="connsiteX11" fmla="*/ 250686 w 1800665"/>
              <a:gd name="connsiteY11" fmla="*/ 0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0665" h="1336430">
                <a:moveTo>
                  <a:pt x="250686" y="0"/>
                </a:moveTo>
                <a:lnTo>
                  <a:pt x="1549979" y="0"/>
                </a:lnTo>
                <a:cubicBezTo>
                  <a:pt x="1688429" y="0"/>
                  <a:pt x="1800665" y="112236"/>
                  <a:pt x="1800665" y="250686"/>
                </a:cubicBezTo>
                <a:lnTo>
                  <a:pt x="1800665" y="888797"/>
                </a:lnTo>
                <a:cubicBezTo>
                  <a:pt x="1800665" y="1027247"/>
                  <a:pt x="1688429" y="1139483"/>
                  <a:pt x="1549979" y="1139483"/>
                </a:cubicBezTo>
                <a:lnTo>
                  <a:pt x="1014561" y="1139483"/>
                </a:lnTo>
                <a:lnTo>
                  <a:pt x="900332" y="1336430"/>
                </a:lnTo>
                <a:lnTo>
                  <a:pt x="786103" y="1139483"/>
                </a:lnTo>
                <a:lnTo>
                  <a:pt x="250686" y="1139483"/>
                </a:lnTo>
                <a:cubicBezTo>
                  <a:pt x="112236" y="1139483"/>
                  <a:pt x="0" y="1027247"/>
                  <a:pt x="0" y="888797"/>
                </a:cubicBezTo>
                <a:lnTo>
                  <a:pt x="0" y="250686"/>
                </a:lnTo>
                <a:cubicBezTo>
                  <a:pt x="0" y="112236"/>
                  <a:pt x="112236" y="0"/>
                  <a:pt x="250686" y="0"/>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nvSpPr>
        <p:spPr>
          <a:xfrm>
            <a:off x="6302764" y="3445528"/>
            <a:ext cx="1800665" cy="2842730"/>
          </a:xfrm>
          <a:prstGeom prst="roundRect">
            <a:avLst>
              <a:gd name="adj" fmla="val 18094"/>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任意多边形 25"/>
          <p:cNvSpPr/>
          <p:nvPr/>
        </p:nvSpPr>
        <p:spPr>
          <a:xfrm>
            <a:off x="8588983" y="1997611"/>
            <a:ext cx="1800665" cy="1336430"/>
          </a:xfrm>
          <a:custGeom>
            <a:avLst/>
            <a:gdLst>
              <a:gd name="connsiteX0" fmla="*/ 250686 w 1800665"/>
              <a:gd name="connsiteY0" fmla="*/ 0 h 1336430"/>
              <a:gd name="connsiteX1" fmla="*/ 1549979 w 1800665"/>
              <a:gd name="connsiteY1" fmla="*/ 0 h 1336430"/>
              <a:gd name="connsiteX2" fmla="*/ 1800665 w 1800665"/>
              <a:gd name="connsiteY2" fmla="*/ 250686 h 1336430"/>
              <a:gd name="connsiteX3" fmla="*/ 1800665 w 1800665"/>
              <a:gd name="connsiteY3" fmla="*/ 888797 h 1336430"/>
              <a:gd name="connsiteX4" fmla="*/ 1549979 w 1800665"/>
              <a:gd name="connsiteY4" fmla="*/ 1139483 h 1336430"/>
              <a:gd name="connsiteX5" fmla="*/ 1014561 w 1800665"/>
              <a:gd name="connsiteY5" fmla="*/ 1139483 h 1336430"/>
              <a:gd name="connsiteX6" fmla="*/ 900332 w 1800665"/>
              <a:gd name="connsiteY6" fmla="*/ 1336430 h 1336430"/>
              <a:gd name="connsiteX7" fmla="*/ 786103 w 1800665"/>
              <a:gd name="connsiteY7" fmla="*/ 1139483 h 1336430"/>
              <a:gd name="connsiteX8" fmla="*/ 250686 w 1800665"/>
              <a:gd name="connsiteY8" fmla="*/ 1139483 h 1336430"/>
              <a:gd name="connsiteX9" fmla="*/ 0 w 1800665"/>
              <a:gd name="connsiteY9" fmla="*/ 888797 h 1336430"/>
              <a:gd name="connsiteX10" fmla="*/ 0 w 1800665"/>
              <a:gd name="connsiteY10" fmla="*/ 250686 h 1336430"/>
              <a:gd name="connsiteX11" fmla="*/ 250686 w 1800665"/>
              <a:gd name="connsiteY11" fmla="*/ 0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0665" h="1336430">
                <a:moveTo>
                  <a:pt x="250686" y="0"/>
                </a:moveTo>
                <a:lnTo>
                  <a:pt x="1549979" y="0"/>
                </a:lnTo>
                <a:cubicBezTo>
                  <a:pt x="1688429" y="0"/>
                  <a:pt x="1800665" y="112236"/>
                  <a:pt x="1800665" y="250686"/>
                </a:cubicBezTo>
                <a:lnTo>
                  <a:pt x="1800665" y="888797"/>
                </a:lnTo>
                <a:cubicBezTo>
                  <a:pt x="1800665" y="1027247"/>
                  <a:pt x="1688429" y="1139483"/>
                  <a:pt x="1549979" y="1139483"/>
                </a:cubicBezTo>
                <a:lnTo>
                  <a:pt x="1014561" y="1139483"/>
                </a:lnTo>
                <a:lnTo>
                  <a:pt x="900332" y="1336430"/>
                </a:lnTo>
                <a:lnTo>
                  <a:pt x="786103" y="1139483"/>
                </a:lnTo>
                <a:lnTo>
                  <a:pt x="250686" y="1139483"/>
                </a:lnTo>
                <a:cubicBezTo>
                  <a:pt x="112236" y="1139483"/>
                  <a:pt x="0" y="1027247"/>
                  <a:pt x="0" y="888797"/>
                </a:cubicBezTo>
                <a:lnTo>
                  <a:pt x="0" y="250686"/>
                </a:lnTo>
                <a:cubicBezTo>
                  <a:pt x="0" y="112236"/>
                  <a:pt x="112236" y="0"/>
                  <a:pt x="250686" y="0"/>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nvSpPr>
        <p:spPr>
          <a:xfrm>
            <a:off x="8588983" y="3445528"/>
            <a:ext cx="1800665" cy="2842730"/>
          </a:xfrm>
          <a:prstGeom prst="roundRect">
            <a:avLst>
              <a:gd name="adj" fmla="val 18094"/>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1691576" y="3790076"/>
            <a:ext cx="2011680" cy="206121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农业革命限制了</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人类的活动范围，</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人类被迫改变了</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生活方式，</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文明走的太快，</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身体和基因还</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未来得及适应，</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个人的幸福感下降。</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56" name="文本框 55"/>
          <p:cNvSpPr txBox="1"/>
          <p:nvPr/>
        </p:nvSpPr>
        <p:spPr>
          <a:xfrm>
            <a:off x="1851660" y="2192655"/>
            <a:ext cx="1558290" cy="7683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rPr>
              <a:t>一</a:t>
            </a:r>
            <a:endPar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endParaRPr>
          </a:p>
        </p:txBody>
      </p:sp>
      <p:sp>
        <p:nvSpPr>
          <p:cNvPr id="57" name="文本框 56"/>
          <p:cNvSpPr txBox="1"/>
          <p:nvPr/>
        </p:nvSpPr>
        <p:spPr>
          <a:xfrm>
            <a:off x="4137660" y="2192655"/>
            <a:ext cx="1558290" cy="7683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rPr>
              <a:t>二</a:t>
            </a:r>
            <a:endPar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endParaRPr>
          </a:p>
        </p:txBody>
      </p:sp>
      <p:sp>
        <p:nvSpPr>
          <p:cNvPr id="58" name="文本框 57"/>
          <p:cNvSpPr txBox="1"/>
          <p:nvPr/>
        </p:nvSpPr>
        <p:spPr>
          <a:xfrm>
            <a:off x="6468110" y="2192655"/>
            <a:ext cx="1558290" cy="7683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rPr>
              <a:t>三</a:t>
            </a:r>
            <a:endPar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endParaRPr>
          </a:p>
        </p:txBody>
      </p:sp>
      <p:sp>
        <p:nvSpPr>
          <p:cNvPr id="59" name="文本框 58"/>
          <p:cNvSpPr txBox="1"/>
          <p:nvPr/>
        </p:nvSpPr>
        <p:spPr>
          <a:xfrm>
            <a:off x="8754745" y="2192655"/>
            <a:ext cx="1558290" cy="7683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rPr>
              <a:t>四</a:t>
            </a:r>
            <a:endParaRPr lang="zh-CN" altLang="en-US" sz="4400" b="1">
              <a:ln/>
              <a:solidFill>
                <a:schemeClr val="accent4"/>
              </a:solidFill>
              <a:effectLst>
                <a:outerShdw blurRad="38100" dist="19050" dir="2700000" algn="tl" rotWithShape="0">
                  <a:schemeClr val="dk1">
                    <a:alpha val="40000"/>
                  </a:schemeClr>
                </a:outerShdw>
              </a:effectLst>
              <a:latin typeface="刘德华字体叶根友仿08" panose="02010601030101010101" charset="-122"/>
              <a:ea typeface="刘德华字体叶根友仿08" panose="02010601030101010101" charset="-122"/>
              <a:sym typeface="+mn-ea"/>
            </a:endParaRPr>
          </a:p>
        </p:txBody>
      </p:sp>
      <p:sp>
        <p:nvSpPr>
          <p:cNvPr id="60" name="文本框 59"/>
          <p:cNvSpPr txBox="1"/>
          <p:nvPr/>
        </p:nvSpPr>
        <p:spPr>
          <a:xfrm>
            <a:off x="3976306" y="3790076"/>
            <a:ext cx="1808480" cy="1076325"/>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农业革命让人类的</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食物来源变得过分</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单一，</a:t>
            </a:r>
            <a:r>
              <a:rPr lang="zh-CN" altLang="en-US" sz="1600" b="1">
                <a:ln/>
                <a:solidFill>
                  <a:schemeClr val="accent4"/>
                </a:solidFill>
                <a:effectLst/>
                <a:latin typeface="文鼎行楷碑体_B" panose="04020800000000000000" charset="-122"/>
                <a:ea typeface="文鼎行楷碑体_B" panose="04020800000000000000" charset="-122"/>
                <a:sym typeface="+mn-ea"/>
              </a:rPr>
              <a:t>进一步</a:t>
            </a:r>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损害</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了人类的健康。</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62" name="文本框 61"/>
          <p:cNvSpPr txBox="1"/>
          <p:nvPr/>
        </p:nvSpPr>
        <p:spPr>
          <a:xfrm>
            <a:off x="6276276" y="3790076"/>
            <a:ext cx="1808480" cy="132207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农业革命让人类</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驯化了动物，</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让家畜将各种细菌</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和疾病源源不断地</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传染给人类。</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63" name="文本框 62"/>
          <p:cNvSpPr txBox="1"/>
          <p:nvPr/>
        </p:nvSpPr>
        <p:spPr>
          <a:xfrm>
            <a:off x="8536241" y="3790076"/>
            <a:ext cx="2011680" cy="2306955"/>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农业革命使人类</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成了农作物的奴隶，</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成了驯化的家畜的</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奴隶，常要为此</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担心天灾人祸，</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看似是</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人类驯服小麦，</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其实是</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人类被小麦驯服。</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49630" y="1673860"/>
            <a:ext cx="2850515" cy="3021965"/>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368675" y="1673860"/>
            <a:ext cx="2850515" cy="3021965"/>
          </a:xfrm>
          <a:prstGeom prst="rect">
            <a:avLst/>
          </a:prstGeom>
          <a:blipFill>
            <a:blip r:embed="rId1">
              <a:extLst>
                <a:ext uri="{28A0092B-C50C-407E-A947-70E740481C1C}">
                  <a14:useLocalDpi xmlns:a14="http://schemas.microsoft.com/office/drawing/2010/main" val="0"/>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887720" y="1673860"/>
            <a:ext cx="2850515" cy="3021965"/>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406765" y="1673860"/>
            <a:ext cx="2850515" cy="3021965"/>
          </a:xfrm>
          <a:prstGeom prst="rect">
            <a:avLst/>
          </a:prstGeom>
          <a:blipFill>
            <a:blip r:embed="rId2">
              <a:extLst>
                <a:ext uri="{28A0092B-C50C-407E-A947-70E740481C1C}">
                  <a14:useLocalDpi xmlns:a14="http://schemas.microsoft.com/office/drawing/2010/main" val="0"/>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49630" y="3839210"/>
            <a:ext cx="2850515" cy="3021965"/>
          </a:xfrm>
          <a:prstGeom prst="rect">
            <a:avLst/>
          </a:prstGeom>
          <a:blipFill>
            <a:blip r:embed="rId3">
              <a:extLst>
                <a:ext uri="{28A0092B-C50C-407E-A947-70E740481C1C}">
                  <a14:useLocalDpi xmlns:a14="http://schemas.microsoft.com/office/drawing/2010/main" val="0"/>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368675" y="3839210"/>
            <a:ext cx="2850515" cy="3021965"/>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887720" y="3839210"/>
            <a:ext cx="2850515" cy="3021965"/>
          </a:xfrm>
          <a:prstGeom prst="rect">
            <a:avLst/>
          </a:prstGeom>
          <a:blipFill>
            <a:blip r:embed="rId4">
              <a:extLst>
                <a:ext uri="{28A0092B-C50C-407E-A947-70E740481C1C}">
                  <a14:useLocalDpi xmlns:a14="http://schemas.microsoft.com/office/drawing/2010/main" val="0"/>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406765" y="3839210"/>
            <a:ext cx="2850515" cy="3021965"/>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16610" y="1713865"/>
            <a:ext cx="3394710" cy="1983740"/>
          </a:xfrm>
          <a:prstGeom prst="rect">
            <a:avLst/>
          </a:prstGeom>
          <a:noFill/>
          <a:effectLst/>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生：农业革命虽然限制了</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人类活动范围，不过也降低</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了人类野外生存危险，而且</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安居乐业让人类创造力增强</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，这因为这样才造出了各种</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交通工具，人类活动范围与</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频率都因此变大了。</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endParaRPr lang="en-US" altLang="zh-CN" sz="1100" dirty="0" smtClean="0">
              <a:solidFill>
                <a:schemeClr val="bg1"/>
              </a:solidFill>
              <a:latin typeface="微软雅黑" panose="020B0503020204020204" charset="-122"/>
              <a:ea typeface="微软雅黑" panose="020B0503020204020204" charset="-122"/>
            </a:endParaRPr>
          </a:p>
        </p:txBody>
      </p:sp>
      <p:sp>
        <p:nvSpPr>
          <p:cNvPr id="18" name="文本框 17"/>
          <p:cNvSpPr txBox="1"/>
          <p:nvPr/>
        </p:nvSpPr>
        <p:spPr>
          <a:xfrm>
            <a:off x="5814060" y="1671320"/>
            <a:ext cx="3392805" cy="1568450"/>
          </a:xfrm>
          <a:prstGeom prst="rect">
            <a:avLst/>
          </a:prstGeom>
          <a:noFill/>
          <a:effectLst/>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1600" b="1" dirty="0" smtClean="0">
                <a:ln/>
                <a:solidFill>
                  <a:schemeClr val="accent4"/>
                </a:solidFill>
                <a:latin typeface="方正姚体" panose="02010601030101010101" pitchFamily="2" charset="-122"/>
                <a:ea typeface="方正姚体" panose="02010601030101010101" pitchFamily="2" charset="-122"/>
              </a:rPr>
              <a:t> </a:t>
            </a:r>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生：驯化让人类更加方便</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的吃到食物，人类也几乎解</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决了所有家畜带来的疾病，</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人类数量也因此飙升到几十</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亿，才让人类几乎统治了地</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球，</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19" name="文本框 18"/>
          <p:cNvSpPr txBox="1"/>
          <p:nvPr/>
        </p:nvSpPr>
        <p:spPr>
          <a:xfrm>
            <a:off x="3286125" y="3823335"/>
            <a:ext cx="2781935" cy="3046095"/>
          </a:xfrm>
          <a:prstGeom prst="rect">
            <a:avLst/>
          </a:prstGeom>
          <a:noFill/>
          <a:effectLst/>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师：野外生存的危险对于当</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时不到几百万的人类来说不</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值一提，倒是定居以后的人</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类数量增多，驯化的各种动</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植物带来了各种各样的病原</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体，因此</a:t>
            </a:r>
            <a:r>
              <a:rPr lang="zh-CN" altLang="en-US" sz="1600" b="1">
                <a:ln/>
                <a:solidFill>
                  <a:schemeClr val="accent4"/>
                </a:solidFill>
                <a:effectLst/>
                <a:latin typeface="文鼎行楷碑体_B" panose="04020800000000000000" charset="-122"/>
                <a:ea typeface="文鼎行楷碑体_B" panose="04020800000000000000" charset="-122"/>
                <a:sym typeface="+mn-ea"/>
              </a:rPr>
              <a:t>大面积</a:t>
            </a:r>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死亡的人类</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不计其数，固定的资产也让</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人类更难远行，便捷的交通</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是近百年才出现的，而且人</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类仍然不能够随心所欲地移</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居，大部分人终其一生被限</a:t>
            </a:r>
            <a:endPar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制在一个城市。</a:t>
            </a:r>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
        <p:nvSpPr>
          <p:cNvPr id="20" name="文本框 19"/>
          <p:cNvSpPr txBox="1"/>
          <p:nvPr/>
        </p:nvSpPr>
        <p:spPr>
          <a:xfrm>
            <a:off x="8350885" y="3807460"/>
            <a:ext cx="2820670" cy="3315335"/>
          </a:xfrm>
          <a:prstGeom prst="rect">
            <a:avLst/>
          </a:prstGeom>
          <a:noFill/>
          <a:effectLst/>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1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师：这种统治只是表象的，按书中的观点，现今地球上七亿吨的家禽家畜比三亿吨的人类更成功，而且大量的人口也造成资源短缺，如今有很多人还吃不饱饭，农业革命让人类越来越远离之前几万年所用的生活方式，而且随着未来半机械化人类的出现，人类这个物种也面临淘汰的危险。</a:t>
            </a:r>
            <a:endParaRPr lang="zh-CN" altLang="en-US" sz="1600" b="1" dirty="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endParaRPr lang="zh-CN" altLang="en-US" sz="1600" b="1" dirty="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endParaRPr lang="zh-CN" altLang="en-US" sz="1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endParaRPr lang="en-US" altLang="zh-CN" sz="1100" dirty="0" smtClean="0">
              <a:solidFill>
                <a:schemeClr val="bg1"/>
              </a:solidFill>
              <a:latin typeface="微软雅黑" panose="020B0503020204020204" charset="-122"/>
              <a:ea typeface="微软雅黑" panose="020B0503020204020204" charset="-122"/>
            </a:endParaRPr>
          </a:p>
        </p:txBody>
      </p:sp>
      <p:sp>
        <p:nvSpPr>
          <p:cNvPr id="4" name="任意多边形 3"/>
          <p:cNvSpPr/>
          <p:nvPr/>
        </p:nvSpPr>
        <p:spPr bwMode="auto">
          <a:xfrm>
            <a:off x="532065" y="399259"/>
            <a:ext cx="4770579" cy="1309351"/>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p>
            <a:endParaRPr lang="zh-CN" altLang="en-US">
              <a:solidFill>
                <a:prstClr val="black"/>
              </a:solidFill>
              <a:latin typeface="Arial" panose="020B0604020202020204" pitchFamily="34" charset="0"/>
              <a:ea typeface="微软雅黑" panose="020B0503020204020204" charset="-122"/>
            </a:endParaRPr>
          </a:p>
        </p:txBody>
      </p:sp>
      <p:sp>
        <p:nvSpPr>
          <p:cNvPr id="5" name="Freeform 15"/>
          <p:cNvSpPr/>
          <p:nvPr/>
        </p:nvSpPr>
        <p:spPr bwMode="auto">
          <a:xfrm rot="9000000">
            <a:off x="654316" y="517318"/>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nvGrpSpPr>
          <p:cNvPr id="6" name="组合 5"/>
          <p:cNvGrpSpPr/>
          <p:nvPr/>
        </p:nvGrpSpPr>
        <p:grpSpPr>
          <a:xfrm>
            <a:off x="986471" y="778775"/>
            <a:ext cx="532501" cy="512098"/>
            <a:chOff x="9791183" y="5224434"/>
            <a:chExt cx="645684" cy="620945"/>
          </a:xfrm>
          <a:gradFill>
            <a:gsLst>
              <a:gs pos="0">
                <a:srgbClr val="0F2437"/>
              </a:gs>
              <a:gs pos="100000">
                <a:srgbClr val="284D7A"/>
              </a:gs>
            </a:gsLst>
            <a:lin ang="1800000" scaled="0"/>
          </a:gradFill>
          <a:effectLst/>
        </p:grpSpPr>
        <p:sp>
          <p:nvSpPr>
            <p:cNvPr id="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sp>
          <p:nvSpPr>
            <p:cNvPr id="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grpSp>
      <p:sp>
        <p:nvSpPr>
          <p:cNvPr id="29" name="文本框 28"/>
          <p:cNvSpPr txBox="1"/>
          <p:nvPr/>
        </p:nvSpPr>
        <p:spPr>
          <a:xfrm>
            <a:off x="2173128" y="799957"/>
            <a:ext cx="2926080" cy="1198880"/>
          </a:xfrm>
          <a:prstGeom prst="rect">
            <a:avLst/>
          </a:prstGeom>
          <a:noFill/>
          <a:effectLst/>
        </p:spPr>
        <p:txBody>
          <a:bodyPr wrap="none" rtlCol="0">
            <a:spAutoFit/>
          </a:bodyPr>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所谓农业革命的产生对人类</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来说真的是灾难么？</a:t>
            </a:r>
            <a:endParaRPr lang="en-US" altLang="zh-CN"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en-US" altLang="zh-CN"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21" name="文本框 20"/>
          <p:cNvSpPr txBox="1"/>
          <p:nvPr/>
        </p:nvSpPr>
        <p:spPr>
          <a:xfrm>
            <a:off x="4665219" y="48888"/>
            <a:ext cx="2138680" cy="64516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ctr"/>
            <a:r>
              <a:rPr lang="en-US" altLang="zh-CN" sz="3600" b="1" dirty="0" smtClean="0">
                <a:ln/>
                <a:solidFill>
                  <a:schemeClr val="accent4"/>
                </a:solidFill>
              </a:rPr>
              <a:t> </a:t>
            </a:r>
            <a:r>
              <a:rPr lang="zh-CN" altLang="en-US" sz="3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思维碰撞</a:t>
            </a:r>
            <a:endParaRPr lang="zh-CN" altLang="en-US" sz="3600" b="1" dirty="0" smtClean="0">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715135" y="1708785"/>
            <a:ext cx="8039100" cy="5153025"/>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bwMode="auto">
          <a:xfrm>
            <a:off x="532065" y="399259"/>
            <a:ext cx="4770579" cy="1309351"/>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p>
            <a:endParaRPr lang="zh-CN" altLang="en-US">
              <a:solidFill>
                <a:prstClr val="black"/>
              </a:solidFill>
              <a:latin typeface="Arial" panose="020B0604020202020204" pitchFamily="34" charset="0"/>
              <a:ea typeface="微软雅黑" panose="020B0503020204020204" charset="-122"/>
            </a:endParaRPr>
          </a:p>
        </p:txBody>
      </p:sp>
      <p:sp>
        <p:nvSpPr>
          <p:cNvPr id="5" name="Freeform 15"/>
          <p:cNvSpPr/>
          <p:nvPr/>
        </p:nvSpPr>
        <p:spPr bwMode="auto">
          <a:xfrm rot="9000000">
            <a:off x="654316" y="517318"/>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nvGrpSpPr>
          <p:cNvPr id="6" name="组合 5"/>
          <p:cNvGrpSpPr/>
          <p:nvPr/>
        </p:nvGrpSpPr>
        <p:grpSpPr>
          <a:xfrm>
            <a:off x="986471" y="778775"/>
            <a:ext cx="532501" cy="512098"/>
            <a:chOff x="9791183" y="5224434"/>
            <a:chExt cx="645684" cy="620945"/>
          </a:xfrm>
          <a:gradFill>
            <a:gsLst>
              <a:gs pos="0">
                <a:srgbClr val="0F2437"/>
              </a:gs>
              <a:gs pos="100000">
                <a:srgbClr val="284D7A"/>
              </a:gs>
            </a:gsLst>
            <a:lin ang="1800000" scaled="0"/>
          </a:gradFill>
          <a:effectLst/>
        </p:grpSpPr>
        <p:sp>
          <p:nvSpPr>
            <p:cNvPr id="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sp>
          <p:nvSpPr>
            <p:cNvPr id="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endParaRPr>
            </a:p>
          </p:txBody>
        </p:sp>
      </p:grpSp>
      <p:sp>
        <p:nvSpPr>
          <p:cNvPr id="29" name="文本框 28"/>
          <p:cNvSpPr txBox="1"/>
          <p:nvPr/>
        </p:nvSpPr>
        <p:spPr>
          <a:xfrm>
            <a:off x="2173128" y="799957"/>
            <a:ext cx="2926080" cy="1198880"/>
          </a:xfrm>
          <a:prstGeom prst="rect">
            <a:avLst/>
          </a:prstGeom>
          <a:noFill/>
          <a:effectLst/>
        </p:spPr>
        <p:txBody>
          <a:bodyPr wrap="none" rtlCol="0">
            <a:spAutoFit/>
          </a:bodyPr>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所谓农业革命的产生对人类</a:t>
            </a:r>
            <a:endPar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来说真的是灾难么？</a:t>
            </a:r>
            <a:endParaRPr lang="en-US" altLang="zh-CN"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en-US" altLang="zh-CN"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21" name="文本框 20"/>
          <p:cNvSpPr txBox="1"/>
          <p:nvPr/>
        </p:nvSpPr>
        <p:spPr>
          <a:xfrm>
            <a:off x="4665219" y="48888"/>
            <a:ext cx="2138680" cy="645160"/>
          </a:xfrm>
          <a:prstGeom prst="rect">
            <a:avLst/>
          </a:prstGeom>
          <a:noFill/>
          <a:effectLst/>
        </p:spPr>
        <p:txBody>
          <a:bodyPr wrap="none" rtlCol="0">
            <a:spAutoFit/>
            <a:scene3d>
              <a:camera prst="orthographicFront"/>
              <a:lightRig rig="soft" dir="t">
                <a:rot lat="0" lon="0" rev="15600000"/>
              </a:lightRig>
            </a:scene3d>
            <a:sp3d extrusionH="57150" prstMaterial="softEdge">
              <a:bevelT w="25400" h="38100"/>
            </a:sp3d>
          </a:bodyPr>
          <a:p>
            <a:pPr algn="ctr"/>
            <a:r>
              <a:rPr lang="en-US" altLang="zh-CN" sz="3600" b="1" dirty="0" smtClean="0">
                <a:ln/>
                <a:solidFill>
                  <a:schemeClr val="accent4"/>
                </a:solidFill>
              </a:rPr>
              <a:t> </a:t>
            </a:r>
            <a:r>
              <a:rPr lang="zh-CN" altLang="en-US" sz="36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思维</a:t>
            </a:r>
            <a:r>
              <a:rPr lang="zh-CN" altLang="en-US" sz="3600" b="1">
                <a:ln/>
                <a:solidFill>
                  <a:schemeClr val="accent4"/>
                </a:solidFill>
                <a:effectLst/>
                <a:latin typeface="文鼎行楷碑体_B" panose="04020800000000000000" charset="-122"/>
                <a:ea typeface="文鼎行楷碑体_B" panose="04020800000000000000" charset="-122"/>
                <a:sym typeface="+mn-ea"/>
              </a:rPr>
              <a:t>碰撞</a:t>
            </a:r>
            <a:endParaRPr lang="zh-CN" altLang="en-US" sz="3600" b="1" dirty="0" smtClean="0">
              <a:ln/>
              <a:solidFill>
                <a:schemeClr val="accent4"/>
              </a:solidFill>
              <a:effectLst/>
              <a:latin typeface="文鼎行楷碑体_B" panose="04020800000000000000" charset="-122"/>
              <a:ea typeface="文鼎行楷碑体_B" panose="04020800000000000000" charset="-122"/>
              <a:sym typeface="+mn-ea"/>
            </a:endParaRPr>
          </a:p>
        </p:txBody>
      </p:sp>
      <p:sp>
        <p:nvSpPr>
          <p:cNvPr id="3" name="文本框 2"/>
          <p:cNvSpPr txBox="1"/>
          <p:nvPr/>
        </p:nvSpPr>
        <p:spPr>
          <a:xfrm>
            <a:off x="2214245" y="1965960"/>
            <a:ext cx="6967855" cy="452310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总结：我们不能从现在的人类去推测七万年以前的人类过得好不好，也不能以现在的时期去揣测七万年之前，人类不止存在于最近的几千年，而且相较于几万年的人类历史，只是很小的一部分，所以作者是把人类当做普普通通的一个物种在分析，最大的意义是使人类跌落神坛，农业革命确实给历史上的人类带来了灾难，而且这种灾难正在持续，现在的人类必须使用有悖人类本性的生活方式，而未来人类可能越来越机械化，原始人类这个物种也面临自我毁灭，所以研究人类的历史，去思考如何改变我们自我毁灭的未来，是这本书提出的问题，也是这本书的意义所在。</a:t>
            </a:r>
            <a:endParaRPr lang="zh-CN" altLang="en-US" sz="24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strips(down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flipV="1">
            <a:off x="4009286" y="1758461"/>
            <a:ext cx="8182707" cy="5099539"/>
          </a:xfrm>
          <a:prstGeom prst="rtTriangle">
            <a:avLst/>
          </a:prstGeom>
          <a:gradFill>
            <a:gsLst>
              <a:gs pos="0">
                <a:srgbClr val="0F2437"/>
              </a:gs>
              <a:gs pos="100000">
                <a:srgbClr val="284D7A"/>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0" y="0"/>
            <a:ext cx="12192000" cy="2700996"/>
          </a:xfrm>
          <a:prstGeom prst="triangle">
            <a:avLst>
              <a:gd name="adj" fmla="val 52077"/>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4"/>
          <p:cNvSpPr/>
          <p:nvPr/>
        </p:nvSpPr>
        <p:spPr>
          <a:xfrm rot="10800000" flipV="1">
            <a:off x="6316394" y="0"/>
            <a:ext cx="5875606" cy="2708030"/>
          </a:xfrm>
          <a:custGeom>
            <a:avLst/>
            <a:gdLst>
              <a:gd name="connsiteX0" fmla="*/ 0 w 8182707"/>
              <a:gd name="connsiteY0" fmla="*/ 5057335 h 5057335"/>
              <a:gd name="connsiteX1" fmla="*/ 0 w 8182707"/>
              <a:gd name="connsiteY1" fmla="*/ 0 h 5057335"/>
              <a:gd name="connsiteX2" fmla="*/ 8182707 w 8182707"/>
              <a:gd name="connsiteY2" fmla="*/ 5057335 h 5057335"/>
              <a:gd name="connsiteX3" fmla="*/ 0 w 8182707"/>
              <a:gd name="connsiteY3" fmla="*/ 5057335 h 5057335"/>
              <a:gd name="connsiteX0-1" fmla="*/ 0 w 5819335"/>
              <a:gd name="connsiteY0-2" fmla="*/ 5057335 h 5057335"/>
              <a:gd name="connsiteX1-3" fmla="*/ 0 w 5819335"/>
              <a:gd name="connsiteY1-4" fmla="*/ 0 h 5057335"/>
              <a:gd name="connsiteX2-5" fmla="*/ 5819335 w 5819335"/>
              <a:gd name="connsiteY2-6" fmla="*/ 2708030 h 5057335"/>
              <a:gd name="connsiteX3-7" fmla="*/ 0 w 5819335"/>
              <a:gd name="connsiteY3-8" fmla="*/ 5057335 h 5057335"/>
              <a:gd name="connsiteX0-9" fmla="*/ 0 w 5819335"/>
              <a:gd name="connsiteY0-10" fmla="*/ 2356339 h 2708030"/>
              <a:gd name="connsiteX1-11" fmla="*/ 0 w 5819335"/>
              <a:gd name="connsiteY1-12" fmla="*/ 0 h 2708030"/>
              <a:gd name="connsiteX2-13" fmla="*/ 5819335 w 5819335"/>
              <a:gd name="connsiteY2-14" fmla="*/ 2708030 h 2708030"/>
              <a:gd name="connsiteX3-15" fmla="*/ 0 w 5819335"/>
              <a:gd name="connsiteY3-16" fmla="*/ 2356339 h 2708030"/>
              <a:gd name="connsiteX0-17" fmla="*/ 14067 w 5819335"/>
              <a:gd name="connsiteY0-18" fmla="*/ 1765496 h 2708030"/>
              <a:gd name="connsiteX1-19" fmla="*/ 0 w 5819335"/>
              <a:gd name="connsiteY1-20" fmla="*/ 0 h 2708030"/>
              <a:gd name="connsiteX2-21" fmla="*/ 5819335 w 5819335"/>
              <a:gd name="connsiteY2-22" fmla="*/ 2708030 h 2708030"/>
              <a:gd name="connsiteX3-23" fmla="*/ 14067 w 5819335"/>
              <a:gd name="connsiteY3-24" fmla="*/ 1765496 h 2708030"/>
              <a:gd name="connsiteX0-25" fmla="*/ 0 w 5819335"/>
              <a:gd name="connsiteY0-26" fmla="*/ 1779564 h 2708030"/>
              <a:gd name="connsiteX1-27" fmla="*/ 0 w 5819335"/>
              <a:gd name="connsiteY1-28" fmla="*/ 0 h 2708030"/>
              <a:gd name="connsiteX2-29" fmla="*/ 5819335 w 5819335"/>
              <a:gd name="connsiteY2-30" fmla="*/ 2708030 h 2708030"/>
              <a:gd name="connsiteX3-31" fmla="*/ 0 w 5819335"/>
              <a:gd name="connsiteY3-32" fmla="*/ 1779564 h 2708030"/>
            </a:gdLst>
            <a:ahLst/>
            <a:cxnLst>
              <a:cxn ang="0">
                <a:pos x="connsiteX0-1" y="connsiteY0-2"/>
              </a:cxn>
              <a:cxn ang="0">
                <a:pos x="connsiteX1-3" y="connsiteY1-4"/>
              </a:cxn>
              <a:cxn ang="0">
                <a:pos x="connsiteX2-5" y="connsiteY2-6"/>
              </a:cxn>
              <a:cxn ang="0">
                <a:pos x="connsiteX3-7" y="connsiteY3-8"/>
              </a:cxn>
            </a:cxnLst>
            <a:rect l="l" t="t" r="r" b="b"/>
            <a:pathLst>
              <a:path w="5819335" h="2708030">
                <a:moveTo>
                  <a:pt x="0" y="1779564"/>
                </a:moveTo>
                <a:lnTo>
                  <a:pt x="0" y="0"/>
                </a:lnTo>
                <a:lnTo>
                  <a:pt x="5819335" y="2708030"/>
                </a:lnTo>
                <a:lnTo>
                  <a:pt x="0" y="1779564"/>
                </a:lnTo>
                <a:close/>
              </a:path>
            </a:pathLst>
          </a:custGeom>
          <a:gradFill>
            <a:gsLst>
              <a:gs pos="0">
                <a:srgbClr val="0F2437"/>
              </a:gs>
              <a:gs pos="100000">
                <a:srgbClr val="284D7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5"/>
          <p:cNvSpPr/>
          <p:nvPr/>
        </p:nvSpPr>
        <p:spPr>
          <a:xfrm rot="8852587" flipV="1">
            <a:off x="2653986" y="2168562"/>
            <a:ext cx="9657375" cy="2366082"/>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Lst>
            <a:ahLst/>
            <a:cxnLst>
              <a:cxn ang="0">
                <a:pos x="connsiteX0-1" y="connsiteY0-2"/>
              </a:cxn>
              <a:cxn ang="0">
                <a:pos x="connsiteX1-3" y="connsiteY1-4"/>
              </a:cxn>
              <a:cxn ang="0">
                <a:pos x="connsiteX2-5" y="connsiteY2-6"/>
              </a:cxn>
              <a:cxn ang="0">
                <a:pos x="connsiteX3-7" y="connsiteY3-8"/>
              </a:cxn>
            </a:cxnLst>
            <a:rect l="l" t="t" r="r" b="b"/>
            <a:pathLst>
              <a:path w="9657375" h="2366082">
                <a:moveTo>
                  <a:pt x="0" y="2366082"/>
                </a:moveTo>
                <a:lnTo>
                  <a:pt x="5437791" y="0"/>
                </a:lnTo>
                <a:lnTo>
                  <a:pt x="9657375" y="2286219"/>
                </a:lnTo>
                <a:lnTo>
                  <a:pt x="0" y="236608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384600" y="2708154"/>
            <a:ext cx="1859280" cy="2122805"/>
          </a:xfrm>
          <a:prstGeom prst="rect">
            <a:avLst/>
          </a:prstGeom>
          <a:noFill/>
        </p:spPr>
        <p:txBody>
          <a:bodyPr wrap="none" rtlCol="0">
            <a:spAutoFit/>
          </a:bodyPr>
          <a:lstStyle/>
          <a:p>
            <a:pPr algn="l"/>
            <a:r>
              <a:rPr lang="zh-CN" altLang="en-US" sz="6600"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共读</a:t>
            </a:r>
            <a:endParaRPr lang="zh-CN" altLang="en-US" sz="6600"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a:p>
            <a:pPr algn="l"/>
            <a:r>
              <a:rPr lang="zh-CN" altLang="en-US" sz="6600"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结语</a:t>
            </a:r>
            <a:endParaRPr lang="zh-CN" altLang="en-US" sz="6600" b="1" dirty="0">
              <a:solidFill>
                <a:schemeClr val="tx1">
                  <a:lumMod val="75000"/>
                  <a:lumOff val="25000"/>
                </a:schemeClr>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cs typeface="Kartika" panose="02020503030404060203" pitchFamily="18" charset="0"/>
              <a:sym typeface="+mn-ea"/>
            </a:endParaRPr>
          </a:p>
        </p:txBody>
      </p:sp>
      <p:sp>
        <p:nvSpPr>
          <p:cNvPr id="3" name="文本框 2"/>
          <p:cNvSpPr txBox="1"/>
          <p:nvPr/>
        </p:nvSpPr>
        <p:spPr>
          <a:xfrm>
            <a:off x="6209665" y="1075055"/>
            <a:ext cx="5665470" cy="48310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8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    </a:t>
            </a:r>
            <a:r>
              <a:rPr lang="zh-CN" altLang="en-US" sz="28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与老师共读，解决了我关于书中的大部分问题，也从另一个角度重新了解了《人类简史》，老师也想把一些优秀的作品推介给学生，让还没步入社会的同学开拓眼界，培养正确的价值观，世界观，双方都有所收获，而且我觉得这样的交流很有效，对于两个不同阅历，不同思维方式的人来说，总会碰撞出思维的火花，作为这次活动的受益者，我很感谢图书馆举办了这次活动。</a:t>
            </a:r>
            <a:endParaRPr lang="zh-CN" altLang="en-US" sz="2800" b="1">
              <a:ln/>
              <a:solidFill>
                <a:schemeClr val="accent4"/>
              </a:solidFill>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b="1">
                <a:effectLst>
                  <a:outerShdw blurRad="38100" dist="19050" dir="2700000" algn="tl" rotWithShape="0">
                    <a:schemeClr val="dk1">
                      <a:alpha val="40000"/>
                    </a:schemeClr>
                  </a:outerShdw>
                </a:effectLst>
                <a:latin typeface="文鼎行楷碑体_B" panose="04020800000000000000" charset="-122"/>
                <a:ea typeface="文鼎行楷碑体_B" panose="04020800000000000000" charset="-122"/>
                <a:sym typeface="+mn-ea"/>
              </a:rPr>
              <a:t>谢谢大家的聆听！</a:t>
            </a:r>
            <a:endParaRPr lang="zh-CN" altLang="en-US"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basetag"/>
  <p:tag name="KSO_WM_TEMPLATE_INDEX" val="20163626"/>
</p:tagLst>
</file>

<file path=ppt/tags/tag10.xml><?xml version="1.0" encoding="utf-8"?>
<p:tagLst xmlns:p="http://schemas.openxmlformats.org/presentationml/2006/main">
  <p:tag name="KSO_WM_TEMPLATE_CATEGORY" val="basetag"/>
  <p:tag name="KSO_WM_TEMPLATE_INDEX" val="20163626"/>
  <p:tag name="KSO_WM_TAG_VERSION" val="1.0"/>
  <p:tag name="KSO_WM_SLIDE_ID" val="basetag20163626_6"/>
  <p:tag name="KSO_WM_SLIDE_INDEX" val="6"/>
  <p:tag name="KSO_WM_SLIDE_ITEM_CNT" val="0"/>
  <p:tag name="KSO_WM_SLIDE_TYPE" val="contents"/>
  <p:tag name="KSO_WM_BEAUTIFY_FLAG" val="#wm#"/>
</p:tagLst>
</file>

<file path=ppt/tags/tag11.xml><?xml version="1.0" encoding="utf-8"?>
<p:tagLst xmlns:p="http://schemas.openxmlformats.org/presentationml/2006/main">
  <p:tag name="KSO_WM_TEMPLATE_CATEGORY" val="basetag"/>
  <p:tag name="KSO_WM_TEMPLATE_INDEX" val="20163626"/>
  <p:tag name="KSO_WM_TAG_VERSION" val="1.0"/>
  <p:tag name="KSO_WM_SLIDE_ID" val="basetag20163626_41"/>
  <p:tag name="KSO_WM_SLIDE_INDEX" val="41"/>
  <p:tag name="KSO_WM_SLIDE_ITEM_CNT" val="0"/>
  <p:tag name="KSO_WM_SLIDE_TYPE" val="endPage"/>
  <p:tag name="KSO_WM_BEAUTIFY_FLAG" val="#wm#"/>
</p:tagLst>
</file>

<file path=ppt/tags/tag2.xml><?xml version="1.0" encoding="utf-8"?>
<p:tagLst xmlns:p="http://schemas.openxmlformats.org/presentationml/2006/main">
  <p:tag name="KSO_WM_TAG_VERSION" val="1.0"/>
  <p:tag name="KSO_WM_TEMPLATE_CATEGORY" val="basetag"/>
  <p:tag name="KSO_WM_TEMPLATE_INDEX" val="20163626"/>
</p:tagLst>
</file>

<file path=ppt/tags/tag3.xml><?xml version="1.0" encoding="utf-8"?>
<p:tagLst xmlns:p="http://schemas.openxmlformats.org/presentationml/2006/main">
  <p:tag name="KSO_WM_TEMPLATE_CATEGORY" val="basetag"/>
  <p:tag name="KSO_WM_TEMPLATE_INDEX" val="20163626"/>
  <p:tag name="KSO_WM_TAG_VERSION" val="1.0"/>
  <p:tag name="KSO_WM_TEMPLATE_THUMBS_INDEX" val="1、2、5、6、7、10、13、15、17、23、26、28、34、41"/>
  <p:tag name="KSO_WM_BEAUTIFY_FLAG" val="#wm#"/>
</p:tagLst>
</file>

<file path=ppt/tags/tag4.xml><?xml version="1.0" encoding="utf-8"?>
<p:tagLst xmlns:p="http://schemas.openxmlformats.org/presentationml/2006/main">
  <p:tag name="KSO_WM_TEMPLATE_CATEGORY" val="basetag"/>
  <p:tag name="KSO_WM_TEMPLATE_INDEX" val="20163626"/>
  <p:tag name="KSO_WM_TAG_VERSION" val="1.0"/>
  <p:tag name="KSO_WM_SLIDE_ID" val="basetag20163626_41"/>
  <p:tag name="KSO_WM_SLIDE_INDEX" val="41"/>
  <p:tag name="KSO_WM_SLIDE_ITEM_CNT" val="0"/>
  <p:tag name="KSO_WM_SLIDE_TYPE" val="endPage"/>
  <p:tag name="KSO_WM_BEAUTIFY_FLAG" val="#wm#"/>
</p:tagLst>
</file>

<file path=ppt/tags/tag5.xml><?xml version="1.0" encoding="utf-8"?>
<p:tagLst xmlns:p="http://schemas.openxmlformats.org/presentationml/2006/main">
  <p:tag name="KSO_WM_TEMPLATE_CATEGORY" val="basetag"/>
  <p:tag name="KSO_WM_TEMPLATE_INDEX" val="20163626"/>
  <p:tag name="KSO_WM_TAG_VERSION" val="1.0"/>
  <p:tag name="KSO_WM_SLIDE_ID" val="basetag20163626_1"/>
  <p:tag name="KSO_WM_SLIDE_INDEX" val="1"/>
  <p:tag name="KSO_WM_SLIDE_ITEM_CNT" val="0"/>
  <p:tag name="KSO_WM_SLIDE_TYPE" val="title"/>
  <p:tag name="KSO_WM_TEMPLATE_THUMBS_INDEX" val="1、2、5、6、7、10、13、15、17、23、26、28、34、41"/>
  <p:tag name="KSO_WM_BEAUTIFY_FLAG" val="#wm#"/>
</p:tagLst>
</file>

<file path=ppt/tags/tag6.xml><?xml version="1.0" encoding="utf-8"?>
<p:tagLst xmlns:p="http://schemas.openxmlformats.org/presentationml/2006/main">
  <p:tag name="KSO_WM_TEMPLATE_CATEGORY" val="basetag"/>
  <p:tag name="KSO_WM_TEMPLATE_INDEX" val="20163626"/>
  <p:tag name="KSO_WM_TAG_VERSION" val="1.0"/>
  <p:tag name="KSO_WM_SLIDE_ID" val="basetag20163626_19"/>
  <p:tag name="KSO_WM_SLIDE_INDEX" val="19"/>
  <p:tag name="KSO_WM_SLIDE_ITEM_CNT" val="0"/>
  <p:tag name="KSO_WM_SLIDE_TYPE" val="text"/>
  <p:tag name="KSO_WM_BEAUTIFY_FLAG" val="#wm#"/>
</p:tagLst>
</file>

<file path=ppt/tags/tag7.xml><?xml version="1.0" encoding="utf-8"?>
<p:tagLst xmlns:p="http://schemas.openxmlformats.org/presentationml/2006/main">
  <p:tag name="KSO_WM_TEMPLATE_CATEGORY" val="basetag"/>
  <p:tag name="KSO_WM_TEMPLATE_INDEX" val="20163626"/>
  <p:tag name="KSO_WM_TAG_VERSION" val="1.0"/>
  <p:tag name="KSO_WM_SLIDE_ID" val="basetag20163626_24"/>
  <p:tag name="KSO_WM_SLIDE_INDEX" val="24"/>
  <p:tag name="KSO_WM_SLIDE_ITEM_CNT" val="0"/>
  <p:tag name="KSO_WM_SLIDE_TYPE" val="text"/>
  <p:tag name="KSO_WM_BEAUTIFY_FLAG" val="#wm#"/>
</p:tagLst>
</file>

<file path=ppt/tags/tag8.xml><?xml version="1.0" encoding="utf-8"?>
<p:tagLst xmlns:p="http://schemas.openxmlformats.org/presentationml/2006/main">
  <p:tag name="KSO_WM_TEMPLATE_CATEGORY" val="basetag"/>
  <p:tag name="KSO_WM_TEMPLATE_INDEX" val="20163626"/>
  <p:tag name="KSO_WM_TAG_VERSION" val="1.0"/>
  <p:tag name="KSO_WM_SLIDE_ID" val="basetag20163626_24"/>
  <p:tag name="KSO_WM_SLIDE_INDEX" val="24"/>
  <p:tag name="KSO_WM_SLIDE_ITEM_CNT" val="0"/>
  <p:tag name="KSO_WM_SLIDE_TYPE" val="text"/>
  <p:tag name="KSO_WM_BEAUTIFY_FLAG" val="#wm#"/>
</p:tagLst>
</file>

<file path=ppt/tags/tag9.xml><?xml version="1.0" encoding="utf-8"?>
<p:tagLst xmlns:p="http://schemas.openxmlformats.org/presentationml/2006/main">
  <p:tag name="KSO_WM_TEMPLATE_CATEGORY" val="basetag"/>
  <p:tag name="KSO_WM_TEMPLATE_INDEX" val="20163626"/>
  <p:tag name="KSO_WM_TAG_VERSION" val="1.0"/>
  <p:tag name="KSO_WM_SLIDE_ID" val="basetag20163626_24"/>
  <p:tag name="KSO_WM_SLIDE_INDEX" val="24"/>
  <p:tag name="KSO_WM_SLIDE_ITEM_CNT" val="0"/>
  <p:tag name="KSO_WM_SLIDE_TYPE" val="text"/>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1811</Words>
  <Application>WPS 演示</Application>
  <PresentationFormat>宽屏</PresentationFormat>
  <Paragraphs>144</Paragraphs>
  <Slides>8</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vt:i4>
      </vt:variant>
    </vt:vector>
  </HeadingPairs>
  <TitlesOfParts>
    <vt:vector size="22" baseType="lpstr">
      <vt:lpstr>Arial</vt:lpstr>
      <vt:lpstr>宋体</vt:lpstr>
      <vt:lpstr>Wingdings</vt:lpstr>
      <vt:lpstr>刘德华字体叶根友仿08</vt:lpstr>
      <vt:lpstr>Kartika</vt:lpstr>
      <vt:lpstr>文鼎行楷碑体_B</vt:lpstr>
      <vt:lpstr>方正姚体</vt:lpstr>
      <vt:lpstr>微软雅黑</vt:lpstr>
      <vt:lpstr>Agency FB</vt:lpstr>
      <vt:lpstr>黑体</vt:lpstr>
      <vt:lpstr>Arial Unicode MS</vt:lpstr>
      <vt:lpstr>Calibri</vt:lpstr>
      <vt:lpstr>Malgun Gothic</vt:lpstr>
      <vt:lpstr>1_Office 主题</vt:lpstr>
      <vt:lpstr>人类简史</vt:lpstr>
      <vt:lpstr>尤瓦尔·赫拉利</vt:lpstr>
      <vt:lpstr>PowerPoint 演示文稿</vt:lpstr>
      <vt:lpstr>PowerPoint 演示文稿</vt:lpstr>
      <vt:lpstr>PowerPoint 演示文稿</vt:lpstr>
      <vt:lpstr>PowerPoint 演示文稿</vt:lpstr>
      <vt:lpstr>PowerPoint 演示文稿</vt:lpstr>
      <vt:lpstr>谢谢大家的聆听！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心之所指，所向披靡。</cp:lastModifiedBy>
  <cp:revision>7</cp:revision>
  <dcterms:created xsi:type="dcterms:W3CDTF">2017-10-19T13:21:00Z</dcterms:created>
  <dcterms:modified xsi:type="dcterms:W3CDTF">2017-12-15T03:55:48Z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