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8" r:id="rId2"/>
    <p:sldId id="289" r:id="rId3"/>
    <p:sldId id="260" r:id="rId4"/>
    <p:sldId id="270" r:id="rId5"/>
    <p:sldId id="280" r:id="rId6"/>
    <p:sldId id="296" r:id="rId7"/>
    <p:sldId id="286" r:id="rId8"/>
    <p:sldId id="297" r:id="rId9"/>
    <p:sldId id="281" r:id="rId10"/>
    <p:sldId id="292" r:id="rId11"/>
    <p:sldId id="261" r:id="rId12"/>
    <p:sldId id="258" r:id="rId13"/>
    <p:sldId id="282" r:id="rId14"/>
    <p:sldId id="265" r:id="rId15"/>
    <p:sldId id="291" r:id="rId16"/>
    <p:sldId id="262" r:id="rId17"/>
    <p:sldId id="266" r:id="rId18"/>
    <p:sldId id="283" r:id="rId19"/>
    <p:sldId id="269" r:id="rId20"/>
    <p:sldId id="285" r:id="rId21"/>
    <p:sldId id="295" r:id="rId22"/>
    <p:sldId id="284" r:id="rId23"/>
    <p:sldId id="277" r:id="rId24"/>
    <p:sldId id="278" r:id="rId25"/>
    <p:sldId id="272" r:id="rId26"/>
    <p:sldId id="279" r:id="rId27"/>
    <p:sldId id="271" r:id="rId28"/>
    <p:sldId id="290"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A9680"/>
    <a:srgbClr val="F05246"/>
    <a:srgbClr val="FF1111"/>
    <a:srgbClr val="CC0066"/>
    <a:srgbClr val="FF0066"/>
    <a:srgbClr val="FF5B5B"/>
    <a:srgbClr val="FF3300"/>
    <a:srgbClr val="4B756B"/>
    <a:srgbClr val="7F7F7F"/>
    <a:srgbClr val="2F79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5" d="100"/>
          <a:sy n="65" d="100"/>
        </p:scale>
        <p:origin x="-906" y="-114"/>
      </p:cViewPr>
      <p:guideLst>
        <p:guide orient="horz" pos="2160"/>
        <p:guide pos="3840"/>
      </p:guideLst>
    </p:cSldViewPr>
  </p:slideViewPr>
  <p:notesTextViewPr>
    <p:cViewPr>
      <p:scale>
        <a:sx n="1" d="1"/>
        <a:sy n="1" d="1"/>
      </p:scale>
      <p:origin x="0" y="0"/>
    </p:cViewPr>
  </p:notesTextViewPr>
  <p:sorterViewPr>
    <p:cViewPr>
      <p:scale>
        <a:sx n="50" d="100"/>
        <a:sy n="50" d="100"/>
      </p:scale>
      <p:origin x="0" y="-15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F75D98-BCF2-4320-8F7C-491D1D9BCF0C}" type="datetimeFigureOut">
              <a:rPr lang="en-US" smtClean="0"/>
              <a:pPr/>
              <a:t>11/8/2015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59BFE-9965-4B79-909F-A66D3525CA39}" type="slidenum">
              <a:rPr lang="en-US" smtClean="0"/>
              <a:pPr/>
              <a:t>‹#›</a:t>
            </a:fld>
            <a:endParaRPr lang="en-US"/>
          </a:p>
        </p:txBody>
      </p:sp>
    </p:spTree>
    <p:extLst>
      <p:ext uri="{BB962C8B-B14F-4D97-AF65-F5344CB8AC3E}">
        <p14:creationId xmlns:p14="http://schemas.microsoft.com/office/powerpoint/2010/main" xmlns="" val="1477517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参考动画来源：</a:t>
            </a:r>
            <a:r>
              <a:rPr lang="en-US" altLang="zh-CN" dirty="0" smtClean="0"/>
              <a:t>http://huaban.com/</a:t>
            </a:r>
            <a:endParaRPr lang="zh-CN" altLang="en-US" dirty="0" smtClean="0"/>
          </a:p>
        </p:txBody>
      </p:sp>
      <p:sp>
        <p:nvSpPr>
          <p:cNvPr id="4" name="灯片编号占位符 3"/>
          <p:cNvSpPr>
            <a:spLocks noGrp="1"/>
          </p:cNvSpPr>
          <p:nvPr>
            <p:ph type="sldNum" sz="quarter" idx="10"/>
          </p:nvPr>
        </p:nvSpPr>
        <p:spPr/>
        <p:txBody>
          <a:bodyPr/>
          <a:lstStyle/>
          <a:p>
            <a:fld id="{66B931B8-6FDE-4D4A-AB8A-74F6E3110088}" type="slidenum">
              <a:rPr lang="zh-CN" altLang="en-US" smtClean="0"/>
              <a:pPr/>
              <a:t>1</a:t>
            </a:fld>
            <a:endParaRPr lang="zh-CN" altLang="en-US"/>
          </a:p>
        </p:txBody>
      </p:sp>
    </p:spTree>
    <p:extLst>
      <p:ext uri="{BB962C8B-B14F-4D97-AF65-F5344CB8AC3E}">
        <p14:creationId xmlns:p14="http://schemas.microsoft.com/office/powerpoint/2010/main" xmlns="" val="3679208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62373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fld id="{412BB718-8A0C-409D-B96D-79E07056DE51}" type="datetime1">
              <a:rPr lang="zh-CN" altLang="en-US"/>
              <a:pPr>
                <a:defRPr/>
              </a:pPr>
              <a:t>2015/11/8</a:t>
            </a:fld>
            <a:endParaRPr lang="zh-CN" altLang="en-US" sz="1800">
              <a:solidFill>
                <a:schemeClr val="tx1"/>
              </a:solidFill>
            </a:endParaRPr>
          </a:p>
        </p:txBody>
      </p:sp>
      <p:sp>
        <p:nvSpPr>
          <p:cNvPr id="5" name="页脚占位符 4"/>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pPr>
              <a:defRPr/>
            </a:pPr>
            <a:fld id="{95209682-C96D-4F91-B4BD-26ED412B786F}"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33477308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099848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69482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5020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46778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6944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351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6817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1804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fld id="{C9EBC3BE-BF3F-4E68-B761-21AD6060C63C}" type="datetime1">
              <a:rPr lang="zh-CN" altLang="en-US"/>
              <a:pPr>
                <a:defRPr/>
              </a:pPr>
              <a:t>2015/11/8</a:t>
            </a:fld>
            <a:endParaRPr lang="zh-CN" altLang="en-US" sz="1800">
              <a:solidFill>
                <a:schemeClr val="tx1"/>
              </a:solidFill>
            </a:endParaRPr>
          </a:p>
        </p:txBody>
      </p:sp>
      <p:sp>
        <p:nvSpPr>
          <p:cNvPr id="5" name="页脚占位符 4"/>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pPr>
              <a:defRPr/>
            </a:pPr>
            <a:fld id="{697660E7-650C-4964-BC0F-FE01BCA453AB}" type="slidenum">
              <a:rPr lang="zh-CN" altLang="en-US"/>
              <a:pPr>
                <a:defRPr/>
              </a:pPr>
              <a:t>‹#›</a:t>
            </a:fld>
            <a:endParaRPr lang="zh-CN" altLang="en-US" sz="1800">
              <a:solidFill>
                <a:schemeClr val="tx1"/>
              </a:solidFill>
            </a:endParaRPr>
          </a:p>
        </p:txBody>
      </p:sp>
    </p:spTree>
    <p:extLst>
      <p:ext uri="{BB962C8B-B14F-4D97-AF65-F5344CB8AC3E}">
        <p14:creationId xmlns:p14="http://schemas.microsoft.com/office/powerpoint/2010/main" xmlns="" val="23830593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36070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文本框 3"/>
          <p:cNvSpPr txBox="1"/>
          <p:nvPr/>
        </p:nvSpPr>
        <p:spPr>
          <a:xfrm>
            <a:off x="5172959" y="4061604"/>
            <a:ext cx="1846083" cy="338554"/>
          </a:xfrm>
          <a:prstGeom prst="rect">
            <a:avLst/>
          </a:prstGeom>
          <a:noFill/>
        </p:spPr>
        <p:txBody>
          <a:bodyPr wrap="none" rtlCol="0">
            <a:spAutoFit/>
          </a:bodyPr>
          <a:lstStyle/>
          <a:p>
            <a:pPr algn="ctr"/>
            <a:r>
              <a:rPr lang="en-US" altLang="zh-CN" sz="1600" spc="800" dirty="0" smtClean="0">
                <a:solidFill>
                  <a:schemeClr val="bg1"/>
                </a:solidFill>
              </a:rPr>
              <a:t>LOADING</a:t>
            </a:r>
            <a:endParaRPr lang="zh-CN" altLang="en-US" sz="1600" spc="800" dirty="0">
              <a:solidFill>
                <a:schemeClr val="bg1"/>
              </a:solidFill>
            </a:endParaRPr>
          </a:p>
        </p:txBody>
      </p:sp>
      <p:sp>
        <p:nvSpPr>
          <p:cNvPr id="3" name="椭圆 2"/>
          <p:cNvSpPr/>
          <p:nvPr/>
        </p:nvSpPr>
        <p:spPr>
          <a:xfrm>
            <a:off x="5880000" y="3448433"/>
            <a:ext cx="432000" cy="432000"/>
          </a:xfrm>
          <a:prstGeom prst="ellipse">
            <a:avLst/>
          </a:prstGeom>
          <a:solidFill>
            <a:schemeClr val="bg1"/>
          </a:solidFill>
          <a:ln w="3175"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文本框 9"/>
          <p:cNvSpPr txBox="1"/>
          <p:nvPr/>
        </p:nvSpPr>
        <p:spPr>
          <a:xfrm>
            <a:off x="5055940" y="4337829"/>
            <a:ext cx="2080121" cy="338554"/>
          </a:xfrm>
          <a:prstGeom prst="rect">
            <a:avLst/>
          </a:prstGeom>
          <a:noFill/>
        </p:spPr>
        <p:txBody>
          <a:bodyPr wrap="none" rtlCol="0">
            <a:spAutoFit/>
          </a:bodyPr>
          <a:lstStyle/>
          <a:p>
            <a:pPr algn="ctr"/>
            <a:r>
              <a:rPr lang="en-US" altLang="zh-CN" sz="1600" spc="800" dirty="0" smtClean="0">
                <a:solidFill>
                  <a:schemeClr val="bg1"/>
                </a:solidFill>
              </a:rPr>
              <a:t>COMPLETE</a:t>
            </a:r>
            <a:endParaRPr lang="zh-CN" altLang="en-US" sz="1600" spc="800" dirty="0">
              <a:solidFill>
                <a:schemeClr val="bg1"/>
              </a:solidFill>
            </a:endParaRPr>
          </a:p>
        </p:txBody>
      </p:sp>
    </p:spTree>
    <p:extLst>
      <p:ext uri="{BB962C8B-B14F-4D97-AF65-F5344CB8AC3E}">
        <p14:creationId xmlns:p14="http://schemas.microsoft.com/office/powerpoint/2010/main" xmlns="" val="1959879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80000" autoRev="1" fill="hold" grpId="0" nodeType="withEffect">
                                      <p:stCondLst>
                                        <p:cond delay="0"/>
                                      </p:stCondLst>
                                      <p:childTnLst>
                                        <p:animMotion origin="layout" path="M 0 7.40741E-7 L -0.14948 7.40741E-7 " pathEditMode="relative" rAng="0" ptsTypes="AA">
                                          <p:cBhvr>
                                            <p:cTn id="6" dur="750" fill="hold"/>
                                            <p:tgtEl>
                                              <p:spTgt spid="3"/>
                                            </p:tgtEl>
                                            <p:attrNameLst>
                                              <p:attrName>ppt_x</p:attrName>
                                              <p:attrName>ppt_y</p:attrName>
                                            </p:attrNameLst>
                                          </p:cBhvr>
                                          <p:rCtr x="-7474" y="0"/>
                                        </p:animMotion>
                                      </p:childTnLst>
                                    </p:cTn>
                                  </p:par>
                                  <p:par>
                                    <p:cTn id="7" presetID="6" presetClass="emph" presetSubtype="0" accel="13000" decel="87000" autoRev="1" fill="hold" grpId="2" nodeType="withEffect">
                                      <p:stCondLst>
                                        <p:cond delay="0"/>
                                      </p:stCondLst>
                                      <p:childTnLst>
                                        <p:animScale>
                                          <p:cBhvr>
                                            <p:cTn id="8" dur="750" fill="hold"/>
                                            <p:tgtEl>
                                              <p:spTgt spid="3"/>
                                            </p:tgtEl>
                                          </p:cBhvr>
                                          <p:by x="50000" y="50000"/>
                                        </p:animScale>
                                      </p:childTnLst>
                                    </p:cTn>
                                  </p:par>
                                  <p:par>
                                    <p:cTn id="9" presetID="63" presetClass="path" presetSubtype="0" decel="80000" autoRev="1" fill="hold" grpId="1" nodeType="withEffect">
                                      <p:stCondLst>
                                        <p:cond delay="1510"/>
                                      </p:stCondLst>
                                      <p:childTnLst>
                                        <p:animMotion origin="layout" path="M 0 7.40741E-7 L 0.14948 7.40741E-7 " pathEditMode="relative" rAng="0" ptsTypes="AA">
                                          <p:cBhvr>
                                            <p:cTn id="10" dur="750" fill="hold"/>
                                            <p:tgtEl>
                                              <p:spTgt spid="3"/>
                                            </p:tgtEl>
                                            <p:attrNameLst>
                                              <p:attrName>ppt_x</p:attrName>
                                              <p:attrName>ppt_y</p:attrName>
                                            </p:attrNameLst>
                                          </p:cBhvr>
                                          <p:rCtr x="7474" y="0"/>
                                        </p:animMotion>
                                      </p:childTnLst>
                                    </p:cTn>
                                  </p:par>
                                  <p:par>
                                    <p:cTn id="11" presetID="6" presetClass="emph" presetSubtype="0" accel="6500" decel="93500" autoRev="1" fill="hold" grpId="3" nodeType="withEffect">
                                      <p:stCondLst>
                                        <p:cond delay="1510"/>
                                      </p:stCondLst>
                                      <p:childTnLst>
                                        <p:animScale>
                                          <p:cBhvr>
                                            <p:cTn id="12" dur="750" fill="hold"/>
                                            <p:tgtEl>
                                              <p:spTgt spid="3"/>
                                            </p:tgtEl>
                                          </p:cBhvr>
                                          <p:by x="50000" y="50000"/>
                                        </p:animScale>
                                      </p:childTnLst>
                                    </p:cTn>
                                  </p:par>
                                  <p:par>
                                    <p:cTn id="13" presetID="6" presetClass="exit" presetSubtype="32" fill="hold" grpId="4" nodeType="withEffect">
                                      <p:stCondLst>
                                        <p:cond delay="3010"/>
                                      </p:stCondLst>
                                      <p:childTnLst>
                                        <p:animEffect transition="out" filter="circle(out)">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64" presetClass="path" presetSubtype="0" accel="100000" fill="hold" grpId="0" nodeType="withEffect">
                                      <p:stCondLst>
                                        <p:cond delay="3510"/>
                                      </p:stCondLst>
                                      <p:childTnLst>
                                        <p:animMotion origin="layout" path="M 0 1.85185E-6 L 0 -0.05116 " pathEditMode="relative" rAng="0" ptsTypes="AA">
                                          <p:cBhvr>
                                            <p:cTn id="17" dur="400" fill="hold"/>
                                            <p:tgtEl>
                                              <p:spTgt spid="4"/>
                                            </p:tgtEl>
                                            <p:attrNameLst>
                                              <p:attrName>ppt_x</p:attrName>
                                              <p:attrName>ppt_y</p:attrName>
                                            </p:attrNameLst>
                                          </p:cBhvr>
                                          <p:rCtr x="0" y="-2569"/>
                                        </p:animMotion>
                                      </p:childTnLst>
                                    </p:cTn>
                                  </p:par>
                                  <p:par>
                                    <p:cTn id="18" presetID="10" presetClass="entr" presetSubtype="0" fill="hold" grpId="1" nodeType="withEffect">
                                      <p:stCondLst>
                                        <p:cond delay="351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400"/>
                                            <p:tgtEl>
                                              <p:spTgt spid="10"/>
                                            </p:tgtEl>
                                          </p:cBhvr>
                                        </p:animEffect>
                                      </p:childTnLst>
                                    </p:cTn>
                                  </p:par>
                                  <p:par>
                                    <p:cTn id="21" presetID="64" presetClass="path" presetSubtype="0" accel="50000" fill="hold" grpId="0" nodeType="withEffect" p14:presetBounceEnd="52500">
                                      <p:stCondLst>
                                        <p:cond delay="3510"/>
                                      </p:stCondLst>
                                      <p:childTnLst>
                                        <p:animMotion origin="layout" path="M 0 1.85185E-6 L 0 -0.05116 " pathEditMode="relative" rAng="0" ptsTypes="AA" p14:bounceEnd="52500">
                                          <p:cBhvr>
                                            <p:cTn id="22" dur="590" fill="hold"/>
                                            <p:tgtEl>
                                              <p:spTgt spid="10"/>
                                            </p:tgtEl>
                                            <p:attrNameLst>
                                              <p:attrName>ppt_x</p:attrName>
                                              <p:attrName>ppt_y</p:attrName>
                                            </p:attrNameLst>
                                          </p:cBhvr>
                                          <p:rCtr x="0" y="-2569"/>
                                        </p:animMotion>
                                      </p:childTnLst>
                                    </p:cTn>
                                  </p:par>
                                  <p:par>
                                    <p:cTn id="23" presetID="10" presetClass="exit" presetSubtype="0" fill="hold" grpId="1" nodeType="withEffect">
                                      <p:stCondLst>
                                        <p:cond delay="3410"/>
                                      </p:stCondLst>
                                      <p:childTnLst>
                                        <p:animEffect transition="out" filter="fade">
                                          <p:cBhvr>
                                            <p:cTn id="24" dur="400"/>
                                            <p:tgtEl>
                                              <p:spTgt spid="4"/>
                                            </p:tgtEl>
                                          </p:cBhvr>
                                        </p:animEffect>
                                        <p:set>
                                          <p:cBhvr>
                                            <p:cTn id="25" dur="1" fill="hold">
                                              <p:stCondLst>
                                                <p:cond delay="3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animBg="1"/>
          <p:bldP spid="3" grpId="1" animBg="1"/>
          <p:bldP spid="3" grpId="2" animBg="1"/>
          <p:bldP spid="3" grpId="3" animBg="1"/>
          <p:bldP spid="3" grpId="4" animBg="1"/>
          <p:bldP spid="10" grpId="0"/>
          <p:bldP spid="1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decel="80000" autoRev="1" fill="hold" grpId="0" nodeType="withEffect">
                                      <p:stCondLst>
                                        <p:cond delay="0"/>
                                      </p:stCondLst>
                                      <p:childTnLst>
                                        <p:animMotion origin="layout" path="M 0 7.40741E-7 L -0.14948 7.40741E-7 " pathEditMode="relative" rAng="0" ptsTypes="AA">
                                          <p:cBhvr>
                                            <p:cTn id="6" dur="750" fill="hold"/>
                                            <p:tgtEl>
                                              <p:spTgt spid="3"/>
                                            </p:tgtEl>
                                            <p:attrNameLst>
                                              <p:attrName>ppt_x</p:attrName>
                                              <p:attrName>ppt_y</p:attrName>
                                            </p:attrNameLst>
                                          </p:cBhvr>
                                          <p:rCtr x="-7474" y="0"/>
                                        </p:animMotion>
                                      </p:childTnLst>
                                    </p:cTn>
                                  </p:par>
                                  <p:par>
                                    <p:cTn id="7" presetID="6" presetClass="emph" presetSubtype="0" accel="13000" decel="87000" autoRev="1" fill="hold" grpId="2" nodeType="withEffect">
                                      <p:stCondLst>
                                        <p:cond delay="0"/>
                                      </p:stCondLst>
                                      <p:childTnLst>
                                        <p:animScale>
                                          <p:cBhvr>
                                            <p:cTn id="8" dur="750" fill="hold"/>
                                            <p:tgtEl>
                                              <p:spTgt spid="3"/>
                                            </p:tgtEl>
                                          </p:cBhvr>
                                          <p:by x="50000" y="50000"/>
                                        </p:animScale>
                                      </p:childTnLst>
                                    </p:cTn>
                                  </p:par>
                                  <p:par>
                                    <p:cTn id="9" presetID="63" presetClass="path" presetSubtype="0" decel="80000" autoRev="1" fill="hold" grpId="1" nodeType="withEffect">
                                      <p:stCondLst>
                                        <p:cond delay="1510"/>
                                      </p:stCondLst>
                                      <p:childTnLst>
                                        <p:animMotion origin="layout" path="M 0 7.40741E-7 L 0.14948 7.40741E-7 " pathEditMode="relative" rAng="0" ptsTypes="AA">
                                          <p:cBhvr>
                                            <p:cTn id="10" dur="750" fill="hold"/>
                                            <p:tgtEl>
                                              <p:spTgt spid="3"/>
                                            </p:tgtEl>
                                            <p:attrNameLst>
                                              <p:attrName>ppt_x</p:attrName>
                                              <p:attrName>ppt_y</p:attrName>
                                            </p:attrNameLst>
                                          </p:cBhvr>
                                          <p:rCtr x="7474" y="0"/>
                                        </p:animMotion>
                                      </p:childTnLst>
                                    </p:cTn>
                                  </p:par>
                                  <p:par>
                                    <p:cTn id="11" presetID="6" presetClass="emph" presetSubtype="0" accel="6500" decel="93500" autoRev="1" fill="hold" grpId="3" nodeType="withEffect">
                                      <p:stCondLst>
                                        <p:cond delay="1510"/>
                                      </p:stCondLst>
                                      <p:childTnLst>
                                        <p:animScale>
                                          <p:cBhvr>
                                            <p:cTn id="12" dur="750" fill="hold"/>
                                            <p:tgtEl>
                                              <p:spTgt spid="3"/>
                                            </p:tgtEl>
                                          </p:cBhvr>
                                          <p:by x="50000" y="50000"/>
                                        </p:animScale>
                                      </p:childTnLst>
                                    </p:cTn>
                                  </p:par>
                                  <p:par>
                                    <p:cTn id="13" presetID="6" presetClass="exit" presetSubtype="32" fill="hold" grpId="4" nodeType="withEffect">
                                      <p:stCondLst>
                                        <p:cond delay="3010"/>
                                      </p:stCondLst>
                                      <p:childTnLst>
                                        <p:animEffect transition="out" filter="circle(out)">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64" presetClass="path" presetSubtype="0" accel="100000" fill="hold" grpId="0" nodeType="withEffect">
                                      <p:stCondLst>
                                        <p:cond delay="3510"/>
                                      </p:stCondLst>
                                      <p:childTnLst>
                                        <p:animMotion origin="layout" path="M 0 1.85185E-6 L 0 -0.05116 " pathEditMode="relative" rAng="0" ptsTypes="AA">
                                          <p:cBhvr>
                                            <p:cTn id="17" dur="400" fill="hold"/>
                                            <p:tgtEl>
                                              <p:spTgt spid="4"/>
                                            </p:tgtEl>
                                            <p:attrNameLst>
                                              <p:attrName>ppt_x</p:attrName>
                                              <p:attrName>ppt_y</p:attrName>
                                            </p:attrNameLst>
                                          </p:cBhvr>
                                          <p:rCtr x="0" y="-2569"/>
                                        </p:animMotion>
                                      </p:childTnLst>
                                    </p:cTn>
                                  </p:par>
                                  <p:par>
                                    <p:cTn id="18" presetID="10" presetClass="entr" presetSubtype="0" fill="hold" grpId="1" nodeType="withEffect">
                                      <p:stCondLst>
                                        <p:cond delay="351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400"/>
                                            <p:tgtEl>
                                              <p:spTgt spid="10"/>
                                            </p:tgtEl>
                                          </p:cBhvr>
                                        </p:animEffect>
                                      </p:childTnLst>
                                    </p:cTn>
                                  </p:par>
                                  <p:par>
                                    <p:cTn id="21" presetID="64" presetClass="path" presetSubtype="0" accel="50000" fill="hold" grpId="0" nodeType="withEffect">
                                      <p:stCondLst>
                                        <p:cond delay="3510"/>
                                      </p:stCondLst>
                                      <p:childTnLst>
                                        <p:animMotion origin="layout" path="M 0 1.85185E-6 L 0 -0.05116 " pathEditMode="relative" rAng="0" ptsTypes="AA">
                                          <p:cBhvr>
                                            <p:cTn id="22" dur="590" fill="hold"/>
                                            <p:tgtEl>
                                              <p:spTgt spid="10"/>
                                            </p:tgtEl>
                                            <p:attrNameLst>
                                              <p:attrName>ppt_x</p:attrName>
                                              <p:attrName>ppt_y</p:attrName>
                                            </p:attrNameLst>
                                          </p:cBhvr>
                                          <p:rCtr x="0" y="-2569"/>
                                        </p:animMotion>
                                      </p:childTnLst>
                                    </p:cTn>
                                  </p:par>
                                  <p:par>
                                    <p:cTn id="23" presetID="10" presetClass="exit" presetSubtype="0" fill="hold" grpId="1" nodeType="withEffect">
                                      <p:stCondLst>
                                        <p:cond delay="3410"/>
                                      </p:stCondLst>
                                      <p:childTnLst>
                                        <p:animEffect transition="out" filter="fade">
                                          <p:cBhvr>
                                            <p:cTn id="24" dur="400"/>
                                            <p:tgtEl>
                                              <p:spTgt spid="4"/>
                                            </p:tgtEl>
                                          </p:cBhvr>
                                        </p:animEffect>
                                        <p:set>
                                          <p:cBhvr>
                                            <p:cTn id="25" dur="1" fill="hold">
                                              <p:stCondLst>
                                                <p:cond delay="3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animBg="1"/>
          <p:bldP spid="3" grpId="1" animBg="1"/>
          <p:bldP spid="3" grpId="2" animBg="1"/>
          <p:bldP spid="3" grpId="3" animBg="1"/>
          <p:bldP spid="3" grpId="4" animBg="1"/>
          <p:bldP spid="10" grpId="0"/>
          <p:bldP spid="10" grpId="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椭圆形标注 7"/>
          <p:cNvSpPr/>
          <p:nvPr/>
        </p:nvSpPr>
        <p:spPr>
          <a:xfrm>
            <a:off x="333828" y="1822396"/>
            <a:ext cx="5500914" cy="3765604"/>
          </a:xfrm>
          <a:prstGeom prst="wedgeEllipseCallout">
            <a:avLst>
              <a:gd name="adj1" fmla="val 60697"/>
              <a:gd name="adj2" fmla="val 1432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73206" y="341194"/>
            <a:ext cx="5505033" cy="707886"/>
          </a:xfrm>
          <a:prstGeom prst="rect">
            <a:avLst/>
          </a:prstGeom>
          <a:noFill/>
        </p:spPr>
        <p:txBody>
          <a:bodyPr wrap="none" rtlCol="0">
            <a:spAutoFit/>
          </a:bodyPr>
          <a:lstStyle/>
          <a:p>
            <a:r>
              <a:rPr lang="en-US" altLang="zh-CN" sz="4000" dirty="0" smtClean="0">
                <a:latin typeface="Broadway BT" panose="04040905080B02020502" pitchFamily="82" charset="0"/>
              </a:rPr>
              <a:t>ADOBE Photoshop</a:t>
            </a:r>
            <a:endParaRPr lang="zh-CN" altLang="en-US" sz="4000" dirty="0">
              <a:latin typeface="Broadway BT" panose="04040905080B02020502" pitchFamily="82" charset="0"/>
            </a:endParaRPr>
          </a:p>
        </p:txBody>
      </p:sp>
      <p:sp>
        <p:nvSpPr>
          <p:cNvPr id="34" name="矩形 33"/>
          <p:cNvSpPr/>
          <p:nvPr/>
        </p:nvSpPr>
        <p:spPr>
          <a:xfrm>
            <a:off x="1198218" y="3557056"/>
            <a:ext cx="4167938" cy="923330"/>
          </a:xfrm>
          <a:prstGeom prst="rect">
            <a:avLst/>
          </a:prstGeom>
        </p:spPr>
        <p:txBody>
          <a:bodyPr wrap="square">
            <a:spAutoFit/>
          </a:bodyPr>
          <a:lstStyle/>
          <a:p>
            <a:r>
              <a:rPr lang="zh-CN" altLang="en-US" dirty="0" smtClean="0">
                <a:latin typeface="华文细黑" panose="02010600040101010101" pitchFamily="2" charset="-122"/>
                <a:ea typeface="华文细黑" panose="02010600040101010101" pitchFamily="2" charset="-122"/>
              </a:rPr>
              <a:t>文件</a:t>
            </a:r>
            <a:r>
              <a:rPr lang="en-US" altLang="zh-CN" dirty="0" smtClean="0">
                <a:latin typeface="华文细黑" panose="02010600040101010101" pitchFamily="2" charset="-122"/>
                <a:ea typeface="华文细黑" panose="02010600040101010101" pitchFamily="2" charset="-122"/>
              </a:rPr>
              <a:t>-</a:t>
            </a:r>
            <a:r>
              <a:rPr lang="zh-CN" altLang="en-US" dirty="0" smtClean="0">
                <a:latin typeface="华文细黑" panose="02010600040101010101" pitchFamily="2" charset="-122"/>
                <a:ea typeface="华文细黑" panose="02010600040101010101" pitchFamily="2" charset="-122"/>
              </a:rPr>
              <a:t>打开，图像</a:t>
            </a:r>
            <a:r>
              <a:rPr lang="en-US" altLang="zh-CN" dirty="0" smtClean="0">
                <a:latin typeface="华文细黑" panose="02010600040101010101" pitchFamily="2" charset="-122"/>
                <a:ea typeface="华文细黑" panose="02010600040101010101" pitchFamily="2" charset="-122"/>
              </a:rPr>
              <a:t>-</a:t>
            </a:r>
            <a:r>
              <a:rPr lang="zh-CN" altLang="en-US" dirty="0" smtClean="0">
                <a:latin typeface="华文细黑" panose="02010600040101010101" pitchFamily="2" charset="-122"/>
                <a:ea typeface="华文细黑" panose="02010600040101010101" pitchFamily="2" charset="-122"/>
              </a:rPr>
              <a:t>调整大小</a:t>
            </a:r>
            <a:endParaRPr lang="en-US" altLang="zh-CN" dirty="0" smtClean="0">
              <a:latin typeface="华文细黑" panose="02010600040101010101" pitchFamily="2" charset="-122"/>
              <a:ea typeface="华文细黑" panose="02010600040101010101" pitchFamily="2" charset="-122"/>
            </a:endParaRPr>
          </a:p>
          <a:p>
            <a:r>
              <a:rPr lang="zh-CN" altLang="en-US" dirty="0" smtClean="0">
                <a:latin typeface="华文细黑" panose="02010600040101010101" pitchFamily="2" charset="-122"/>
                <a:ea typeface="华文细黑" panose="02010600040101010101" pitchFamily="2" charset="-122"/>
              </a:rPr>
              <a:t>图层</a:t>
            </a:r>
            <a:r>
              <a:rPr lang="en-US" altLang="zh-CN" dirty="0" smtClean="0">
                <a:latin typeface="华文细黑" panose="02010600040101010101" pitchFamily="2" charset="-122"/>
                <a:ea typeface="华文细黑" panose="02010600040101010101" pitchFamily="2" charset="-122"/>
              </a:rPr>
              <a:t>-</a:t>
            </a:r>
            <a:r>
              <a:rPr lang="zh-CN" altLang="en-US" dirty="0" smtClean="0">
                <a:latin typeface="华文细黑" panose="02010600040101010101" pitchFamily="2" charset="-122"/>
                <a:ea typeface="华文细黑" panose="02010600040101010101" pitchFamily="2" charset="-122"/>
              </a:rPr>
              <a:t>新建，图像</a:t>
            </a:r>
            <a:r>
              <a:rPr lang="en-US" altLang="zh-CN" dirty="0" smtClean="0">
                <a:latin typeface="华文细黑" panose="02010600040101010101" pitchFamily="2" charset="-122"/>
                <a:ea typeface="华文细黑" panose="02010600040101010101" pitchFamily="2" charset="-122"/>
              </a:rPr>
              <a:t>-</a:t>
            </a:r>
            <a:r>
              <a:rPr lang="zh-CN" altLang="en-US" dirty="0" smtClean="0">
                <a:latin typeface="华文细黑" panose="02010600040101010101" pitchFamily="2" charset="-122"/>
                <a:ea typeface="华文细黑" panose="02010600040101010101" pitchFamily="2" charset="-122"/>
              </a:rPr>
              <a:t>模式</a:t>
            </a:r>
            <a:r>
              <a:rPr lang="en-US" altLang="zh-CN" dirty="0" smtClean="0">
                <a:latin typeface="华文细黑" panose="02010600040101010101" pitchFamily="2" charset="-122"/>
                <a:ea typeface="华文细黑" panose="02010600040101010101" pitchFamily="2" charset="-122"/>
              </a:rPr>
              <a:t>-</a:t>
            </a:r>
            <a:r>
              <a:rPr lang="zh-CN" altLang="en-US" dirty="0" smtClean="0">
                <a:latin typeface="华文细黑" panose="02010600040101010101" pitchFamily="2" charset="-122"/>
                <a:ea typeface="华文细黑" panose="02010600040101010101" pitchFamily="2" charset="-122"/>
              </a:rPr>
              <a:t>颜色</a:t>
            </a:r>
            <a:endParaRPr lang="en-US" altLang="zh-CN" dirty="0" smtClean="0">
              <a:latin typeface="华文细黑" panose="02010600040101010101" pitchFamily="2" charset="-122"/>
              <a:ea typeface="华文细黑" panose="02010600040101010101" pitchFamily="2" charset="-122"/>
            </a:endParaRPr>
          </a:p>
          <a:p>
            <a:r>
              <a:rPr lang="en-US" altLang="zh-CN" dirty="0" smtClean="0">
                <a:latin typeface="华文细黑" panose="02010600040101010101" pitchFamily="2" charset="-122"/>
                <a:ea typeface="华文细黑" panose="02010600040101010101" pitchFamily="2" charset="-122"/>
              </a:rPr>
              <a:t>…</a:t>
            </a:r>
            <a:endParaRPr lang="en-US" altLang="zh-CN" dirty="0">
              <a:latin typeface="华文细黑" panose="02010600040101010101" pitchFamily="2" charset="-122"/>
              <a:ea typeface="华文细黑" panose="02010600040101010101" pitchFamily="2" charset="-122"/>
            </a:endParaRPr>
          </a:p>
        </p:txBody>
      </p:sp>
      <p:sp>
        <p:nvSpPr>
          <p:cNvPr id="35" name="文本框 34"/>
          <p:cNvSpPr txBox="1"/>
          <p:nvPr/>
        </p:nvSpPr>
        <p:spPr>
          <a:xfrm>
            <a:off x="1974045" y="2551634"/>
            <a:ext cx="2489784" cy="769441"/>
          </a:xfrm>
          <a:prstGeom prst="rect">
            <a:avLst/>
          </a:prstGeom>
          <a:noFill/>
        </p:spPr>
        <p:txBody>
          <a:bodyPr wrap="none" rtlCol="0">
            <a:spAutoFit/>
          </a:bodyPr>
          <a:lstStyle/>
          <a:p>
            <a:r>
              <a:rPr lang="en-US" altLang="zh-CN" sz="4400" dirty="0" smtClean="0">
                <a:solidFill>
                  <a:srgbClr val="5EC2AA"/>
                </a:solidFill>
                <a:latin typeface="Broadway BT" panose="04040905080B02020502" pitchFamily="82" charset="0"/>
              </a:rPr>
              <a:t>I get it!</a:t>
            </a:r>
            <a:endParaRPr lang="zh-CN" altLang="en-US" sz="4400" dirty="0">
              <a:solidFill>
                <a:srgbClr val="5EC2AA"/>
              </a:solidFill>
              <a:latin typeface="Broadway BT" panose="04040905080B02020502" pitchFamily="82" charset="0"/>
            </a:endParaRPr>
          </a:p>
        </p:txBody>
      </p:sp>
      <p:sp>
        <p:nvSpPr>
          <p:cNvPr id="64" name="任意多边形 63"/>
          <p:cNvSpPr>
            <a:spLocks/>
          </p:cNvSpPr>
          <p:nvPr/>
        </p:nvSpPr>
        <p:spPr bwMode="auto">
          <a:xfrm>
            <a:off x="8994793" y="28575"/>
            <a:ext cx="2553264" cy="3073970"/>
          </a:xfrm>
          <a:custGeom>
            <a:avLst/>
            <a:gdLst>
              <a:gd name="connsiteX0" fmla="*/ 114125 w 2553264"/>
              <a:gd name="connsiteY0" fmla="*/ 2399 h 3073970"/>
              <a:gd name="connsiteX1" fmla="*/ 1545709 w 2553264"/>
              <a:gd name="connsiteY1" fmla="*/ 416388 h 3073970"/>
              <a:gd name="connsiteX2" fmla="*/ 2548619 w 2553264"/>
              <a:gd name="connsiteY2" fmla="*/ 2678455 h 3073970"/>
              <a:gd name="connsiteX3" fmla="*/ 2482684 w 2553264"/>
              <a:gd name="connsiteY3" fmla="*/ 3073970 h 3073970"/>
              <a:gd name="connsiteX4" fmla="*/ 56811 w 2553264"/>
              <a:gd name="connsiteY4" fmla="*/ 3073970 h 3073970"/>
              <a:gd name="connsiteX5" fmla="*/ 0 w 2553264"/>
              <a:gd name="connsiteY5" fmla="*/ 3073970 h 3073970"/>
              <a:gd name="connsiteX6" fmla="*/ 0 w 2553264"/>
              <a:gd name="connsiteY6" fmla="*/ 3070225 h 3073970"/>
              <a:gd name="connsiteX7" fmla="*/ 21029 w 2553264"/>
              <a:gd name="connsiteY7" fmla="*/ 3070225 h 3073970"/>
              <a:gd name="connsiteX8" fmla="*/ 36860 w 2553264"/>
              <a:gd name="connsiteY8" fmla="*/ 3070225 h 3073970"/>
              <a:gd name="connsiteX9" fmla="*/ 36860 w 2553264"/>
              <a:gd name="connsiteY9" fmla="*/ 5997 h 3073970"/>
              <a:gd name="connsiteX10" fmla="*/ 36860 w 2553264"/>
              <a:gd name="connsiteY10" fmla="*/ 3514 h 3073970"/>
              <a:gd name="connsiteX11" fmla="*/ 36860 w 2553264"/>
              <a:gd name="connsiteY11" fmla="*/ 0 h 3073970"/>
              <a:gd name="connsiteX12" fmla="*/ 36860 w 2553264"/>
              <a:gd name="connsiteY12" fmla="*/ 750 h 3073970"/>
              <a:gd name="connsiteX13" fmla="*/ 36860 w 2553264"/>
              <a:gd name="connsiteY13" fmla="*/ 3514 h 3073970"/>
              <a:gd name="connsiteX14" fmla="*/ 0 w 2553264"/>
              <a:gd name="connsiteY14" fmla="*/ 4046 h 3073970"/>
              <a:gd name="connsiteX15" fmla="*/ 0 w 2553264"/>
              <a:gd name="connsiteY15" fmla="*/ 2049 h 307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53264" h="3073970">
                <a:moveTo>
                  <a:pt x="114125" y="2399"/>
                </a:moveTo>
                <a:cubicBezTo>
                  <a:pt x="626181" y="9489"/>
                  <a:pt x="1126023" y="147074"/>
                  <a:pt x="1545709" y="416388"/>
                </a:cubicBezTo>
                <a:cubicBezTo>
                  <a:pt x="2212002" y="884761"/>
                  <a:pt x="2600673" y="1883956"/>
                  <a:pt x="2548619" y="2678455"/>
                </a:cubicBezTo>
                <a:cubicBezTo>
                  <a:pt x="2541679" y="2813763"/>
                  <a:pt x="2517387" y="2945601"/>
                  <a:pt x="2482684" y="3073970"/>
                </a:cubicBezTo>
                <a:cubicBezTo>
                  <a:pt x="2482684" y="3073970"/>
                  <a:pt x="2482684" y="3073970"/>
                  <a:pt x="56811" y="3073970"/>
                </a:cubicBezTo>
                <a:lnTo>
                  <a:pt x="0" y="3073970"/>
                </a:lnTo>
                <a:lnTo>
                  <a:pt x="0" y="3070225"/>
                </a:lnTo>
                <a:lnTo>
                  <a:pt x="21029" y="3070225"/>
                </a:lnTo>
                <a:cubicBezTo>
                  <a:pt x="36860" y="3070225"/>
                  <a:pt x="36860" y="3070225"/>
                  <a:pt x="36860" y="3070225"/>
                </a:cubicBezTo>
                <a:cubicBezTo>
                  <a:pt x="36860" y="383778"/>
                  <a:pt x="36860" y="47972"/>
                  <a:pt x="36860" y="5997"/>
                </a:cubicBezTo>
                <a:lnTo>
                  <a:pt x="36860" y="3514"/>
                </a:lnTo>
                <a:close/>
                <a:moveTo>
                  <a:pt x="36860" y="0"/>
                </a:moveTo>
                <a:cubicBezTo>
                  <a:pt x="36860" y="0"/>
                  <a:pt x="36860" y="0"/>
                  <a:pt x="36860" y="750"/>
                </a:cubicBezTo>
                <a:lnTo>
                  <a:pt x="36860" y="3514"/>
                </a:lnTo>
                <a:lnTo>
                  <a:pt x="0" y="4046"/>
                </a:lnTo>
                <a:lnTo>
                  <a:pt x="0" y="2049"/>
                </a:lnTo>
                <a:close/>
              </a:path>
            </a:pathLst>
          </a:custGeom>
          <a:solidFill>
            <a:srgbClr val="5EC2AA"/>
          </a:solidFill>
          <a:ln>
            <a:noFill/>
          </a:ln>
          <a:extLst/>
        </p:spPr>
        <p:txBody>
          <a:bodyPr vert="horz" wrap="square" lIns="91440" tIns="45720" rIns="91440" bIns="45720" numCol="1" anchor="t" anchorCtr="0" compatLnSpc="1">
            <a:prstTxWarp prst="textNoShape">
              <a:avLst/>
            </a:prstTxWarp>
            <a:noAutofit/>
          </a:bodyPr>
          <a:lstStyle/>
          <a:p>
            <a:endParaRPr lang="zh-CN" altLang="en-US"/>
          </a:p>
        </p:txBody>
      </p:sp>
      <p:sp>
        <p:nvSpPr>
          <p:cNvPr id="65" name="任意多边形 64"/>
          <p:cNvSpPr>
            <a:spLocks/>
          </p:cNvSpPr>
          <p:nvPr/>
        </p:nvSpPr>
        <p:spPr bwMode="auto">
          <a:xfrm>
            <a:off x="6232217" y="-3175"/>
            <a:ext cx="2814560" cy="6861175"/>
          </a:xfrm>
          <a:custGeom>
            <a:avLst/>
            <a:gdLst>
              <a:gd name="connsiteX0" fmla="*/ 174344 w 2814560"/>
              <a:gd name="connsiteY0" fmla="*/ 3070225 h 6861175"/>
              <a:gd name="connsiteX1" fmla="*/ 412952 w 2814560"/>
              <a:gd name="connsiteY1" fmla="*/ 3070225 h 6861175"/>
              <a:gd name="connsiteX2" fmla="*/ 2814560 w 2814560"/>
              <a:gd name="connsiteY2" fmla="*/ 3070225 h 6861175"/>
              <a:gd name="connsiteX3" fmla="*/ 2814560 w 2814560"/>
              <a:gd name="connsiteY3" fmla="*/ 3271663 h 6861175"/>
              <a:gd name="connsiteX4" fmla="*/ 2814560 w 2814560"/>
              <a:gd name="connsiteY4" fmla="*/ 6861175 h 6861175"/>
              <a:gd name="connsiteX5" fmla="*/ 2103166 w 2814560"/>
              <a:gd name="connsiteY5" fmla="*/ 6861175 h 6861175"/>
              <a:gd name="connsiteX6" fmla="*/ 2231564 w 2814560"/>
              <a:gd name="connsiteY6" fmla="*/ 6389426 h 6861175"/>
              <a:gd name="connsiteX7" fmla="*/ 1940066 w 2814560"/>
              <a:gd name="connsiteY7" fmla="*/ 5713021 h 6861175"/>
              <a:gd name="connsiteX8" fmla="*/ 1874132 w 2814560"/>
              <a:gd name="connsiteY8" fmla="*/ 5480615 h 6861175"/>
              <a:gd name="connsiteX9" fmla="*/ 1509760 w 2814560"/>
              <a:gd name="connsiteY9" fmla="*/ 5234334 h 6861175"/>
              <a:gd name="connsiteX10" fmla="*/ 742843 w 2814560"/>
              <a:gd name="connsiteY10" fmla="*/ 5213522 h 6861175"/>
              <a:gd name="connsiteX11" fmla="*/ 479107 w 2814560"/>
              <a:gd name="connsiteY11" fmla="*/ 4838898 h 6861175"/>
              <a:gd name="connsiteX12" fmla="*/ 520749 w 2814560"/>
              <a:gd name="connsiteY12" fmla="*/ 4634242 h 6861175"/>
              <a:gd name="connsiteX13" fmla="*/ 468696 w 2814560"/>
              <a:gd name="connsiteY13" fmla="*/ 4516305 h 6861175"/>
              <a:gd name="connsiteX14" fmla="*/ 406232 w 2814560"/>
              <a:gd name="connsiteY14" fmla="*/ 4304711 h 6861175"/>
              <a:gd name="connsiteX15" fmla="*/ 486047 w 2814560"/>
              <a:gd name="connsiteY15" fmla="*/ 4242274 h 6861175"/>
              <a:gd name="connsiteX16" fmla="*/ 388881 w 2814560"/>
              <a:gd name="connsiteY16" fmla="*/ 4207586 h 6861175"/>
              <a:gd name="connsiteX17" fmla="*/ 302126 w 2814560"/>
              <a:gd name="connsiteY17" fmla="*/ 4061899 h 6861175"/>
              <a:gd name="connsiteX18" fmla="*/ 354179 w 2814560"/>
              <a:gd name="connsiteY18" fmla="*/ 3957837 h 6861175"/>
              <a:gd name="connsiteX19" fmla="*/ 305596 w 2814560"/>
              <a:gd name="connsiteY19" fmla="*/ 3659525 h 6861175"/>
              <a:gd name="connsiteX20" fmla="*/ 118205 w 2814560"/>
              <a:gd name="connsiteY20" fmla="*/ 3614431 h 6861175"/>
              <a:gd name="connsiteX21" fmla="*/ 217 w 2814560"/>
              <a:gd name="connsiteY21" fmla="*/ 3416713 h 6861175"/>
              <a:gd name="connsiteX22" fmla="*/ 66151 w 2814560"/>
              <a:gd name="connsiteY22" fmla="*/ 3260619 h 6861175"/>
              <a:gd name="connsiteX23" fmla="*/ 314102 w 2814560"/>
              <a:gd name="connsiteY23" fmla="*/ 2783085 h 6861175"/>
              <a:gd name="connsiteX24" fmla="*/ 273930 w 2814560"/>
              <a:gd name="connsiteY24" fmla="*/ 2870386 h 6861175"/>
              <a:gd name="connsiteX25" fmla="*/ 175734 w 2814560"/>
              <a:gd name="connsiteY25" fmla="*/ 3067779 h 6861175"/>
              <a:gd name="connsiteX26" fmla="*/ 174344 w 2814560"/>
              <a:gd name="connsiteY26" fmla="*/ 3070225 h 6861175"/>
              <a:gd name="connsiteX27" fmla="*/ 172960 w 2814560"/>
              <a:gd name="connsiteY27" fmla="*/ 3070225 h 6861175"/>
              <a:gd name="connsiteX28" fmla="*/ 371052 w 2814560"/>
              <a:gd name="connsiteY28" fmla="*/ 2659321 h 6861175"/>
              <a:gd name="connsiteX29" fmla="*/ 319185 w 2814560"/>
              <a:gd name="connsiteY29" fmla="*/ 2772743 h 6861175"/>
              <a:gd name="connsiteX30" fmla="*/ 314102 w 2814560"/>
              <a:gd name="connsiteY30" fmla="*/ 2783085 h 6861175"/>
              <a:gd name="connsiteX31" fmla="*/ 2814560 w 2814560"/>
              <a:gd name="connsiteY31" fmla="*/ 0 h 6861175"/>
              <a:gd name="connsiteX32" fmla="*/ 1707562 w 2814560"/>
              <a:gd name="connsiteY32" fmla="*/ 218531 h 6861175"/>
              <a:gd name="connsiteX33" fmla="*/ 1377892 w 2814560"/>
              <a:gd name="connsiteY33" fmla="*/ 416249 h 6861175"/>
              <a:gd name="connsiteX34" fmla="*/ 562392 w 2814560"/>
              <a:gd name="connsiteY34" fmla="*/ 1689278 h 6861175"/>
              <a:gd name="connsiteX35" fmla="*/ 433994 w 2814560"/>
              <a:gd name="connsiteY35" fmla="*/ 2011872 h 6861175"/>
              <a:gd name="connsiteX36" fmla="*/ 461756 w 2814560"/>
              <a:gd name="connsiteY36" fmla="*/ 2237340 h 6861175"/>
              <a:gd name="connsiteX37" fmla="*/ 458285 w 2814560"/>
              <a:gd name="connsiteY37" fmla="*/ 2469746 h 6861175"/>
              <a:gd name="connsiteX38" fmla="*/ 371052 w 2814560"/>
              <a:gd name="connsiteY38" fmla="*/ 2659321 h 6861175"/>
              <a:gd name="connsiteX39" fmla="*/ 457600 w 2814560"/>
              <a:gd name="connsiteY39" fmla="*/ 2470057 h 6861175"/>
              <a:gd name="connsiteX40" fmla="*/ 461072 w 2814560"/>
              <a:gd name="connsiteY40" fmla="*/ 2237622 h 6861175"/>
              <a:gd name="connsiteX41" fmla="*/ 433302 w 2814560"/>
              <a:gd name="connsiteY41" fmla="*/ 2012125 h 6861175"/>
              <a:gd name="connsiteX42" fmla="*/ 561737 w 2814560"/>
              <a:gd name="connsiteY42" fmla="*/ 1689491 h 6861175"/>
              <a:gd name="connsiteX43" fmla="*/ 1377474 w 2814560"/>
              <a:gd name="connsiteY43" fmla="*/ 416302 h 6861175"/>
              <a:gd name="connsiteX44" fmla="*/ 1707240 w 2814560"/>
              <a:gd name="connsiteY44" fmla="*/ 218558 h 6861175"/>
              <a:gd name="connsiteX45" fmla="*/ 2814560 w 2814560"/>
              <a:gd name="connsiteY45" fmla="*/ 0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14560" h="6861175">
                <a:moveTo>
                  <a:pt x="174344" y="3070225"/>
                </a:moveTo>
                <a:lnTo>
                  <a:pt x="412952" y="3070225"/>
                </a:lnTo>
                <a:cubicBezTo>
                  <a:pt x="2814560" y="3070225"/>
                  <a:pt x="2814560" y="3070225"/>
                  <a:pt x="2814560" y="3070225"/>
                </a:cubicBezTo>
                <a:lnTo>
                  <a:pt x="2814560" y="3271663"/>
                </a:lnTo>
                <a:cubicBezTo>
                  <a:pt x="2814560" y="4187729"/>
                  <a:pt x="2814560" y="5360293"/>
                  <a:pt x="2814560" y="6861175"/>
                </a:cubicBezTo>
                <a:cubicBezTo>
                  <a:pt x="2814560" y="6861175"/>
                  <a:pt x="2814560" y="6861175"/>
                  <a:pt x="2103166" y="6861175"/>
                </a:cubicBezTo>
                <a:cubicBezTo>
                  <a:pt x="2287088" y="6691207"/>
                  <a:pt x="2287088" y="6531645"/>
                  <a:pt x="2231564" y="6389426"/>
                </a:cubicBezTo>
                <a:cubicBezTo>
                  <a:pt x="2134398" y="6136208"/>
                  <a:pt x="1999060" y="6000927"/>
                  <a:pt x="1940066" y="5713021"/>
                </a:cubicBezTo>
                <a:cubicBezTo>
                  <a:pt x="1922715" y="5633240"/>
                  <a:pt x="1905364" y="5556928"/>
                  <a:pt x="1874132" y="5480615"/>
                </a:cubicBezTo>
                <a:cubicBezTo>
                  <a:pt x="1801258" y="5307178"/>
                  <a:pt x="1672860" y="5248209"/>
                  <a:pt x="1509760" y="5234334"/>
                </a:cubicBezTo>
                <a:cubicBezTo>
                  <a:pt x="1284196" y="5220459"/>
                  <a:pt x="957996" y="5269022"/>
                  <a:pt x="742843" y="5213522"/>
                </a:cubicBezTo>
                <a:cubicBezTo>
                  <a:pt x="572803" y="5168428"/>
                  <a:pt x="482577" y="5008866"/>
                  <a:pt x="479107" y="4838898"/>
                </a:cubicBezTo>
                <a:cubicBezTo>
                  <a:pt x="479107" y="4772992"/>
                  <a:pt x="489517" y="4703617"/>
                  <a:pt x="520749" y="4634242"/>
                </a:cubicBezTo>
                <a:cubicBezTo>
                  <a:pt x="548511" y="4575273"/>
                  <a:pt x="517279" y="4547523"/>
                  <a:pt x="468696" y="4516305"/>
                </a:cubicBezTo>
                <a:cubicBezTo>
                  <a:pt x="392351" y="4467742"/>
                  <a:pt x="322947" y="4387961"/>
                  <a:pt x="406232" y="4304711"/>
                </a:cubicBezTo>
                <a:cubicBezTo>
                  <a:pt x="423583" y="4283899"/>
                  <a:pt x="451345" y="4263086"/>
                  <a:pt x="486047" y="4242274"/>
                </a:cubicBezTo>
                <a:cubicBezTo>
                  <a:pt x="447875" y="4231868"/>
                  <a:pt x="413173" y="4221461"/>
                  <a:pt x="388881" y="4207586"/>
                </a:cubicBezTo>
                <a:cubicBezTo>
                  <a:pt x="309066" y="4172899"/>
                  <a:pt x="291715" y="4120868"/>
                  <a:pt x="302126" y="4061899"/>
                </a:cubicBezTo>
                <a:cubicBezTo>
                  <a:pt x="305596" y="4030680"/>
                  <a:pt x="329888" y="3995993"/>
                  <a:pt x="354179" y="3957837"/>
                </a:cubicBezTo>
                <a:cubicBezTo>
                  <a:pt x="427054" y="3853774"/>
                  <a:pt x="447875" y="3728900"/>
                  <a:pt x="305596" y="3659525"/>
                </a:cubicBezTo>
                <a:cubicBezTo>
                  <a:pt x="243132" y="3628306"/>
                  <a:pt x="177198" y="3635244"/>
                  <a:pt x="118205" y="3614431"/>
                </a:cubicBezTo>
                <a:cubicBezTo>
                  <a:pt x="34919" y="3583212"/>
                  <a:pt x="-3253" y="3499962"/>
                  <a:pt x="217" y="3416713"/>
                </a:cubicBezTo>
                <a:cubicBezTo>
                  <a:pt x="3687" y="3357744"/>
                  <a:pt x="38390" y="3302244"/>
                  <a:pt x="66151" y="3260619"/>
                </a:cubicBezTo>
                <a:close/>
                <a:moveTo>
                  <a:pt x="314102" y="2783085"/>
                </a:moveTo>
                <a:lnTo>
                  <a:pt x="273930" y="2870386"/>
                </a:lnTo>
                <a:cubicBezTo>
                  <a:pt x="242482" y="2936725"/>
                  <a:pt x="210057" y="3002631"/>
                  <a:pt x="175734" y="3067779"/>
                </a:cubicBezTo>
                <a:lnTo>
                  <a:pt x="174344" y="3070225"/>
                </a:lnTo>
                <a:lnTo>
                  <a:pt x="172960" y="3070225"/>
                </a:lnTo>
                <a:close/>
                <a:moveTo>
                  <a:pt x="371052" y="2659321"/>
                </a:moveTo>
                <a:lnTo>
                  <a:pt x="319185" y="2772743"/>
                </a:lnTo>
                <a:lnTo>
                  <a:pt x="314102" y="2783085"/>
                </a:lnTo>
                <a:close/>
                <a:moveTo>
                  <a:pt x="2814560" y="0"/>
                </a:moveTo>
                <a:cubicBezTo>
                  <a:pt x="2439777" y="3469"/>
                  <a:pt x="2064994" y="76313"/>
                  <a:pt x="1707562" y="218531"/>
                </a:cubicBezTo>
                <a:cubicBezTo>
                  <a:pt x="1593045" y="274031"/>
                  <a:pt x="1485469" y="339937"/>
                  <a:pt x="1377892" y="416249"/>
                </a:cubicBezTo>
                <a:cubicBezTo>
                  <a:pt x="892062" y="766592"/>
                  <a:pt x="774075" y="1151623"/>
                  <a:pt x="562392" y="1689278"/>
                </a:cubicBezTo>
                <a:cubicBezTo>
                  <a:pt x="520749" y="1793341"/>
                  <a:pt x="458285" y="1900872"/>
                  <a:pt x="433994" y="2011872"/>
                </a:cubicBezTo>
                <a:cubicBezTo>
                  <a:pt x="409702" y="2133278"/>
                  <a:pt x="437464" y="2174903"/>
                  <a:pt x="461756" y="2237340"/>
                </a:cubicBezTo>
                <a:cubicBezTo>
                  <a:pt x="499928" y="2324059"/>
                  <a:pt x="496458" y="2379559"/>
                  <a:pt x="458285" y="2469746"/>
                </a:cubicBezTo>
                <a:lnTo>
                  <a:pt x="371052" y="2659321"/>
                </a:lnTo>
                <a:lnTo>
                  <a:pt x="457600" y="2470057"/>
                </a:lnTo>
                <a:cubicBezTo>
                  <a:pt x="495784" y="2379858"/>
                  <a:pt x="499255" y="2324351"/>
                  <a:pt x="461072" y="2237622"/>
                </a:cubicBezTo>
                <a:cubicBezTo>
                  <a:pt x="436773" y="2175177"/>
                  <a:pt x="409003" y="2133547"/>
                  <a:pt x="433302" y="2012125"/>
                </a:cubicBezTo>
                <a:cubicBezTo>
                  <a:pt x="457600" y="1901111"/>
                  <a:pt x="520082" y="1793567"/>
                  <a:pt x="561737" y="1689491"/>
                </a:cubicBezTo>
                <a:cubicBezTo>
                  <a:pt x="773482" y="1151768"/>
                  <a:pt x="891503" y="766689"/>
                  <a:pt x="1377474" y="416302"/>
                </a:cubicBezTo>
                <a:cubicBezTo>
                  <a:pt x="1485082" y="339980"/>
                  <a:pt x="1592690" y="274065"/>
                  <a:pt x="1707240" y="218558"/>
                </a:cubicBezTo>
                <a:cubicBezTo>
                  <a:pt x="2064776" y="76322"/>
                  <a:pt x="2439668" y="3469"/>
                  <a:pt x="2814560" y="0"/>
                </a:cubicBezTo>
                <a:close/>
              </a:path>
            </a:pathLst>
          </a:custGeom>
          <a:solidFill>
            <a:srgbClr val="A2D06E"/>
          </a:solidFill>
          <a:ln>
            <a:noFill/>
          </a:ln>
          <a:extLst/>
        </p:spPr>
        <p:txBody>
          <a:bodyPr vert="horz" wrap="square" lIns="91440" tIns="45720" rIns="91440" bIns="45720" numCol="1" anchor="t" anchorCtr="0" compatLnSpc="1">
            <a:prstTxWarp prst="textNoShape">
              <a:avLst/>
            </a:prstTxWarp>
            <a:noAutofit/>
          </a:bodyPr>
          <a:lstStyle/>
          <a:p>
            <a:endParaRPr lang="zh-CN" altLang="en-US" dirty="0"/>
          </a:p>
        </p:txBody>
      </p:sp>
      <p:sp>
        <p:nvSpPr>
          <p:cNvPr id="66" name="任意多边形 65"/>
          <p:cNvSpPr>
            <a:spLocks/>
          </p:cNvSpPr>
          <p:nvPr/>
        </p:nvSpPr>
        <p:spPr bwMode="auto">
          <a:xfrm>
            <a:off x="6229057" y="7284"/>
            <a:ext cx="5708572" cy="6862541"/>
          </a:xfrm>
          <a:custGeom>
            <a:avLst/>
            <a:gdLst>
              <a:gd name="connsiteX0" fmla="*/ 2263679 w 5708572"/>
              <a:gd name="connsiteY0" fmla="*/ 6555918 h 6862541"/>
              <a:gd name="connsiteX1" fmla="*/ 2263775 w 5708572"/>
              <a:gd name="connsiteY1" fmla="*/ 6557728 h 6862541"/>
              <a:gd name="connsiteX2" fmla="*/ 2163711 w 5708572"/>
              <a:gd name="connsiteY2" fmla="*/ 6799302 h 6862541"/>
              <a:gd name="connsiteX3" fmla="*/ 2106155 w 5708572"/>
              <a:gd name="connsiteY3" fmla="*/ 6859366 h 6862541"/>
              <a:gd name="connsiteX4" fmla="*/ 2103166 w 5708572"/>
              <a:gd name="connsiteY4" fmla="*/ 6859366 h 6862541"/>
              <a:gd name="connsiteX5" fmla="*/ 2257157 w 5708572"/>
              <a:gd name="connsiteY5" fmla="*/ 6613086 h 6862541"/>
              <a:gd name="connsiteX6" fmla="*/ 2263286 w 5708572"/>
              <a:gd name="connsiteY6" fmla="*/ 6548541 h 6862541"/>
              <a:gd name="connsiteX7" fmla="*/ 2263834 w 5708572"/>
              <a:gd name="connsiteY7" fmla="*/ 6554564 h 6862541"/>
              <a:gd name="connsiteX8" fmla="*/ 2263679 w 5708572"/>
              <a:gd name="connsiteY8" fmla="*/ 6555918 h 6862541"/>
              <a:gd name="connsiteX9" fmla="*/ 2257456 w 5708572"/>
              <a:gd name="connsiteY9" fmla="*/ 6484380 h 6862541"/>
              <a:gd name="connsiteX10" fmla="*/ 2260732 w 5708572"/>
              <a:gd name="connsiteY10" fmla="*/ 6500587 h 6862541"/>
              <a:gd name="connsiteX11" fmla="*/ 2263286 w 5708572"/>
              <a:gd name="connsiteY11" fmla="*/ 6548541 h 6862541"/>
              <a:gd name="connsiteX12" fmla="*/ 2250977 w 5708572"/>
              <a:gd name="connsiteY12" fmla="*/ 6452339 h 6862541"/>
              <a:gd name="connsiteX13" fmla="*/ 2256094 w 5708572"/>
              <a:gd name="connsiteY13" fmla="*/ 6469399 h 6862541"/>
              <a:gd name="connsiteX14" fmla="*/ 2257456 w 5708572"/>
              <a:gd name="connsiteY14" fmla="*/ 6484380 h 6862541"/>
              <a:gd name="connsiteX15" fmla="*/ 2241933 w 5708572"/>
              <a:gd name="connsiteY15" fmla="*/ 6422187 h 6862541"/>
              <a:gd name="connsiteX16" fmla="*/ 2249475 w 5708572"/>
              <a:gd name="connsiteY16" fmla="*/ 6444909 h 6862541"/>
              <a:gd name="connsiteX17" fmla="*/ 2250977 w 5708572"/>
              <a:gd name="connsiteY17" fmla="*/ 6452339 h 6862541"/>
              <a:gd name="connsiteX18" fmla="*/ 479237 w 5708572"/>
              <a:gd name="connsiteY18" fmla="*/ 4838616 h 6862541"/>
              <a:gd name="connsiteX19" fmla="*/ 484462 w 5708572"/>
              <a:gd name="connsiteY19" fmla="*/ 4900136 h 6862541"/>
              <a:gd name="connsiteX20" fmla="*/ 742843 w 5708572"/>
              <a:gd name="connsiteY20" fmla="*/ 5211713 h 6862541"/>
              <a:gd name="connsiteX21" fmla="*/ 1509760 w 5708572"/>
              <a:gd name="connsiteY21" fmla="*/ 5232525 h 6862541"/>
              <a:gd name="connsiteX22" fmla="*/ 1874132 w 5708572"/>
              <a:gd name="connsiteY22" fmla="*/ 5478806 h 6862541"/>
              <a:gd name="connsiteX23" fmla="*/ 1940066 w 5708572"/>
              <a:gd name="connsiteY23" fmla="*/ 5711212 h 6862541"/>
              <a:gd name="connsiteX24" fmla="*/ 2231564 w 5708572"/>
              <a:gd name="connsiteY24" fmla="*/ 6387617 h 6862541"/>
              <a:gd name="connsiteX25" fmla="*/ 2241933 w 5708572"/>
              <a:gd name="connsiteY25" fmla="*/ 6422187 h 6862541"/>
              <a:gd name="connsiteX26" fmla="*/ 2231507 w 5708572"/>
              <a:gd name="connsiteY26" fmla="*/ 6390776 h 6862541"/>
              <a:gd name="connsiteX27" fmla="*/ 1940017 w 5708572"/>
              <a:gd name="connsiteY27" fmla="*/ 5714347 h 6862541"/>
              <a:gd name="connsiteX28" fmla="*/ 1874085 w 5708572"/>
              <a:gd name="connsiteY28" fmla="*/ 5481933 h 6862541"/>
              <a:gd name="connsiteX29" fmla="*/ 1509721 w 5708572"/>
              <a:gd name="connsiteY29" fmla="*/ 5235644 h 6862541"/>
              <a:gd name="connsiteX30" fmla="*/ 742824 w 5708572"/>
              <a:gd name="connsiteY30" fmla="*/ 5214830 h 6862541"/>
              <a:gd name="connsiteX31" fmla="*/ 479095 w 5708572"/>
              <a:gd name="connsiteY31" fmla="*/ 4840193 h 6862541"/>
              <a:gd name="connsiteX32" fmla="*/ 530748 w 5708572"/>
              <a:gd name="connsiteY32" fmla="*/ 4595058 h 6862541"/>
              <a:gd name="connsiteX33" fmla="*/ 531147 w 5708572"/>
              <a:gd name="connsiteY33" fmla="*/ 4596614 h 6862541"/>
              <a:gd name="connsiteX34" fmla="*/ 520736 w 5708572"/>
              <a:gd name="connsiteY34" fmla="*/ 4635530 h 6862541"/>
              <a:gd name="connsiteX35" fmla="*/ 488204 w 5708572"/>
              <a:gd name="connsiteY35" fmla="*/ 4739162 h 6862541"/>
              <a:gd name="connsiteX36" fmla="*/ 479237 w 5708572"/>
              <a:gd name="connsiteY36" fmla="*/ 4838616 h 6862541"/>
              <a:gd name="connsiteX37" fmla="*/ 479107 w 5708572"/>
              <a:gd name="connsiteY37" fmla="*/ 4837089 h 6862541"/>
              <a:gd name="connsiteX38" fmla="*/ 520749 w 5708572"/>
              <a:gd name="connsiteY38" fmla="*/ 4632433 h 6862541"/>
              <a:gd name="connsiteX39" fmla="*/ 377622 w 5708572"/>
              <a:gd name="connsiteY39" fmla="*/ 4421732 h 6862541"/>
              <a:gd name="connsiteX40" fmla="*/ 415016 w 5708572"/>
              <a:gd name="connsiteY40" fmla="*/ 4472654 h 6862541"/>
              <a:gd name="connsiteX41" fmla="*/ 468696 w 5708572"/>
              <a:gd name="connsiteY41" fmla="*/ 4514496 h 6862541"/>
              <a:gd name="connsiteX42" fmla="*/ 531160 w 5708572"/>
              <a:gd name="connsiteY42" fmla="*/ 4593518 h 6862541"/>
              <a:gd name="connsiteX43" fmla="*/ 530748 w 5708572"/>
              <a:gd name="connsiteY43" fmla="*/ 4595058 h 6862541"/>
              <a:gd name="connsiteX44" fmla="*/ 523339 w 5708572"/>
              <a:gd name="connsiteY44" fmla="*/ 4566153 h 6862541"/>
              <a:gd name="connsiteX45" fmla="*/ 468684 w 5708572"/>
              <a:gd name="connsiteY45" fmla="*/ 4517589 h 6862541"/>
              <a:gd name="connsiteX46" fmla="*/ 380913 w 5708572"/>
              <a:gd name="connsiteY46" fmla="*/ 4431574 h 6862541"/>
              <a:gd name="connsiteX47" fmla="*/ 377524 w 5708572"/>
              <a:gd name="connsiteY47" fmla="*/ 4421440 h 6862541"/>
              <a:gd name="connsiteX48" fmla="*/ 377622 w 5708572"/>
              <a:gd name="connsiteY48" fmla="*/ 4421732 h 6862541"/>
              <a:gd name="connsiteX49" fmla="*/ 377603 w 5708572"/>
              <a:gd name="connsiteY49" fmla="*/ 4421707 h 6862541"/>
              <a:gd name="connsiteX50" fmla="*/ 369340 w 5708572"/>
              <a:gd name="connsiteY50" fmla="*/ 4393878 h 6862541"/>
              <a:gd name="connsiteX51" fmla="*/ 377524 w 5708572"/>
              <a:gd name="connsiteY51" fmla="*/ 4421440 h 6862541"/>
              <a:gd name="connsiteX52" fmla="*/ 369257 w 5708572"/>
              <a:gd name="connsiteY52" fmla="*/ 4396720 h 6862541"/>
              <a:gd name="connsiteX53" fmla="*/ 369373 w 5708572"/>
              <a:gd name="connsiteY53" fmla="*/ 4392729 h 6862541"/>
              <a:gd name="connsiteX54" fmla="*/ 369340 w 5708572"/>
              <a:gd name="connsiteY54" fmla="*/ 4393878 h 6862541"/>
              <a:gd name="connsiteX55" fmla="*/ 369266 w 5708572"/>
              <a:gd name="connsiteY55" fmla="*/ 4393632 h 6862541"/>
              <a:gd name="connsiteX56" fmla="*/ 373376 w 5708572"/>
              <a:gd name="connsiteY56" fmla="*/ 4358910 h 6862541"/>
              <a:gd name="connsiteX57" fmla="*/ 369373 w 5708572"/>
              <a:gd name="connsiteY57" fmla="*/ 4392729 h 6862541"/>
              <a:gd name="connsiteX58" fmla="*/ 370111 w 5708572"/>
              <a:gd name="connsiteY58" fmla="*/ 4367343 h 6862541"/>
              <a:gd name="connsiteX59" fmla="*/ 482868 w 5708572"/>
              <a:gd name="connsiteY59" fmla="*/ 4242604 h 6862541"/>
              <a:gd name="connsiteX60" fmla="*/ 486035 w 5708572"/>
              <a:gd name="connsiteY60" fmla="*/ 4243548 h 6862541"/>
              <a:gd name="connsiteX61" fmla="*/ 406222 w 5708572"/>
              <a:gd name="connsiteY61" fmla="*/ 4305988 h 6862541"/>
              <a:gd name="connsiteX62" fmla="*/ 381863 w 5708572"/>
              <a:gd name="connsiteY62" fmla="*/ 4336991 h 6862541"/>
              <a:gd name="connsiteX63" fmla="*/ 373376 w 5708572"/>
              <a:gd name="connsiteY63" fmla="*/ 4358910 h 6862541"/>
              <a:gd name="connsiteX64" fmla="*/ 374528 w 5708572"/>
              <a:gd name="connsiteY64" fmla="*/ 4349182 h 6862541"/>
              <a:gd name="connsiteX65" fmla="*/ 406232 w 5708572"/>
              <a:gd name="connsiteY65" fmla="*/ 4302902 h 6862541"/>
              <a:gd name="connsiteX66" fmla="*/ 439633 w 5708572"/>
              <a:gd name="connsiteY66" fmla="*/ 4271684 h 6862541"/>
              <a:gd name="connsiteX67" fmla="*/ 300186 w 5708572"/>
              <a:gd name="connsiteY67" fmla="*/ 4103261 h 6862541"/>
              <a:gd name="connsiteX68" fmla="*/ 311669 w 5708572"/>
              <a:gd name="connsiteY68" fmla="*/ 4142039 h 6862541"/>
              <a:gd name="connsiteX69" fmla="*/ 388881 w 5708572"/>
              <a:gd name="connsiteY69" fmla="*/ 4205777 h 6862541"/>
              <a:gd name="connsiteX70" fmla="*/ 486047 w 5708572"/>
              <a:gd name="connsiteY70" fmla="*/ 4240465 h 6862541"/>
              <a:gd name="connsiteX71" fmla="*/ 482868 w 5708572"/>
              <a:gd name="connsiteY71" fmla="*/ 4242604 h 6862541"/>
              <a:gd name="connsiteX72" fmla="*/ 432248 w 5708572"/>
              <a:gd name="connsiteY72" fmla="*/ 4227505 h 6862541"/>
              <a:gd name="connsiteX73" fmla="*/ 388871 w 5708572"/>
              <a:gd name="connsiteY73" fmla="*/ 4208860 h 6862541"/>
              <a:gd name="connsiteX74" fmla="*/ 300058 w 5708572"/>
              <a:gd name="connsiteY74" fmla="*/ 4105932 h 6862541"/>
              <a:gd name="connsiteX75" fmla="*/ 376163 w 5708572"/>
              <a:gd name="connsiteY75" fmla="*/ 3917949 h 6862541"/>
              <a:gd name="connsiteX76" fmla="*/ 354170 w 5708572"/>
              <a:gd name="connsiteY76" fmla="*/ 3959101 h 6862541"/>
              <a:gd name="connsiteX77" fmla="*/ 302118 w 5708572"/>
              <a:gd name="connsiteY77" fmla="*/ 4063167 h 6862541"/>
              <a:gd name="connsiteX78" fmla="*/ 300186 w 5708572"/>
              <a:gd name="connsiteY78" fmla="*/ 4103261 h 6862541"/>
              <a:gd name="connsiteX79" fmla="*/ 300066 w 5708572"/>
              <a:gd name="connsiteY79" fmla="*/ 4102853 h 6862541"/>
              <a:gd name="connsiteX80" fmla="*/ 302126 w 5708572"/>
              <a:gd name="connsiteY80" fmla="*/ 4060090 h 6862541"/>
              <a:gd name="connsiteX81" fmla="*/ 354179 w 5708572"/>
              <a:gd name="connsiteY81" fmla="*/ 3956028 h 6862541"/>
              <a:gd name="connsiteX82" fmla="*/ 390312 w 5708572"/>
              <a:gd name="connsiteY82" fmla="*/ 3891473 h 6862541"/>
              <a:gd name="connsiteX83" fmla="*/ 388949 w 5708572"/>
              <a:gd name="connsiteY83" fmla="*/ 3895801 h 6862541"/>
              <a:gd name="connsiteX84" fmla="*/ 376163 w 5708572"/>
              <a:gd name="connsiteY84" fmla="*/ 3917949 h 6862541"/>
              <a:gd name="connsiteX85" fmla="*/ 410435 w 5708572"/>
              <a:gd name="connsiteY85" fmla="*/ 3796319 h 6862541"/>
              <a:gd name="connsiteX86" fmla="*/ 410560 w 5708572"/>
              <a:gd name="connsiteY86" fmla="*/ 3796932 h 6862541"/>
              <a:gd name="connsiteX87" fmla="*/ 397330 w 5708572"/>
              <a:gd name="connsiteY87" fmla="*/ 3878342 h 6862541"/>
              <a:gd name="connsiteX88" fmla="*/ 390312 w 5708572"/>
              <a:gd name="connsiteY88" fmla="*/ 3891473 h 6862541"/>
              <a:gd name="connsiteX89" fmla="*/ 408348 w 5708572"/>
              <a:gd name="connsiteY89" fmla="*/ 3834202 h 6862541"/>
              <a:gd name="connsiteX90" fmla="*/ 46964 w 5708572"/>
              <a:gd name="connsiteY90" fmla="*/ 3561778 h 6862541"/>
              <a:gd name="connsiteX91" fmla="*/ 76092 w 5708572"/>
              <a:gd name="connsiteY91" fmla="*/ 3589917 h 6862541"/>
              <a:gd name="connsiteX92" fmla="*/ 118205 w 5708572"/>
              <a:gd name="connsiteY92" fmla="*/ 3612622 h 6862541"/>
              <a:gd name="connsiteX93" fmla="*/ 305596 w 5708572"/>
              <a:gd name="connsiteY93" fmla="*/ 3657716 h 6862541"/>
              <a:gd name="connsiteX94" fmla="*/ 410571 w 5708572"/>
              <a:gd name="connsiteY94" fmla="*/ 3793864 h 6862541"/>
              <a:gd name="connsiteX95" fmla="*/ 410435 w 5708572"/>
              <a:gd name="connsiteY95" fmla="*/ 3796319 h 6862541"/>
              <a:gd name="connsiteX96" fmla="*/ 402698 w 5708572"/>
              <a:gd name="connsiteY96" fmla="*/ 3758219 h 6862541"/>
              <a:gd name="connsiteX97" fmla="*/ 305588 w 5708572"/>
              <a:gd name="connsiteY97" fmla="*/ 3660779 h 6862541"/>
              <a:gd name="connsiteX98" fmla="*/ 118202 w 5708572"/>
              <a:gd name="connsiteY98" fmla="*/ 3615683 h 6862541"/>
              <a:gd name="connsiteX99" fmla="*/ 64144 w 5708572"/>
              <a:gd name="connsiteY99" fmla="*/ 3583325 h 6862541"/>
              <a:gd name="connsiteX100" fmla="*/ 40650 w 5708572"/>
              <a:gd name="connsiteY100" fmla="*/ 3553859 h 6862541"/>
              <a:gd name="connsiteX101" fmla="*/ 46964 w 5708572"/>
              <a:gd name="connsiteY101" fmla="*/ 3561778 h 6862541"/>
              <a:gd name="connsiteX102" fmla="*/ 43358 w 5708572"/>
              <a:gd name="connsiteY102" fmla="*/ 3558294 h 6862541"/>
              <a:gd name="connsiteX103" fmla="*/ 21514 w 5708572"/>
              <a:gd name="connsiteY103" fmla="*/ 3522513 h 6862541"/>
              <a:gd name="connsiteX104" fmla="*/ 40650 w 5708572"/>
              <a:gd name="connsiteY104" fmla="*/ 3553859 h 6862541"/>
              <a:gd name="connsiteX105" fmla="*/ 26677 w 5708572"/>
              <a:gd name="connsiteY105" fmla="*/ 3536333 h 6862541"/>
              <a:gd name="connsiteX106" fmla="*/ 14698 w 5708572"/>
              <a:gd name="connsiteY106" fmla="*/ 3504267 h 6862541"/>
              <a:gd name="connsiteX107" fmla="*/ 21514 w 5708572"/>
              <a:gd name="connsiteY107" fmla="*/ 3522513 h 6862541"/>
              <a:gd name="connsiteX108" fmla="*/ 19865 w 5708572"/>
              <a:gd name="connsiteY108" fmla="*/ 3519812 h 6862541"/>
              <a:gd name="connsiteX109" fmla="*/ 394 w 5708572"/>
              <a:gd name="connsiteY109" fmla="*/ 3416980 h 6862541"/>
              <a:gd name="connsiteX110" fmla="*/ 5477 w 5708572"/>
              <a:gd name="connsiteY110" fmla="*/ 3476528 h 6862541"/>
              <a:gd name="connsiteX111" fmla="*/ 14698 w 5708572"/>
              <a:gd name="connsiteY111" fmla="*/ 3504267 h 6862541"/>
              <a:gd name="connsiteX112" fmla="*/ 5477 w 5708572"/>
              <a:gd name="connsiteY112" fmla="*/ 3479585 h 6862541"/>
              <a:gd name="connsiteX113" fmla="*/ 217 w 5708572"/>
              <a:gd name="connsiteY113" fmla="*/ 3417959 h 6862541"/>
              <a:gd name="connsiteX114" fmla="*/ 158630 w 5708572"/>
              <a:gd name="connsiteY114" fmla="*/ 3096070 h 6862541"/>
              <a:gd name="connsiteX115" fmla="*/ 160355 w 5708572"/>
              <a:gd name="connsiteY115" fmla="*/ 3096070 h 6862541"/>
              <a:gd name="connsiteX116" fmla="*/ 66150 w 5708572"/>
              <a:gd name="connsiteY116" fmla="*/ 3261859 h 6862541"/>
              <a:gd name="connsiteX117" fmla="*/ 8079 w 5708572"/>
              <a:gd name="connsiteY117" fmla="*/ 3374544 h 6862541"/>
              <a:gd name="connsiteX118" fmla="*/ 394 w 5708572"/>
              <a:gd name="connsiteY118" fmla="*/ 3416980 h 6862541"/>
              <a:gd name="connsiteX119" fmla="*/ 217 w 5708572"/>
              <a:gd name="connsiteY119" fmla="*/ 3414904 h 6862541"/>
              <a:gd name="connsiteX120" fmla="*/ 66151 w 5708572"/>
              <a:gd name="connsiteY120" fmla="*/ 3258811 h 6862541"/>
              <a:gd name="connsiteX121" fmla="*/ 2830716 w 5708572"/>
              <a:gd name="connsiteY121" fmla="*/ 3071591 h 6862541"/>
              <a:gd name="connsiteX122" fmla="*/ 2834511 w 5708572"/>
              <a:gd name="connsiteY122" fmla="*/ 3071591 h 6862541"/>
              <a:gd name="connsiteX123" fmla="*/ 5259142 w 5708572"/>
              <a:gd name="connsiteY123" fmla="*/ 3071591 h 6862541"/>
              <a:gd name="connsiteX124" fmla="*/ 5259648 w 5708572"/>
              <a:gd name="connsiteY124" fmla="*/ 3071591 h 6862541"/>
              <a:gd name="connsiteX125" fmla="*/ 5228827 w 5708572"/>
              <a:gd name="connsiteY125" fmla="*/ 3169934 h 6862541"/>
              <a:gd name="connsiteX126" fmla="*/ 4990256 w 5708572"/>
              <a:gd name="connsiteY126" fmla="*/ 3601808 h 6862541"/>
              <a:gd name="connsiteX127" fmla="*/ 4757758 w 5708572"/>
              <a:gd name="connsiteY127" fmla="*/ 3907068 h 6862541"/>
              <a:gd name="connsiteX128" fmla="*/ 4896563 w 5708572"/>
              <a:gd name="connsiteY128" fmla="*/ 5679658 h 6862541"/>
              <a:gd name="connsiteX129" fmla="*/ 5708572 w 5708572"/>
              <a:gd name="connsiteY129" fmla="*/ 6862541 h 6862541"/>
              <a:gd name="connsiteX130" fmla="*/ 2103113 w 5708572"/>
              <a:gd name="connsiteY130" fmla="*/ 6862541 h 6862541"/>
              <a:gd name="connsiteX131" fmla="*/ 2106155 w 5708572"/>
              <a:gd name="connsiteY131" fmla="*/ 6859366 h 6862541"/>
              <a:gd name="connsiteX132" fmla="*/ 2228390 w 5708572"/>
              <a:gd name="connsiteY132" fmla="*/ 6859366 h 6862541"/>
              <a:gd name="connsiteX133" fmla="*/ 2814560 w 5708572"/>
              <a:gd name="connsiteY133" fmla="*/ 6859366 h 6862541"/>
              <a:gd name="connsiteX134" fmla="*/ 2814560 w 5708572"/>
              <a:gd name="connsiteY134" fmla="*/ 3269855 h 6862541"/>
              <a:gd name="connsiteX135" fmla="*/ 2814560 w 5708572"/>
              <a:gd name="connsiteY135" fmla="*/ 3096070 h 6862541"/>
              <a:gd name="connsiteX136" fmla="*/ 2824007 w 5708572"/>
              <a:gd name="connsiteY136" fmla="*/ 3096070 h 6862541"/>
              <a:gd name="connsiteX137" fmla="*/ 2830716 w 5708572"/>
              <a:gd name="connsiteY137" fmla="*/ 3096070 h 6862541"/>
              <a:gd name="connsiteX138" fmla="*/ 5262179 w 5708572"/>
              <a:gd name="connsiteY138" fmla="*/ 3063516 h 6862541"/>
              <a:gd name="connsiteX139" fmla="*/ 5260384 w 5708572"/>
              <a:gd name="connsiteY139" fmla="*/ 3071591 h 6862541"/>
              <a:gd name="connsiteX140" fmla="*/ 5259648 w 5708572"/>
              <a:gd name="connsiteY140" fmla="*/ 3071591 h 6862541"/>
              <a:gd name="connsiteX141" fmla="*/ 5301622 w 5708572"/>
              <a:gd name="connsiteY141" fmla="*/ 2886066 h 6862541"/>
              <a:gd name="connsiteX142" fmla="*/ 5294760 w 5708572"/>
              <a:gd name="connsiteY142" fmla="*/ 2928632 h 6862541"/>
              <a:gd name="connsiteX143" fmla="*/ 5266104 w 5708572"/>
              <a:gd name="connsiteY143" fmla="*/ 3050990 h 6862541"/>
              <a:gd name="connsiteX144" fmla="*/ 5262179 w 5708572"/>
              <a:gd name="connsiteY144" fmla="*/ 3063516 h 6862541"/>
              <a:gd name="connsiteX145" fmla="*/ 5305124 w 5708572"/>
              <a:gd name="connsiteY145" fmla="*/ 2864343 h 6862541"/>
              <a:gd name="connsiteX146" fmla="*/ 5303762 w 5708572"/>
              <a:gd name="connsiteY146" fmla="*/ 2876436 h 6862541"/>
              <a:gd name="connsiteX147" fmla="*/ 5301622 w 5708572"/>
              <a:gd name="connsiteY147" fmla="*/ 2886066 h 6862541"/>
              <a:gd name="connsiteX148" fmla="*/ 4248639 w 5708572"/>
              <a:gd name="connsiteY148" fmla="*/ 369549 h 6862541"/>
              <a:gd name="connsiteX149" fmla="*/ 4323993 w 5708572"/>
              <a:gd name="connsiteY149" fmla="*/ 413921 h 6862541"/>
              <a:gd name="connsiteX150" fmla="*/ 5326859 w 5708572"/>
              <a:gd name="connsiteY150" fmla="*/ 2675622 h 6862541"/>
              <a:gd name="connsiteX151" fmla="*/ 5314957 w 5708572"/>
              <a:gd name="connsiteY151" fmla="*/ 2803346 h 6862541"/>
              <a:gd name="connsiteX152" fmla="*/ 5305124 w 5708572"/>
              <a:gd name="connsiteY152" fmla="*/ 2864343 h 6862541"/>
              <a:gd name="connsiteX153" fmla="*/ 5326319 w 5708572"/>
              <a:gd name="connsiteY153" fmla="*/ 2676077 h 6862541"/>
              <a:gd name="connsiteX154" fmla="*/ 4323409 w 5708572"/>
              <a:gd name="connsiteY154" fmla="*/ 414009 h 6862541"/>
              <a:gd name="connsiteX155" fmla="*/ 4175834 w 5708572"/>
              <a:gd name="connsiteY155" fmla="*/ 326678 h 6862541"/>
              <a:gd name="connsiteX156" fmla="*/ 4180638 w 5708572"/>
              <a:gd name="connsiteY156" fmla="*/ 329115 h 6862541"/>
              <a:gd name="connsiteX157" fmla="*/ 4248639 w 5708572"/>
              <a:gd name="connsiteY157" fmla="*/ 369549 h 6862541"/>
              <a:gd name="connsiteX158" fmla="*/ 4095411 w 5708572"/>
              <a:gd name="connsiteY158" fmla="*/ 285884 h 6862541"/>
              <a:gd name="connsiteX159" fmla="*/ 4162993 w 5708572"/>
              <a:gd name="connsiteY159" fmla="*/ 319116 h 6862541"/>
              <a:gd name="connsiteX160" fmla="*/ 4175834 w 5708572"/>
              <a:gd name="connsiteY160" fmla="*/ 326678 h 6862541"/>
              <a:gd name="connsiteX161" fmla="*/ 4017274 w 5708572"/>
              <a:gd name="connsiteY161" fmla="*/ 247462 h 6862541"/>
              <a:gd name="connsiteX162" fmla="*/ 4032489 w 5708572"/>
              <a:gd name="connsiteY162" fmla="*/ 253968 h 6862541"/>
              <a:gd name="connsiteX163" fmla="*/ 4095411 w 5708572"/>
              <a:gd name="connsiteY163" fmla="*/ 285884 h 6862541"/>
              <a:gd name="connsiteX164" fmla="*/ 3935458 w 5708572"/>
              <a:gd name="connsiteY164" fmla="*/ 212478 h 6862541"/>
              <a:gd name="connsiteX165" fmla="*/ 3995275 w 5708572"/>
              <a:gd name="connsiteY165" fmla="*/ 236644 h 6862541"/>
              <a:gd name="connsiteX166" fmla="*/ 4017274 w 5708572"/>
              <a:gd name="connsiteY166" fmla="*/ 247462 h 6862541"/>
              <a:gd name="connsiteX167" fmla="*/ 3853065 w 5708572"/>
              <a:gd name="connsiteY167" fmla="*/ 179189 h 6862541"/>
              <a:gd name="connsiteX168" fmla="*/ 3879521 w 5708572"/>
              <a:gd name="connsiteY168" fmla="*/ 188559 h 6862541"/>
              <a:gd name="connsiteX169" fmla="*/ 3935458 w 5708572"/>
              <a:gd name="connsiteY169" fmla="*/ 212478 h 6862541"/>
              <a:gd name="connsiteX170" fmla="*/ 3770324 w 5708572"/>
              <a:gd name="connsiteY170" fmla="*/ 149887 h 6862541"/>
              <a:gd name="connsiteX171" fmla="*/ 3821634 w 5708572"/>
              <a:gd name="connsiteY171" fmla="*/ 166491 h 6862541"/>
              <a:gd name="connsiteX172" fmla="*/ 3853065 w 5708572"/>
              <a:gd name="connsiteY172" fmla="*/ 179189 h 6862541"/>
              <a:gd name="connsiteX173" fmla="*/ 3683663 w 5708572"/>
              <a:gd name="connsiteY173" fmla="*/ 121843 h 6862541"/>
              <a:gd name="connsiteX174" fmla="*/ 3722293 w 5708572"/>
              <a:gd name="connsiteY174" fmla="*/ 132877 h 6862541"/>
              <a:gd name="connsiteX175" fmla="*/ 3770324 w 5708572"/>
              <a:gd name="connsiteY175" fmla="*/ 149887 h 6862541"/>
              <a:gd name="connsiteX176" fmla="*/ 3600761 w 5708572"/>
              <a:gd name="connsiteY176" fmla="*/ 98165 h 6862541"/>
              <a:gd name="connsiteX177" fmla="*/ 3642869 w 5708572"/>
              <a:gd name="connsiteY177" fmla="*/ 108642 h 6862541"/>
              <a:gd name="connsiteX178" fmla="*/ 3683663 w 5708572"/>
              <a:gd name="connsiteY178" fmla="*/ 121843 h 6862541"/>
              <a:gd name="connsiteX179" fmla="*/ 3509290 w 5708572"/>
              <a:gd name="connsiteY179" fmla="*/ 75404 h 6862541"/>
              <a:gd name="connsiteX180" fmla="*/ 3561364 w 5708572"/>
              <a:gd name="connsiteY180" fmla="*/ 86912 h 6862541"/>
              <a:gd name="connsiteX181" fmla="*/ 3600761 w 5708572"/>
              <a:gd name="connsiteY181" fmla="*/ 98165 h 6862541"/>
              <a:gd name="connsiteX182" fmla="*/ 3427452 w 5708572"/>
              <a:gd name="connsiteY182" fmla="*/ 57319 h 6862541"/>
              <a:gd name="connsiteX183" fmla="*/ 3459773 w 5708572"/>
              <a:gd name="connsiteY183" fmla="*/ 63083 h 6862541"/>
              <a:gd name="connsiteX184" fmla="*/ 3509290 w 5708572"/>
              <a:gd name="connsiteY184" fmla="*/ 75404 h 6862541"/>
              <a:gd name="connsiteX185" fmla="*/ 3329460 w 5708572"/>
              <a:gd name="connsiteY185" fmla="*/ 39843 h 6862541"/>
              <a:gd name="connsiteX186" fmla="*/ 3397293 w 5708572"/>
              <a:gd name="connsiteY186" fmla="*/ 50654 h 6862541"/>
              <a:gd name="connsiteX187" fmla="*/ 3427452 w 5708572"/>
              <a:gd name="connsiteY187" fmla="*/ 57319 h 6862541"/>
              <a:gd name="connsiteX188" fmla="*/ 3251064 w 5708572"/>
              <a:gd name="connsiteY188" fmla="*/ 27348 h 6862541"/>
              <a:gd name="connsiteX189" fmla="*/ 3273144 w 5708572"/>
              <a:gd name="connsiteY189" fmla="*/ 29799 h 6862541"/>
              <a:gd name="connsiteX190" fmla="*/ 3329460 w 5708572"/>
              <a:gd name="connsiteY190" fmla="*/ 39843 h 6862541"/>
              <a:gd name="connsiteX191" fmla="*/ 3140658 w 5708572"/>
              <a:gd name="connsiteY191" fmla="*/ 15091 h 6862541"/>
              <a:gd name="connsiteX192" fmla="*/ 3230640 w 5708572"/>
              <a:gd name="connsiteY192" fmla="*/ 24093 h 6862541"/>
              <a:gd name="connsiteX193" fmla="*/ 3251064 w 5708572"/>
              <a:gd name="connsiteY193" fmla="*/ 27348 h 6862541"/>
              <a:gd name="connsiteX194" fmla="*/ 3072250 w 5708572"/>
              <a:gd name="connsiteY194" fmla="*/ 8248 h 6862541"/>
              <a:gd name="connsiteX195" fmla="*/ 3083777 w 5708572"/>
              <a:gd name="connsiteY195" fmla="*/ 8776 h 6862541"/>
              <a:gd name="connsiteX196" fmla="*/ 3140658 w 5708572"/>
              <a:gd name="connsiteY196" fmla="*/ 15091 h 6862541"/>
              <a:gd name="connsiteX197" fmla="*/ 2905879 w 5708572"/>
              <a:gd name="connsiteY197" fmla="*/ 615 h 6862541"/>
              <a:gd name="connsiteX198" fmla="*/ 3061964 w 5708572"/>
              <a:gd name="connsiteY198" fmla="*/ 7219 h 6862541"/>
              <a:gd name="connsiteX199" fmla="*/ 3072250 w 5708572"/>
              <a:gd name="connsiteY199" fmla="*/ 8248 h 6862541"/>
              <a:gd name="connsiteX200" fmla="*/ 2892470 w 5708572"/>
              <a:gd name="connsiteY200" fmla="*/ 0 h 6862541"/>
              <a:gd name="connsiteX201" fmla="*/ 2905879 w 5708572"/>
              <a:gd name="connsiteY201" fmla="*/ 615 h 6862541"/>
              <a:gd name="connsiteX202" fmla="*/ 2891824 w 5708572"/>
              <a:gd name="connsiteY202" fmla="*/ 20 h 6862541"/>
              <a:gd name="connsiteX203" fmla="*/ 2830716 w 5708572"/>
              <a:gd name="connsiteY203" fmla="*/ 902 h 6862541"/>
              <a:gd name="connsiteX204" fmla="*/ 2830716 w 5708572"/>
              <a:gd name="connsiteY204" fmla="*/ 891 h 686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5708572" h="6862541">
                <a:moveTo>
                  <a:pt x="2263679" y="6555918"/>
                </a:moveTo>
                <a:lnTo>
                  <a:pt x="2263775" y="6557728"/>
                </a:lnTo>
                <a:cubicBezTo>
                  <a:pt x="2261688" y="6634856"/>
                  <a:pt x="2233683" y="6715670"/>
                  <a:pt x="2163711" y="6799302"/>
                </a:cubicBezTo>
                <a:lnTo>
                  <a:pt x="2106155" y="6859366"/>
                </a:lnTo>
                <a:lnTo>
                  <a:pt x="2103166" y="6859366"/>
                </a:lnTo>
                <a:cubicBezTo>
                  <a:pt x="2195127" y="6774382"/>
                  <a:pt x="2241108" y="6692000"/>
                  <a:pt x="2257157" y="6613086"/>
                </a:cubicBezTo>
                <a:close/>
                <a:moveTo>
                  <a:pt x="2263286" y="6548541"/>
                </a:moveTo>
                <a:lnTo>
                  <a:pt x="2263834" y="6554564"/>
                </a:lnTo>
                <a:lnTo>
                  <a:pt x="2263679" y="6555918"/>
                </a:lnTo>
                <a:close/>
                <a:moveTo>
                  <a:pt x="2257456" y="6484380"/>
                </a:moveTo>
                <a:lnTo>
                  <a:pt x="2260732" y="6500587"/>
                </a:lnTo>
                <a:lnTo>
                  <a:pt x="2263286" y="6548541"/>
                </a:lnTo>
                <a:close/>
                <a:moveTo>
                  <a:pt x="2250977" y="6452339"/>
                </a:moveTo>
                <a:lnTo>
                  <a:pt x="2256094" y="6469399"/>
                </a:lnTo>
                <a:lnTo>
                  <a:pt x="2257456" y="6484380"/>
                </a:lnTo>
                <a:close/>
                <a:moveTo>
                  <a:pt x="2241933" y="6422187"/>
                </a:moveTo>
                <a:lnTo>
                  <a:pt x="2249475" y="6444909"/>
                </a:lnTo>
                <a:lnTo>
                  <a:pt x="2250977" y="6452339"/>
                </a:lnTo>
                <a:close/>
                <a:moveTo>
                  <a:pt x="479237" y="4838616"/>
                </a:moveTo>
                <a:lnTo>
                  <a:pt x="484462" y="4900136"/>
                </a:lnTo>
                <a:cubicBezTo>
                  <a:pt x="506381" y="5045159"/>
                  <a:pt x="594058" y="5172256"/>
                  <a:pt x="742843" y="5211713"/>
                </a:cubicBezTo>
                <a:cubicBezTo>
                  <a:pt x="957996" y="5267213"/>
                  <a:pt x="1284196" y="5218650"/>
                  <a:pt x="1509760" y="5232525"/>
                </a:cubicBezTo>
                <a:cubicBezTo>
                  <a:pt x="1672860" y="5246400"/>
                  <a:pt x="1801258" y="5305369"/>
                  <a:pt x="1874132" y="5478806"/>
                </a:cubicBezTo>
                <a:cubicBezTo>
                  <a:pt x="1905364" y="5555119"/>
                  <a:pt x="1922715" y="5631431"/>
                  <a:pt x="1940066" y="5711212"/>
                </a:cubicBezTo>
                <a:cubicBezTo>
                  <a:pt x="1999060" y="5999118"/>
                  <a:pt x="2134398" y="6134399"/>
                  <a:pt x="2231564" y="6387617"/>
                </a:cubicBezTo>
                <a:lnTo>
                  <a:pt x="2241933" y="6422187"/>
                </a:lnTo>
                <a:lnTo>
                  <a:pt x="2231507" y="6390776"/>
                </a:lnTo>
                <a:cubicBezTo>
                  <a:pt x="2134344" y="6137548"/>
                  <a:pt x="1999009" y="6002263"/>
                  <a:pt x="1940017" y="5714347"/>
                </a:cubicBezTo>
                <a:cubicBezTo>
                  <a:pt x="1922666" y="5634563"/>
                  <a:pt x="1905316" y="5558248"/>
                  <a:pt x="1874085" y="5481933"/>
                </a:cubicBezTo>
                <a:cubicBezTo>
                  <a:pt x="1801212" y="5308490"/>
                  <a:pt x="1672817" y="5249519"/>
                  <a:pt x="1509721" y="5235644"/>
                </a:cubicBezTo>
                <a:cubicBezTo>
                  <a:pt x="1284163" y="5221768"/>
                  <a:pt x="957972" y="5270332"/>
                  <a:pt x="742824" y="5214830"/>
                </a:cubicBezTo>
                <a:cubicBezTo>
                  <a:pt x="572788" y="5169735"/>
                  <a:pt x="482565" y="5010167"/>
                  <a:pt x="479095" y="4840193"/>
                </a:cubicBezTo>
                <a:close/>
                <a:moveTo>
                  <a:pt x="530748" y="4595058"/>
                </a:moveTo>
                <a:lnTo>
                  <a:pt x="531147" y="4596614"/>
                </a:lnTo>
                <a:cubicBezTo>
                  <a:pt x="530930" y="4607996"/>
                  <a:pt x="527677" y="4620787"/>
                  <a:pt x="520736" y="4635530"/>
                </a:cubicBezTo>
                <a:cubicBezTo>
                  <a:pt x="505121" y="4670219"/>
                  <a:pt x="494710" y="4704907"/>
                  <a:pt x="488204" y="4739162"/>
                </a:cubicBezTo>
                <a:lnTo>
                  <a:pt x="479237" y="4838616"/>
                </a:lnTo>
                <a:lnTo>
                  <a:pt x="479107" y="4837089"/>
                </a:lnTo>
                <a:cubicBezTo>
                  <a:pt x="479107" y="4771183"/>
                  <a:pt x="489517" y="4701808"/>
                  <a:pt x="520749" y="4632433"/>
                </a:cubicBezTo>
                <a:close/>
                <a:moveTo>
                  <a:pt x="377622" y="4421732"/>
                </a:moveTo>
                <a:lnTo>
                  <a:pt x="415016" y="4472654"/>
                </a:lnTo>
                <a:cubicBezTo>
                  <a:pt x="430958" y="4488264"/>
                  <a:pt x="449610" y="4502356"/>
                  <a:pt x="468696" y="4514496"/>
                </a:cubicBezTo>
                <a:cubicBezTo>
                  <a:pt x="505134" y="4537910"/>
                  <a:pt x="531811" y="4559372"/>
                  <a:pt x="531160" y="4593518"/>
                </a:cubicBezTo>
                <a:lnTo>
                  <a:pt x="530748" y="4595058"/>
                </a:lnTo>
                <a:lnTo>
                  <a:pt x="523339" y="4566153"/>
                </a:lnTo>
                <a:cubicBezTo>
                  <a:pt x="512928" y="4547941"/>
                  <a:pt x="492975" y="4533199"/>
                  <a:pt x="468684" y="4517589"/>
                </a:cubicBezTo>
                <a:cubicBezTo>
                  <a:pt x="432898" y="4494824"/>
                  <a:pt x="398638" y="4465200"/>
                  <a:pt x="380913" y="4431574"/>
                </a:cubicBezTo>
                <a:close/>
                <a:moveTo>
                  <a:pt x="377524" y="4421440"/>
                </a:moveTo>
                <a:lnTo>
                  <a:pt x="377622" y="4421732"/>
                </a:lnTo>
                <a:lnTo>
                  <a:pt x="377603" y="4421707"/>
                </a:lnTo>
                <a:close/>
                <a:moveTo>
                  <a:pt x="369340" y="4393878"/>
                </a:moveTo>
                <a:lnTo>
                  <a:pt x="377524" y="4421440"/>
                </a:lnTo>
                <a:lnTo>
                  <a:pt x="369257" y="4396720"/>
                </a:lnTo>
                <a:close/>
                <a:moveTo>
                  <a:pt x="369373" y="4392729"/>
                </a:moveTo>
                <a:lnTo>
                  <a:pt x="369340" y="4393878"/>
                </a:lnTo>
                <a:lnTo>
                  <a:pt x="369266" y="4393632"/>
                </a:lnTo>
                <a:close/>
                <a:moveTo>
                  <a:pt x="373376" y="4358910"/>
                </a:moveTo>
                <a:lnTo>
                  <a:pt x="369373" y="4392729"/>
                </a:lnTo>
                <a:lnTo>
                  <a:pt x="370111" y="4367343"/>
                </a:lnTo>
                <a:close/>
                <a:moveTo>
                  <a:pt x="482868" y="4242604"/>
                </a:moveTo>
                <a:lnTo>
                  <a:pt x="486035" y="4243548"/>
                </a:lnTo>
                <a:cubicBezTo>
                  <a:pt x="451334" y="4264361"/>
                  <a:pt x="423573" y="4285175"/>
                  <a:pt x="406222" y="4305988"/>
                </a:cubicBezTo>
                <a:cubicBezTo>
                  <a:pt x="395812" y="4316394"/>
                  <a:pt x="387787" y="4326747"/>
                  <a:pt x="381863" y="4336991"/>
                </a:cubicBezTo>
                <a:lnTo>
                  <a:pt x="373376" y="4358910"/>
                </a:lnTo>
                <a:lnTo>
                  <a:pt x="374528" y="4349182"/>
                </a:lnTo>
                <a:cubicBezTo>
                  <a:pt x="380368" y="4333999"/>
                  <a:pt x="390616" y="4318512"/>
                  <a:pt x="406232" y="4302902"/>
                </a:cubicBezTo>
                <a:cubicBezTo>
                  <a:pt x="414908" y="4292496"/>
                  <a:pt x="426186" y="4282090"/>
                  <a:pt x="439633" y="4271684"/>
                </a:cubicBezTo>
                <a:close/>
                <a:moveTo>
                  <a:pt x="300186" y="4103261"/>
                </a:moveTo>
                <a:lnTo>
                  <a:pt x="311669" y="4142039"/>
                </a:lnTo>
                <a:cubicBezTo>
                  <a:pt x="324682" y="4166754"/>
                  <a:pt x="348974" y="4188434"/>
                  <a:pt x="388881" y="4205777"/>
                </a:cubicBezTo>
                <a:cubicBezTo>
                  <a:pt x="413173" y="4219652"/>
                  <a:pt x="447875" y="4230059"/>
                  <a:pt x="486047" y="4240465"/>
                </a:cubicBezTo>
                <a:lnTo>
                  <a:pt x="482868" y="4242604"/>
                </a:lnTo>
                <a:lnTo>
                  <a:pt x="432248" y="4227505"/>
                </a:lnTo>
                <a:cubicBezTo>
                  <a:pt x="415765" y="4221868"/>
                  <a:pt x="401017" y="4215797"/>
                  <a:pt x="388871" y="4208860"/>
                </a:cubicBezTo>
                <a:cubicBezTo>
                  <a:pt x="329012" y="4182843"/>
                  <a:pt x="304287" y="4147070"/>
                  <a:pt x="300058" y="4105932"/>
                </a:cubicBezTo>
                <a:close/>
                <a:moveTo>
                  <a:pt x="376163" y="3917949"/>
                </a:moveTo>
                <a:lnTo>
                  <a:pt x="354170" y="3959101"/>
                </a:lnTo>
                <a:cubicBezTo>
                  <a:pt x="329879" y="3997259"/>
                  <a:pt x="305588" y="4031947"/>
                  <a:pt x="302118" y="4063167"/>
                </a:cubicBezTo>
                <a:lnTo>
                  <a:pt x="300186" y="4103261"/>
                </a:lnTo>
                <a:lnTo>
                  <a:pt x="300066" y="4102853"/>
                </a:lnTo>
                <a:cubicBezTo>
                  <a:pt x="298656" y="4089141"/>
                  <a:pt x="299524" y="4074832"/>
                  <a:pt x="302126" y="4060090"/>
                </a:cubicBezTo>
                <a:cubicBezTo>
                  <a:pt x="305596" y="4028871"/>
                  <a:pt x="329888" y="3994184"/>
                  <a:pt x="354179" y="3956028"/>
                </a:cubicBezTo>
                <a:close/>
                <a:moveTo>
                  <a:pt x="390312" y="3891473"/>
                </a:moveTo>
                <a:lnTo>
                  <a:pt x="388949" y="3895801"/>
                </a:lnTo>
                <a:lnTo>
                  <a:pt x="376163" y="3917949"/>
                </a:lnTo>
                <a:close/>
                <a:moveTo>
                  <a:pt x="410435" y="3796319"/>
                </a:moveTo>
                <a:lnTo>
                  <a:pt x="410560" y="3796932"/>
                </a:lnTo>
                <a:cubicBezTo>
                  <a:pt x="412295" y="3823382"/>
                  <a:pt x="407307" y="3850916"/>
                  <a:pt x="397330" y="3878342"/>
                </a:cubicBezTo>
                <a:lnTo>
                  <a:pt x="390312" y="3891473"/>
                </a:lnTo>
                <a:lnTo>
                  <a:pt x="408348" y="3834202"/>
                </a:lnTo>
                <a:close/>
                <a:moveTo>
                  <a:pt x="46964" y="3561778"/>
                </a:moveTo>
                <a:lnTo>
                  <a:pt x="76092" y="3589917"/>
                </a:lnTo>
                <a:cubicBezTo>
                  <a:pt x="88559" y="3599086"/>
                  <a:pt x="102589" y="3606769"/>
                  <a:pt x="118205" y="3612622"/>
                </a:cubicBezTo>
                <a:cubicBezTo>
                  <a:pt x="177198" y="3633435"/>
                  <a:pt x="243132" y="3626497"/>
                  <a:pt x="305596" y="3657716"/>
                </a:cubicBezTo>
                <a:cubicBezTo>
                  <a:pt x="376736" y="3692404"/>
                  <a:pt x="407100" y="3740966"/>
                  <a:pt x="410571" y="3793864"/>
                </a:cubicBezTo>
                <a:lnTo>
                  <a:pt x="410435" y="3796319"/>
                </a:lnTo>
                <a:lnTo>
                  <a:pt x="402698" y="3758219"/>
                </a:lnTo>
                <a:cubicBezTo>
                  <a:pt x="389359" y="3720617"/>
                  <a:pt x="358941" y="3686795"/>
                  <a:pt x="305588" y="3660779"/>
                </a:cubicBezTo>
                <a:cubicBezTo>
                  <a:pt x="243126" y="3629559"/>
                  <a:pt x="177194" y="3636497"/>
                  <a:pt x="118202" y="3615683"/>
                </a:cubicBezTo>
                <a:cubicBezTo>
                  <a:pt x="97381" y="3607878"/>
                  <a:pt x="79380" y="3596821"/>
                  <a:pt x="64144" y="3583325"/>
                </a:cubicBezTo>
                <a:close/>
                <a:moveTo>
                  <a:pt x="40650" y="3553859"/>
                </a:moveTo>
                <a:lnTo>
                  <a:pt x="46964" y="3561778"/>
                </a:lnTo>
                <a:lnTo>
                  <a:pt x="43358" y="3558294"/>
                </a:lnTo>
                <a:close/>
                <a:moveTo>
                  <a:pt x="21514" y="3522513"/>
                </a:moveTo>
                <a:lnTo>
                  <a:pt x="40650" y="3553859"/>
                </a:lnTo>
                <a:lnTo>
                  <a:pt x="26677" y="3536333"/>
                </a:lnTo>
                <a:close/>
                <a:moveTo>
                  <a:pt x="14698" y="3504267"/>
                </a:moveTo>
                <a:lnTo>
                  <a:pt x="21514" y="3522513"/>
                </a:lnTo>
                <a:lnTo>
                  <a:pt x="19865" y="3519812"/>
                </a:lnTo>
                <a:close/>
                <a:moveTo>
                  <a:pt x="394" y="3416980"/>
                </a:moveTo>
                <a:lnTo>
                  <a:pt x="5477" y="3476528"/>
                </a:lnTo>
                <a:lnTo>
                  <a:pt x="14698" y="3504267"/>
                </a:lnTo>
                <a:lnTo>
                  <a:pt x="5477" y="3479585"/>
                </a:lnTo>
                <a:cubicBezTo>
                  <a:pt x="1085" y="3459585"/>
                  <a:pt x="-651" y="3438771"/>
                  <a:pt x="217" y="3417959"/>
                </a:cubicBezTo>
                <a:close/>
                <a:moveTo>
                  <a:pt x="158630" y="3096070"/>
                </a:moveTo>
                <a:lnTo>
                  <a:pt x="160355" y="3096070"/>
                </a:lnTo>
                <a:lnTo>
                  <a:pt x="66150" y="3261859"/>
                </a:lnTo>
                <a:cubicBezTo>
                  <a:pt x="45329" y="3293079"/>
                  <a:pt x="20604" y="3332104"/>
                  <a:pt x="8079" y="3374544"/>
                </a:cubicBezTo>
                <a:lnTo>
                  <a:pt x="394" y="3416980"/>
                </a:lnTo>
                <a:lnTo>
                  <a:pt x="217" y="3414904"/>
                </a:lnTo>
                <a:cubicBezTo>
                  <a:pt x="3687" y="3355935"/>
                  <a:pt x="38390" y="3300436"/>
                  <a:pt x="66151" y="3258811"/>
                </a:cubicBezTo>
                <a:close/>
                <a:moveTo>
                  <a:pt x="2830716" y="3071591"/>
                </a:moveTo>
                <a:lnTo>
                  <a:pt x="2834511" y="3071591"/>
                </a:lnTo>
                <a:cubicBezTo>
                  <a:pt x="5066314" y="3071591"/>
                  <a:pt x="5244858" y="3071591"/>
                  <a:pt x="5259142" y="3071591"/>
                </a:cubicBezTo>
                <a:lnTo>
                  <a:pt x="5259648" y="3071591"/>
                </a:lnTo>
                <a:lnTo>
                  <a:pt x="5228827" y="3169934"/>
                </a:lnTo>
                <a:cubicBezTo>
                  <a:pt x="5173305" y="3326033"/>
                  <a:pt x="5094360" y="3471726"/>
                  <a:pt x="4990256" y="3601808"/>
                </a:cubicBezTo>
                <a:cubicBezTo>
                  <a:pt x="4900033" y="3709343"/>
                  <a:pt x="4823690" y="3809940"/>
                  <a:pt x="4757758" y="3907068"/>
                </a:cubicBezTo>
                <a:cubicBezTo>
                  <a:pt x="4386455" y="4472493"/>
                  <a:pt x="4462798" y="5194017"/>
                  <a:pt x="4896563" y="5679658"/>
                </a:cubicBezTo>
                <a:cubicBezTo>
                  <a:pt x="5295627" y="6127142"/>
                  <a:pt x="5548947" y="6415058"/>
                  <a:pt x="5708572" y="6862541"/>
                </a:cubicBezTo>
                <a:cubicBezTo>
                  <a:pt x="5708572" y="6862541"/>
                  <a:pt x="5708572" y="6862541"/>
                  <a:pt x="2103113" y="6862541"/>
                </a:cubicBezTo>
                <a:lnTo>
                  <a:pt x="2106155" y="6859366"/>
                </a:lnTo>
                <a:lnTo>
                  <a:pt x="2228390" y="6859366"/>
                </a:lnTo>
                <a:cubicBezTo>
                  <a:pt x="2814560" y="6859366"/>
                  <a:pt x="2814560" y="6859366"/>
                  <a:pt x="2814560" y="6859366"/>
                </a:cubicBezTo>
                <a:cubicBezTo>
                  <a:pt x="2814560" y="5358484"/>
                  <a:pt x="2814560" y="4185920"/>
                  <a:pt x="2814560" y="3269855"/>
                </a:cubicBezTo>
                <a:lnTo>
                  <a:pt x="2814560" y="3096070"/>
                </a:lnTo>
                <a:lnTo>
                  <a:pt x="2824007" y="3096070"/>
                </a:lnTo>
                <a:cubicBezTo>
                  <a:pt x="2830716" y="3096070"/>
                  <a:pt x="2830716" y="3096070"/>
                  <a:pt x="2830716" y="3096070"/>
                </a:cubicBezTo>
                <a:close/>
                <a:moveTo>
                  <a:pt x="5262179" y="3063516"/>
                </a:moveTo>
                <a:lnTo>
                  <a:pt x="5260384" y="3071591"/>
                </a:lnTo>
                <a:lnTo>
                  <a:pt x="5259648" y="3071591"/>
                </a:lnTo>
                <a:close/>
                <a:moveTo>
                  <a:pt x="5301622" y="2886066"/>
                </a:moveTo>
                <a:lnTo>
                  <a:pt x="5294760" y="2928632"/>
                </a:lnTo>
                <a:cubicBezTo>
                  <a:pt x="5286627" y="2969933"/>
                  <a:pt x="5277084" y="3010746"/>
                  <a:pt x="5266104" y="3050990"/>
                </a:cubicBezTo>
                <a:lnTo>
                  <a:pt x="5262179" y="3063516"/>
                </a:lnTo>
                <a:close/>
                <a:moveTo>
                  <a:pt x="5305124" y="2864343"/>
                </a:moveTo>
                <a:lnTo>
                  <a:pt x="5303762" y="2876436"/>
                </a:lnTo>
                <a:lnTo>
                  <a:pt x="5301622" y="2886066"/>
                </a:lnTo>
                <a:close/>
                <a:moveTo>
                  <a:pt x="4248639" y="369549"/>
                </a:moveTo>
                <a:lnTo>
                  <a:pt x="4323993" y="413921"/>
                </a:lnTo>
                <a:cubicBezTo>
                  <a:pt x="4990256" y="882218"/>
                  <a:pt x="5378910" y="1881251"/>
                  <a:pt x="5326859" y="2675622"/>
                </a:cubicBezTo>
                <a:cubicBezTo>
                  <a:pt x="5324256" y="2718549"/>
                  <a:pt x="5320298" y="2761151"/>
                  <a:pt x="5314957" y="2803346"/>
                </a:cubicBezTo>
                <a:lnTo>
                  <a:pt x="5305124" y="2864343"/>
                </a:lnTo>
                <a:lnTo>
                  <a:pt x="5326319" y="2676077"/>
                </a:lnTo>
                <a:cubicBezTo>
                  <a:pt x="5378373" y="1881577"/>
                  <a:pt x="4989702" y="882382"/>
                  <a:pt x="4323409" y="414009"/>
                </a:cubicBezTo>
                <a:close/>
                <a:moveTo>
                  <a:pt x="4175834" y="326678"/>
                </a:moveTo>
                <a:lnTo>
                  <a:pt x="4180638" y="329115"/>
                </a:lnTo>
                <a:lnTo>
                  <a:pt x="4248639" y="369549"/>
                </a:lnTo>
                <a:close/>
                <a:moveTo>
                  <a:pt x="4095411" y="285884"/>
                </a:moveTo>
                <a:lnTo>
                  <a:pt x="4162993" y="319116"/>
                </a:lnTo>
                <a:lnTo>
                  <a:pt x="4175834" y="326678"/>
                </a:lnTo>
                <a:close/>
                <a:moveTo>
                  <a:pt x="4017274" y="247462"/>
                </a:moveTo>
                <a:lnTo>
                  <a:pt x="4032489" y="253968"/>
                </a:lnTo>
                <a:lnTo>
                  <a:pt x="4095411" y="285884"/>
                </a:lnTo>
                <a:close/>
                <a:moveTo>
                  <a:pt x="3935458" y="212478"/>
                </a:moveTo>
                <a:lnTo>
                  <a:pt x="3995275" y="236644"/>
                </a:lnTo>
                <a:lnTo>
                  <a:pt x="4017274" y="247462"/>
                </a:lnTo>
                <a:close/>
                <a:moveTo>
                  <a:pt x="3853065" y="179189"/>
                </a:moveTo>
                <a:lnTo>
                  <a:pt x="3879521" y="188559"/>
                </a:lnTo>
                <a:lnTo>
                  <a:pt x="3935458" y="212478"/>
                </a:lnTo>
                <a:close/>
                <a:moveTo>
                  <a:pt x="3770324" y="149887"/>
                </a:moveTo>
                <a:lnTo>
                  <a:pt x="3821634" y="166491"/>
                </a:lnTo>
                <a:lnTo>
                  <a:pt x="3853065" y="179189"/>
                </a:lnTo>
                <a:close/>
                <a:moveTo>
                  <a:pt x="3683663" y="121843"/>
                </a:moveTo>
                <a:lnTo>
                  <a:pt x="3722293" y="132877"/>
                </a:lnTo>
                <a:lnTo>
                  <a:pt x="3770324" y="149887"/>
                </a:lnTo>
                <a:close/>
                <a:moveTo>
                  <a:pt x="3600761" y="98165"/>
                </a:moveTo>
                <a:lnTo>
                  <a:pt x="3642869" y="108642"/>
                </a:lnTo>
                <a:lnTo>
                  <a:pt x="3683663" y="121843"/>
                </a:lnTo>
                <a:close/>
                <a:moveTo>
                  <a:pt x="3509290" y="75404"/>
                </a:moveTo>
                <a:lnTo>
                  <a:pt x="3561364" y="86912"/>
                </a:lnTo>
                <a:lnTo>
                  <a:pt x="3600761" y="98165"/>
                </a:lnTo>
                <a:close/>
                <a:moveTo>
                  <a:pt x="3427452" y="57319"/>
                </a:moveTo>
                <a:lnTo>
                  <a:pt x="3459773" y="63083"/>
                </a:lnTo>
                <a:lnTo>
                  <a:pt x="3509290" y="75404"/>
                </a:lnTo>
                <a:close/>
                <a:moveTo>
                  <a:pt x="3329460" y="39843"/>
                </a:moveTo>
                <a:lnTo>
                  <a:pt x="3397293" y="50654"/>
                </a:lnTo>
                <a:lnTo>
                  <a:pt x="3427452" y="57319"/>
                </a:lnTo>
                <a:close/>
                <a:moveTo>
                  <a:pt x="3251064" y="27348"/>
                </a:moveTo>
                <a:lnTo>
                  <a:pt x="3273144" y="29799"/>
                </a:lnTo>
                <a:lnTo>
                  <a:pt x="3329460" y="39843"/>
                </a:lnTo>
                <a:close/>
                <a:moveTo>
                  <a:pt x="3140658" y="15091"/>
                </a:moveTo>
                <a:lnTo>
                  <a:pt x="3230640" y="24093"/>
                </a:lnTo>
                <a:lnTo>
                  <a:pt x="3251064" y="27348"/>
                </a:lnTo>
                <a:close/>
                <a:moveTo>
                  <a:pt x="3072250" y="8248"/>
                </a:moveTo>
                <a:lnTo>
                  <a:pt x="3083777" y="8776"/>
                </a:lnTo>
                <a:lnTo>
                  <a:pt x="3140658" y="15091"/>
                </a:lnTo>
                <a:close/>
                <a:moveTo>
                  <a:pt x="2905879" y="615"/>
                </a:moveTo>
                <a:lnTo>
                  <a:pt x="3061964" y="7219"/>
                </a:lnTo>
                <a:lnTo>
                  <a:pt x="3072250" y="8248"/>
                </a:lnTo>
                <a:close/>
                <a:moveTo>
                  <a:pt x="2892470" y="0"/>
                </a:moveTo>
                <a:lnTo>
                  <a:pt x="2905879" y="615"/>
                </a:lnTo>
                <a:lnTo>
                  <a:pt x="2891824" y="20"/>
                </a:lnTo>
                <a:lnTo>
                  <a:pt x="2830716" y="902"/>
                </a:lnTo>
                <a:lnTo>
                  <a:pt x="2830716" y="891"/>
                </a:lnTo>
                <a:close/>
              </a:path>
            </a:pathLst>
          </a:custGeom>
          <a:solidFill>
            <a:srgbClr val="56687C"/>
          </a:solidFill>
          <a:ln>
            <a:noFill/>
          </a:ln>
          <a:extLst/>
        </p:spPr>
        <p:txBody>
          <a:bodyPr vert="horz" wrap="square" lIns="91440" tIns="45720" rIns="91440" bIns="45720" numCol="1" anchor="t" anchorCtr="0" compatLnSpc="1">
            <a:prstTxWarp prst="textNoShape">
              <a:avLst/>
            </a:prstTxWarp>
            <a:noAutofit/>
          </a:bodyPr>
          <a:lstStyle/>
          <a:p>
            <a:endParaRPr lang="zh-CN" altLang="en-US"/>
          </a:p>
        </p:txBody>
      </p:sp>
      <p:sp>
        <p:nvSpPr>
          <p:cNvPr id="67" name="Freeform 8"/>
          <p:cNvSpPr>
            <a:spLocks/>
          </p:cNvSpPr>
          <p:nvPr/>
        </p:nvSpPr>
        <p:spPr bwMode="auto">
          <a:xfrm>
            <a:off x="6405177" y="15875"/>
            <a:ext cx="2641600" cy="3070225"/>
          </a:xfrm>
          <a:custGeom>
            <a:avLst/>
            <a:gdLst>
              <a:gd name="T0" fmla="*/ 761 w 761"/>
              <a:gd name="T1" fmla="*/ 0 h 885"/>
              <a:gd name="T2" fmla="*/ 442 w 761"/>
              <a:gd name="T3" fmla="*/ 63 h 885"/>
              <a:gd name="T4" fmla="*/ 347 w 761"/>
              <a:gd name="T5" fmla="*/ 120 h 885"/>
              <a:gd name="T6" fmla="*/ 112 w 761"/>
              <a:gd name="T7" fmla="*/ 487 h 885"/>
              <a:gd name="T8" fmla="*/ 75 w 761"/>
              <a:gd name="T9" fmla="*/ 580 h 885"/>
              <a:gd name="T10" fmla="*/ 83 w 761"/>
              <a:gd name="T11" fmla="*/ 645 h 885"/>
              <a:gd name="T12" fmla="*/ 82 w 761"/>
              <a:gd name="T13" fmla="*/ 712 h 885"/>
              <a:gd name="T14" fmla="*/ 0 w 761"/>
              <a:gd name="T15" fmla="*/ 885 h 885"/>
              <a:gd name="T16" fmla="*/ 761 w 761"/>
              <a:gd name="T17" fmla="*/ 885 h 885"/>
              <a:gd name="T18" fmla="*/ 761 w 761"/>
              <a:gd name="T19" fmla="*/ 0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1" h="885">
                <a:moveTo>
                  <a:pt x="761" y="0"/>
                </a:moveTo>
                <a:cubicBezTo>
                  <a:pt x="653" y="1"/>
                  <a:pt x="545" y="22"/>
                  <a:pt x="442" y="63"/>
                </a:cubicBezTo>
                <a:cubicBezTo>
                  <a:pt x="409" y="79"/>
                  <a:pt x="378" y="98"/>
                  <a:pt x="347" y="120"/>
                </a:cubicBezTo>
                <a:cubicBezTo>
                  <a:pt x="207" y="221"/>
                  <a:pt x="173" y="332"/>
                  <a:pt x="112" y="487"/>
                </a:cubicBezTo>
                <a:cubicBezTo>
                  <a:pt x="100" y="517"/>
                  <a:pt x="82" y="548"/>
                  <a:pt x="75" y="580"/>
                </a:cubicBezTo>
                <a:cubicBezTo>
                  <a:pt x="68" y="615"/>
                  <a:pt x="76" y="627"/>
                  <a:pt x="83" y="645"/>
                </a:cubicBezTo>
                <a:cubicBezTo>
                  <a:pt x="94" y="670"/>
                  <a:pt x="93" y="686"/>
                  <a:pt x="82" y="712"/>
                </a:cubicBezTo>
                <a:cubicBezTo>
                  <a:pt x="55" y="770"/>
                  <a:pt x="30" y="829"/>
                  <a:pt x="0" y="885"/>
                </a:cubicBezTo>
                <a:cubicBezTo>
                  <a:pt x="761" y="885"/>
                  <a:pt x="761" y="885"/>
                  <a:pt x="761" y="885"/>
                </a:cubicBezTo>
                <a:cubicBezTo>
                  <a:pt x="761" y="0"/>
                  <a:pt x="761" y="0"/>
                  <a:pt x="761" y="0"/>
                </a:cubicBezTo>
                <a:close/>
              </a:path>
            </a:pathLst>
          </a:custGeom>
          <a:solidFill>
            <a:srgbClr val="F1C84C"/>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9"/>
          <p:cNvSpPr>
            <a:spLocks/>
          </p:cNvSpPr>
          <p:nvPr/>
        </p:nvSpPr>
        <p:spPr bwMode="auto">
          <a:xfrm>
            <a:off x="7365998" y="958796"/>
            <a:ext cx="260350" cy="863600"/>
          </a:xfrm>
          <a:custGeom>
            <a:avLst/>
            <a:gdLst>
              <a:gd name="T0" fmla="*/ 164 w 164"/>
              <a:gd name="T1" fmla="*/ 0 h 544"/>
              <a:gd name="T2" fmla="*/ 164 w 164"/>
              <a:gd name="T3" fmla="*/ 544 h 544"/>
              <a:gd name="T4" fmla="*/ 72 w 164"/>
              <a:gd name="T5" fmla="*/ 544 h 544"/>
              <a:gd name="T6" fmla="*/ 72 w 164"/>
              <a:gd name="T7" fmla="*/ 75 h 544"/>
              <a:gd name="T8" fmla="*/ 41 w 164"/>
              <a:gd name="T9" fmla="*/ 134 h 544"/>
              <a:gd name="T10" fmla="*/ 0 w 164"/>
              <a:gd name="T11" fmla="*/ 110 h 544"/>
              <a:gd name="T12" fmla="*/ 63 w 164"/>
              <a:gd name="T13" fmla="*/ 0 h 544"/>
              <a:gd name="T14" fmla="*/ 164 w 164"/>
              <a:gd name="T15" fmla="*/ 0 h 544"/>
              <a:gd name="T16" fmla="*/ 164 w 164"/>
              <a:gd name="T17"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544">
                <a:moveTo>
                  <a:pt x="164" y="0"/>
                </a:moveTo>
                <a:lnTo>
                  <a:pt x="164" y="544"/>
                </a:lnTo>
                <a:lnTo>
                  <a:pt x="72" y="544"/>
                </a:lnTo>
                <a:lnTo>
                  <a:pt x="72" y="75"/>
                </a:lnTo>
                <a:lnTo>
                  <a:pt x="41" y="134"/>
                </a:lnTo>
                <a:lnTo>
                  <a:pt x="0" y="110"/>
                </a:lnTo>
                <a:lnTo>
                  <a:pt x="63" y="0"/>
                </a:lnTo>
                <a:lnTo>
                  <a:pt x="164" y="0"/>
                </a:lnTo>
                <a:lnTo>
                  <a:pt x="16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69" name="Freeform 10"/>
          <p:cNvSpPr>
            <a:spLocks/>
          </p:cNvSpPr>
          <p:nvPr/>
        </p:nvSpPr>
        <p:spPr bwMode="auto">
          <a:xfrm>
            <a:off x="9309958" y="934276"/>
            <a:ext cx="382588" cy="863600"/>
          </a:xfrm>
          <a:custGeom>
            <a:avLst/>
            <a:gdLst>
              <a:gd name="T0" fmla="*/ 105 w 110"/>
              <a:gd name="T1" fmla="*/ 98 h 249"/>
              <a:gd name="T2" fmla="*/ 110 w 110"/>
              <a:gd name="T3" fmla="*/ 79 h 249"/>
              <a:gd name="T4" fmla="*/ 110 w 110"/>
              <a:gd name="T5" fmla="*/ 38 h 249"/>
              <a:gd name="T6" fmla="*/ 99 w 110"/>
              <a:gd name="T7" fmla="*/ 11 h 249"/>
              <a:gd name="T8" fmla="*/ 72 w 110"/>
              <a:gd name="T9" fmla="*/ 0 h 249"/>
              <a:gd name="T10" fmla="*/ 38 w 110"/>
              <a:gd name="T11" fmla="*/ 0 h 249"/>
              <a:gd name="T12" fmla="*/ 11 w 110"/>
              <a:gd name="T13" fmla="*/ 11 h 249"/>
              <a:gd name="T14" fmla="*/ 0 w 110"/>
              <a:gd name="T15" fmla="*/ 38 h 249"/>
              <a:gd name="T16" fmla="*/ 0 w 110"/>
              <a:gd name="T17" fmla="*/ 70 h 249"/>
              <a:gd name="T18" fmla="*/ 41 w 110"/>
              <a:gd name="T19" fmla="*/ 70 h 249"/>
              <a:gd name="T20" fmla="*/ 41 w 110"/>
              <a:gd name="T21" fmla="*/ 35 h 249"/>
              <a:gd name="T22" fmla="*/ 69 w 110"/>
              <a:gd name="T23" fmla="*/ 35 h 249"/>
              <a:gd name="T24" fmla="*/ 69 w 110"/>
              <a:gd name="T25" fmla="*/ 91 h 249"/>
              <a:gd name="T26" fmla="*/ 0 w 110"/>
              <a:gd name="T27" fmla="*/ 215 h 249"/>
              <a:gd name="T28" fmla="*/ 0 w 110"/>
              <a:gd name="T29" fmla="*/ 249 h 249"/>
              <a:gd name="T30" fmla="*/ 110 w 110"/>
              <a:gd name="T31" fmla="*/ 249 h 249"/>
              <a:gd name="T32" fmla="*/ 110 w 110"/>
              <a:gd name="T33" fmla="*/ 215 h 249"/>
              <a:gd name="T34" fmla="*/ 40 w 110"/>
              <a:gd name="T35" fmla="*/ 215 h 249"/>
              <a:gd name="T36" fmla="*/ 105 w 110"/>
              <a:gd name="T37" fmla="*/ 98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249">
                <a:moveTo>
                  <a:pt x="105" y="98"/>
                </a:moveTo>
                <a:cubicBezTo>
                  <a:pt x="109" y="92"/>
                  <a:pt x="110" y="86"/>
                  <a:pt x="110" y="79"/>
                </a:cubicBezTo>
                <a:cubicBezTo>
                  <a:pt x="110" y="38"/>
                  <a:pt x="110" y="38"/>
                  <a:pt x="110" y="38"/>
                </a:cubicBezTo>
                <a:cubicBezTo>
                  <a:pt x="110" y="28"/>
                  <a:pt x="107" y="19"/>
                  <a:pt x="99" y="11"/>
                </a:cubicBezTo>
                <a:cubicBezTo>
                  <a:pt x="92" y="4"/>
                  <a:pt x="83" y="0"/>
                  <a:pt x="72" y="0"/>
                </a:cubicBezTo>
                <a:cubicBezTo>
                  <a:pt x="38" y="0"/>
                  <a:pt x="38" y="0"/>
                  <a:pt x="38" y="0"/>
                </a:cubicBezTo>
                <a:cubicBezTo>
                  <a:pt x="28" y="0"/>
                  <a:pt x="19" y="4"/>
                  <a:pt x="11" y="11"/>
                </a:cubicBezTo>
                <a:cubicBezTo>
                  <a:pt x="4" y="19"/>
                  <a:pt x="0" y="28"/>
                  <a:pt x="0" y="38"/>
                </a:cubicBezTo>
                <a:cubicBezTo>
                  <a:pt x="0" y="70"/>
                  <a:pt x="0" y="70"/>
                  <a:pt x="0" y="70"/>
                </a:cubicBezTo>
                <a:cubicBezTo>
                  <a:pt x="41" y="70"/>
                  <a:pt x="41" y="70"/>
                  <a:pt x="41" y="70"/>
                </a:cubicBezTo>
                <a:cubicBezTo>
                  <a:pt x="41" y="35"/>
                  <a:pt x="41" y="35"/>
                  <a:pt x="41" y="35"/>
                </a:cubicBezTo>
                <a:cubicBezTo>
                  <a:pt x="69" y="35"/>
                  <a:pt x="69" y="35"/>
                  <a:pt x="69" y="35"/>
                </a:cubicBezTo>
                <a:cubicBezTo>
                  <a:pt x="69" y="91"/>
                  <a:pt x="69" y="91"/>
                  <a:pt x="69" y="91"/>
                </a:cubicBezTo>
                <a:cubicBezTo>
                  <a:pt x="0" y="215"/>
                  <a:pt x="0" y="215"/>
                  <a:pt x="0" y="215"/>
                </a:cubicBezTo>
                <a:cubicBezTo>
                  <a:pt x="0" y="249"/>
                  <a:pt x="0" y="249"/>
                  <a:pt x="0" y="249"/>
                </a:cubicBezTo>
                <a:cubicBezTo>
                  <a:pt x="110" y="249"/>
                  <a:pt x="110" y="249"/>
                  <a:pt x="110" y="249"/>
                </a:cubicBezTo>
                <a:cubicBezTo>
                  <a:pt x="110" y="215"/>
                  <a:pt x="110" y="215"/>
                  <a:pt x="110" y="215"/>
                </a:cubicBezTo>
                <a:cubicBezTo>
                  <a:pt x="40" y="215"/>
                  <a:pt x="40" y="215"/>
                  <a:pt x="40" y="215"/>
                </a:cubicBezTo>
                <a:cubicBezTo>
                  <a:pt x="105" y="98"/>
                  <a:pt x="105" y="98"/>
                  <a:pt x="105"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0" name="Freeform 11"/>
          <p:cNvSpPr>
            <a:spLocks/>
          </p:cNvSpPr>
          <p:nvPr/>
        </p:nvSpPr>
        <p:spPr bwMode="auto">
          <a:xfrm>
            <a:off x="7303291" y="4194251"/>
            <a:ext cx="385763" cy="868363"/>
          </a:xfrm>
          <a:custGeom>
            <a:avLst/>
            <a:gdLst>
              <a:gd name="T0" fmla="*/ 73 w 111"/>
              <a:gd name="T1" fmla="*/ 0 h 250"/>
              <a:gd name="T2" fmla="*/ 100 w 111"/>
              <a:gd name="T3" fmla="*/ 11 h 250"/>
              <a:gd name="T4" fmla="*/ 111 w 111"/>
              <a:gd name="T5" fmla="*/ 38 h 250"/>
              <a:gd name="T6" fmla="*/ 111 w 111"/>
              <a:gd name="T7" fmla="*/ 91 h 250"/>
              <a:gd name="T8" fmla="*/ 105 w 111"/>
              <a:gd name="T9" fmla="*/ 111 h 250"/>
              <a:gd name="T10" fmla="*/ 90 w 111"/>
              <a:gd name="T11" fmla="*/ 125 h 250"/>
              <a:gd name="T12" fmla="*/ 105 w 111"/>
              <a:gd name="T13" fmla="*/ 139 h 250"/>
              <a:gd name="T14" fmla="*/ 111 w 111"/>
              <a:gd name="T15" fmla="*/ 159 h 250"/>
              <a:gd name="T16" fmla="*/ 111 w 111"/>
              <a:gd name="T17" fmla="*/ 211 h 250"/>
              <a:gd name="T18" fmla="*/ 100 w 111"/>
              <a:gd name="T19" fmla="*/ 238 h 250"/>
              <a:gd name="T20" fmla="*/ 73 w 111"/>
              <a:gd name="T21" fmla="*/ 250 h 250"/>
              <a:gd name="T22" fmla="*/ 38 w 111"/>
              <a:gd name="T23" fmla="*/ 250 h 250"/>
              <a:gd name="T24" fmla="*/ 12 w 111"/>
              <a:gd name="T25" fmla="*/ 238 h 250"/>
              <a:gd name="T26" fmla="*/ 0 w 111"/>
              <a:gd name="T27" fmla="*/ 211 h 250"/>
              <a:gd name="T28" fmla="*/ 0 w 111"/>
              <a:gd name="T29" fmla="*/ 180 h 250"/>
              <a:gd name="T30" fmla="*/ 41 w 111"/>
              <a:gd name="T31" fmla="*/ 180 h 250"/>
              <a:gd name="T32" fmla="*/ 41 w 111"/>
              <a:gd name="T33" fmla="*/ 215 h 250"/>
              <a:gd name="T34" fmla="*/ 70 w 111"/>
              <a:gd name="T35" fmla="*/ 215 h 250"/>
              <a:gd name="T36" fmla="*/ 70 w 111"/>
              <a:gd name="T37" fmla="*/ 142 h 250"/>
              <a:gd name="T38" fmla="*/ 41 w 111"/>
              <a:gd name="T39" fmla="*/ 142 h 250"/>
              <a:gd name="T40" fmla="*/ 41 w 111"/>
              <a:gd name="T41" fmla="*/ 107 h 250"/>
              <a:gd name="T42" fmla="*/ 70 w 111"/>
              <a:gd name="T43" fmla="*/ 107 h 250"/>
              <a:gd name="T44" fmla="*/ 70 w 111"/>
              <a:gd name="T45" fmla="*/ 35 h 250"/>
              <a:gd name="T46" fmla="*/ 41 w 111"/>
              <a:gd name="T47" fmla="*/ 35 h 250"/>
              <a:gd name="T48" fmla="*/ 41 w 111"/>
              <a:gd name="T49" fmla="*/ 70 h 250"/>
              <a:gd name="T50" fmla="*/ 0 w 111"/>
              <a:gd name="T51" fmla="*/ 70 h 250"/>
              <a:gd name="T52" fmla="*/ 0 w 111"/>
              <a:gd name="T53" fmla="*/ 38 h 250"/>
              <a:gd name="T54" fmla="*/ 12 w 111"/>
              <a:gd name="T55" fmla="*/ 11 h 250"/>
              <a:gd name="T56" fmla="*/ 38 w 111"/>
              <a:gd name="T57" fmla="*/ 0 h 250"/>
              <a:gd name="T58" fmla="*/ 73 w 111"/>
              <a:gd name="T5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1" h="250">
                <a:moveTo>
                  <a:pt x="73" y="0"/>
                </a:moveTo>
                <a:cubicBezTo>
                  <a:pt x="83" y="0"/>
                  <a:pt x="92" y="4"/>
                  <a:pt x="100" y="11"/>
                </a:cubicBezTo>
                <a:cubicBezTo>
                  <a:pt x="107" y="19"/>
                  <a:pt x="111" y="28"/>
                  <a:pt x="111" y="38"/>
                </a:cubicBezTo>
                <a:cubicBezTo>
                  <a:pt x="111" y="91"/>
                  <a:pt x="111" y="91"/>
                  <a:pt x="111" y="91"/>
                </a:cubicBezTo>
                <a:cubicBezTo>
                  <a:pt x="111" y="98"/>
                  <a:pt x="109" y="105"/>
                  <a:pt x="105" y="111"/>
                </a:cubicBezTo>
                <a:cubicBezTo>
                  <a:pt x="101" y="117"/>
                  <a:pt x="96" y="122"/>
                  <a:pt x="90" y="125"/>
                </a:cubicBezTo>
                <a:cubicBezTo>
                  <a:pt x="96" y="128"/>
                  <a:pt x="101" y="133"/>
                  <a:pt x="105" y="139"/>
                </a:cubicBezTo>
                <a:cubicBezTo>
                  <a:pt x="109" y="145"/>
                  <a:pt x="111" y="152"/>
                  <a:pt x="111" y="159"/>
                </a:cubicBezTo>
                <a:cubicBezTo>
                  <a:pt x="111" y="211"/>
                  <a:pt x="111" y="211"/>
                  <a:pt x="111" y="211"/>
                </a:cubicBezTo>
                <a:cubicBezTo>
                  <a:pt x="111" y="222"/>
                  <a:pt x="107" y="231"/>
                  <a:pt x="100" y="238"/>
                </a:cubicBezTo>
                <a:cubicBezTo>
                  <a:pt x="92" y="246"/>
                  <a:pt x="83" y="250"/>
                  <a:pt x="73" y="250"/>
                </a:cubicBezTo>
                <a:cubicBezTo>
                  <a:pt x="38" y="250"/>
                  <a:pt x="38" y="250"/>
                  <a:pt x="38" y="250"/>
                </a:cubicBezTo>
                <a:cubicBezTo>
                  <a:pt x="28" y="250"/>
                  <a:pt x="19" y="246"/>
                  <a:pt x="12" y="238"/>
                </a:cubicBezTo>
                <a:cubicBezTo>
                  <a:pt x="4" y="231"/>
                  <a:pt x="0" y="222"/>
                  <a:pt x="0" y="211"/>
                </a:cubicBezTo>
                <a:cubicBezTo>
                  <a:pt x="0" y="180"/>
                  <a:pt x="0" y="180"/>
                  <a:pt x="0" y="180"/>
                </a:cubicBezTo>
                <a:cubicBezTo>
                  <a:pt x="41" y="180"/>
                  <a:pt x="41" y="180"/>
                  <a:pt x="41" y="180"/>
                </a:cubicBezTo>
                <a:cubicBezTo>
                  <a:pt x="41" y="215"/>
                  <a:pt x="41" y="215"/>
                  <a:pt x="41" y="215"/>
                </a:cubicBezTo>
                <a:cubicBezTo>
                  <a:pt x="70" y="215"/>
                  <a:pt x="70" y="215"/>
                  <a:pt x="70" y="215"/>
                </a:cubicBezTo>
                <a:cubicBezTo>
                  <a:pt x="70" y="142"/>
                  <a:pt x="70" y="142"/>
                  <a:pt x="70" y="142"/>
                </a:cubicBezTo>
                <a:cubicBezTo>
                  <a:pt x="41" y="142"/>
                  <a:pt x="41" y="142"/>
                  <a:pt x="41" y="142"/>
                </a:cubicBezTo>
                <a:cubicBezTo>
                  <a:pt x="41" y="107"/>
                  <a:pt x="41" y="107"/>
                  <a:pt x="41" y="107"/>
                </a:cubicBezTo>
                <a:cubicBezTo>
                  <a:pt x="70" y="107"/>
                  <a:pt x="70" y="107"/>
                  <a:pt x="70" y="107"/>
                </a:cubicBezTo>
                <a:cubicBezTo>
                  <a:pt x="70" y="35"/>
                  <a:pt x="70" y="35"/>
                  <a:pt x="70" y="35"/>
                </a:cubicBezTo>
                <a:cubicBezTo>
                  <a:pt x="41" y="35"/>
                  <a:pt x="41" y="35"/>
                  <a:pt x="41" y="35"/>
                </a:cubicBezTo>
                <a:cubicBezTo>
                  <a:pt x="41" y="70"/>
                  <a:pt x="41" y="70"/>
                  <a:pt x="41" y="70"/>
                </a:cubicBezTo>
                <a:cubicBezTo>
                  <a:pt x="0" y="70"/>
                  <a:pt x="0" y="70"/>
                  <a:pt x="0" y="70"/>
                </a:cubicBezTo>
                <a:cubicBezTo>
                  <a:pt x="0" y="38"/>
                  <a:pt x="0" y="38"/>
                  <a:pt x="0" y="38"/>
                </a:cubicBezTo>
                <a:cubicBezTo>
                  <a:pt x="0" y="28"/>
                  <a:pt x="4" y="19"/>
                  <a:pt x="12" y="11"/>
                </a:cubicBezTo>
                <a:cubicBezTo>
                  <a:pt x="19" y="4"/>
                  <a:pt x="28" y="0"/>
                  <a:pt x="38" y="0"/>
                </a:cubicBezTo>
                <a:cubicBezTo>
                  <a:pt x="73" y="0"/>
                  <a:pt x="73" y="0"/>
                  <a:pt x="7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1" name="Freeform 12"/>
          <p:cNvSpPr>
            <a:spLocks noEditPoints="1"/>
          </p:cNvSpPr>
          <p:nvPr/>
        </p:nvSpPr>
        <p:spPr bwMode="auto">
          <a:xfrm>
            <a:off x="9243627" y="4197426"/>
            <a:ext cx="441325" cy="865188"/>
          </a:xfrm>
          <a:custGeom>
            <a:avLst/>
            <a:gdLst>
              <a:gd name="T0" fmla="*/ 241 w 278"/>
              <a:gd name="T1" fmla="*/ 0 h 545"/>
              <a:gd name="T2" fmla="*/ 241 w 278"/>
              <a:gd name="T3" fmla="*/ 317 h 545"/>
              <a:gd name="T4" fmla="*/ 278 w 278"/>
              <a:gd name="T5" fmla="*/ 317 h 545"/>
              <a:gd name="T6" fmla="*/ 278 w 278"/>
              <a:gd name="T7" fmla="*/ 394 h 545"/>
              <a:gd name="T8" fmla="*/ 241 w 278"/>
              <a:gd name="T9" fmla="*/ 394 h 545"/>
              <a:gd name="T10" fmla="*/ 241 w 278"/>
              <a:gd name="T11" fmla="*/ 545 h 545"/>
              <a:gd name="T12" fmla="*/ 151 w 278"/>
              <a:gd name="T13" fmla="*/ 545 h 545"/>
              <a:gd name="T14" fmla="*/ 151 w 278"/>
              <a:gd name="T15" fmla="*/ 394 h 545"/>
              <a:gd name="T16" fmla="*/ 0 w 278"/>
              <a:gd name="T17" fmla="*/ 394 h 545"/>
              <a:gd name="T18" fmla="*/ 0 w 278"/>
              <a:gd name="T19" fmla="*/ 317 h 545"/>
              <a:gd name="T20" fmla="*/ 97 w 278"/>
              <a:gd name="T21" fmla="*/ 0 h 545"/>
              <a:gd name="T22" fmla="*/ 241 w 278"/>
              <a:gd name="T23" fmla="*/ 0 h 545"/>
              <a:gd name="T24" fmla="*/ 241 w 278"/>
              <a:gd name="T25" fmla="*/ 0 h 545"/>
              <a:gd name="T26" fmla="*/ 151 w 278"/>
              <a:gd name="T27" fmla="*/ 317 h 545"/>
              <a:gd name="T28" fmla="*/ 151 w 278"/>
              <a:gd name="T29" fmla="*/ 68 h 545"/>
              <a:gd name="T30" fmla="*/ 79 w 278"/>
              <a:gd name="T31" fmla="*/ 317 h 545"/>
              <a:gd name="T32" fmla="*/ 151 w 278"/>
              <a:gd name="T33" fmla="*/ 317 h 545"/>
              <a:gd name="T34" fmla="*/ 151 w 278"/>
              <a:gd name="T35" fmla="*/ 317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545">
                <a:moveTo>
                  <a:pt x="241" y="0"/>
                </a:moveTo>
                <a:lnTo>
                  <a:pt x="241" y="317"/>
                </a:lnTo>
                <a:lnTo>
                  <a:pt x="278" y="317"/>
                </a:lnTo>
                <a:lnTo>
                  <a:pt x="278" y="394"/>
                </a:lnTo>
                <a:lnTo>
                  <a:pt x="241" y="394"/>
                </a:lnTo>
                <a:lnTo>
                  <a:pt x="241" y="545"/>
                </a:lnTo>
                <a:lnTo>
                  <a:pt x="151" y="545"/>
                </a:lnTo>
                <a:lnTo>
                  <a:pt x="151" y="394"/>
                </a:lnTo>
                <a:lnTo>
                  <a:pt x="0" y="394"/>
                </a:lnTo>
                <a:lnTo>
                  <a:pt x="0" y="317"/>
                </a:lnTo>
                <a:lnTo>
                  <a:pt x="97" y="0"/>
                </a:lnTo>
                <a:lnTo>
                  <a:pt x="241" y="0"/>
                </a:lnTo>
                <a:lnTo>
                  <a:pt x="241" y="0"/>
                </a:lnTo>
                <a:close/>
                <a:moveTo>
                  <a:pt x="151" y="317"/>
                </a:moveTo>
                <a:lnTo>
                  <a:pt x="151" y="68"/>
                </a:lnTo>
                <a:lnTo>
                  <a:pt x="79" y="317"/>
                </a:lnTo>
                <a:lnTo>
                  <a:pt x="151" y="317"/>
                </a:lnTo>
                <a:lnTo>
                  <a:pt x="151" y="3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mn-ea"/>
            </a:endParaRPr>
          </a:p>
        </p:txBody>
      </p:sp>
      <p:sp>
        <p:nvSpPr>
          <p:cNvPr id="72" name="文本框 71"/>
          <p:cNvSpPr txBox="1"/>
          <p:nvPr/>
        </p:nvSpPr>
        <p:spPr>
          <a:xfrm>
            <a:off x="8288797" y="2536245"/>
            <a:ext cx="697627" cy="400110"/>
          </a:xfrm>
          <a:prstGeom prst="rect">
            <a:avLst/>
          </a:prstGeom>
          <a:noFill/>
        </p:spPr>
        <p:txBody>
          <a:bodyPr wrap="none" rtlCol="0">
            <a:spAutoFit/>
          </a:bodyPr>
          <a:lstStyle/>
          <a:p>
            <a:r>
              <a:rPr lang="zh-CN" altLang="en-US" sz="2000" dirty="0" smtClean="0">
                <a:solidFill>
                  <a:schemeClr val="bg1"/>
                </a:solidFill>
                <a:latin typeface="+mn-ea"/>
                <a:cs typeface="Arial Unicode MS" panose="020B0604020202020204" pitchFamily="34" charset="-122"/>
              </a:rPr>
              <a:t>图层</a:t>
            </a:r>
            <a:endParaRPr lang="zh-CN" altLang="en-US" sz="2000" dirty="0">
              <a:solidFill>
                <a:schemeClr val="bg1"/>
              </a:solidFill>
              <a:latin typeface="+mn-ea"/>
              <a:cs typeface="Arial Unicode MS" panose="020B0604020202020204" pitchFamily="34" charset="-122"/>
            </a:endParaRPr>
          </a:p>
        </p:txBody>
      </p:sp>
      <p:sp>
        <p:nvSpPr>
          <p:cNvPr id="73" name="文本框 72"/>
          <p:cNvSpPr txBox="1"/>
          <p:nvPr/>
        </p:nvSpPr>
        <p:spPr>
          <a:xfrm>
            <a:off x="9111918" y="2536245"/>
            <a:ext cx="697627" cy="400110"/>
          </a:xfrm>
          <a:prstGeom prst="rect">
            <a:avLst/>
          </a:prstGeom>
          <a:noFill/>
        </p:spPr>
        <p:txBody>
          <a:bodyPr wrap="none" rtlCol="0">
            <a:spAutoFit/>
          </a:bodyPr>
          <a:lstStyle/>
          <a:p>
            <a:r>
              <a:rPr lang="zh-CN" altLang="en-US" sz="2000" dirty="0" smtClean="0">
                <a:solidFill>
                  <a:schemeClr val="bg1"/>
                </a:solidFill>
                <a:latin typeface="+mn-ea"/>
                <a:cs typeface="Arial Unicode MS" panose="020B0604020202020204" pitchFamily="34" charset="-122"/>
              </a:rPr>
              <a:t>滤镜</a:t>
            </a:r>
            <a:endParaRPr lang="zh-CN" altLang="en-US" sz="2000" dirty="0">
              <a:solidFill>
                <a:schemeClr val="bg1"/>
              </a:solidFill>
              <a:latin typeface="+mn-ea"/>
              <a:cs typeface="Arial Unicode MS" panose="020B0604020202020204" pitchFamily="34" charset="-122"/>
            </a:endParaRPr>
          </a:p>
        </p:txBody>
      </p:sp>
      <p:sp>
        <p:nvSpPr>
          <p:cNvPr id="74" name="文本框 73"/>
          <p:cNvSpPr txBox="1"/>
          <p:nvPr/>
        </p:nvSpPr>
        <p:spPr>
          <a:xfrm>
            <a:off x="8082950" y="3188472"/>
            <a:ext cx="954107" cy="400110"/>
          </a:xfrm>
          <a:prstGeom prst="rect">
            <a:avLst/>
          </a:prstGeom>
          <a:noFill/>
        </p:spPr>
        <p:txBody>
          <a:bodyPr wrap="none" rtlCol="0">
            <a:spAutoFit/>
          </a:bodyPr>
          <a:lstStyle/>
          <a:p>
            <a:r>
              <a:rPr lang="zh-CN" altLang="en-US" sz="2000" dirty="0" smtClean="0">
                <a:solidFill>
                  <a:schemeClr val="bg1"/>
                </a:solidFill>
                <a:latin typeface="+mn-ea"/>
                <a:cs typeface="Arial Unicode MS" panose="020B0604020202020204" pitchFamily="34" charset="-122"/>
              </a:rPr>
              <a:t>参考线</a:t>
            </a:r>
            <a:endParaRPr lang="zh-CN" altLang="en-US" sz="2000" dirty="0">
              <a:solidFill>
                <a:schemeClr val="bg1"/>
              </a:solidFill>
              <a:latin typeface="+mn-ea"/>
              <a:cs typeface="Arial Unicode MS" panose="020B0604020202020204" pitchFamily="34" charset="-122"/>
            </a:endParaRPr>
          </a:p>
        </p:txBody>
      </p:sp>
      <p:sp>
        <p:nvSpPr>
          <p:cNvPr id="75" name="文本框 74"/>
          <p:cNvSpPr txBox="1"/>
          <p:nvPr/>
        </p:nvSpPr>
        <p:spPr>
          <a:xfrm>
            <a:off x="9111918" y="3267075"/>
            <a:ext cx="697627" cy="400110"/>
          </a:xfrm>
          <a:prstGeom prst="rect">
            <a:avLst/>
          </a:prstGeom>
          <a:noFill/>
        </p:spPr>
        <p:txBody>
          <a:bodyPr wrap="none" rtlCol="0">
            <a:spAutoFit/>
          </a:bodyPr>
          <a:lstStyle/>
          <a:p>
            <a:r>
              <a:rPr lang="zh-CN" altLang="en-US" sz="2000" dirty="0" smtClean="0">
                <a:solidFill>
                  <a:schemeClr val="bg1"/>
                </a:solidFill>
                <a:latin typeface="+mn-ea"/>
                <a:cs typeface="Arial Unicode MS" panose="020B0604020202020204" pitchFamily="34" charset="-122"/>
              </a:rPr>
              <a:t>选区</a:t>
            </a:r>
            <a:endParaRPr lang="zh-CN" altLang="en-US" sz="2000" dirty="0">
              <a:solidFill>
                <a:schemeClr val="bg1"/>
              </a:solidFill>
              <a:latin typeface="+mn-ea"/>
              <a:cs typeface="Arial Unicode MS" panose="020B0604020202020204" pitchFamily="34" charset="-122"/>
            </a:endParaRPr>
          </a:p>
        </p:txBody>
      </p:sp>
    </p:spTree>
    <p:extLst>
      <p:ext uri="{BB962C8B-B14F-4D97-AF65-F5344CB8AC3E}">
        <p14:creationId xmlns:p14="http://schemas.microsoft.com/office/powerpoint/2010/main" xmlns="" val="1784605357"/>
      </p:ext>
    </p:extLst>
  </p:cSld>
  <p:clrMapOvr>
    <a:masterClrMapping/>
  </p:clrMapOvr>
  <mc:AlternateContent xmlns:mc="http://schemas.openxmlformats.org/markup-compatibility/2006">
    <mc:Choice xmlns:p14="http://schemas.microsoft.com/office/powerpoint/2010/main" xmlns="" Requires="p14">
      <p:transition spd="slow">
        <p14:pan dir="u"/>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
                                            <p:tgtEl>
                                              <p:spTgt spid="8"/>
                                            </p:tgtEl>
                                          </p:cBhvr>
                                        </p:animEffect>
                                      </p:childTnLst>
                                    </p:cTn>
                                  </p:par>
                                  <p:par>
                                    <p:cTn id="8" presetID="6" presetClass="emph" presetSubtype="0" fill="hold" grpId="1" nodeType="withEffect" p14:presetBounceEnd="100000">
                                      <p:stCondLst>
                                        <p:cond delay="100"/>
                                      </p:stCondLst>
                                      <p:childTnLst>
                                        <p:animScale p14:bounceEnd="100000">
                                          <p:cBhvr>
                                            <p:cTn id="9" dur="1000" fill="hold"/>
                                            <p:tgtEl>
                                              <p:spTgt spid="8"/>
                                            </p:tgtEl>
                                          </p:cBhvr>
                                          <p:by x="101000" y="101000"/>
                                          <p:from x="98000" y="98000"/>
                                          <p:to x="100000" y="100000"/>
                                        </p:animScale>
                                      </p:childTnLst>
                                    </p:cTn>
                                  </p:par>
                                  <p:par>
                                    <p:cTn id="10" presetID="10" presetClass="entr" presetSubtype="0" fill="hold" grpId="0" nodeType="withEffect" p14:presetBounceEnd="50000">
                                      <p:stCondLst>
                                        <p:cond delay="100"/>
                                      </p:stCondLst>
                                      <p:childTnLst>
                                        <p:set>
                                          <p:cBhvr>
                                            <p:cTn id="11" dur="1" fill="hold">
                                              <p:stCondLst>
                                                <p:cond delay="0"/>
                                              </p:stCondLst>
                                            </p:cTn>
                                            <p:tgtEl>
                                              <p:spTgt spid="35"/>
                                            </p:tgtEl>
                                            <p:attrNameLst>
                                              <p:attrName>style.visibility</p:attrName>
                                            </p:attrNameLst>
                                          </p:cBhvr>
                                          <p:to>
                                            <p:strVal val="visible"/>
                                          </p:to>
                                        </p:set>
                                        <p:animEffect transition="in" filter="fade">
                                          <p:cBhvr additive="base" accumulate="none">
                                            <p:cTn id="12" dur="1005" fill="hold">
                                              <p:stCondLst>
                                                <p:cond delay="0"/>
                                              </p:stCondLst>
                                            </p:cTn>
                                            <p:tgtEl>
                                              <p:spTgt spid="35"/>
                                            </p:tgtEl>
                                          </p:cBhvr>
                                        </p:animEffect>
                                      </p:childTnLst>
                                    </p:cTn>
                                  </p:par>
                                  <p:par>
                                    <p:cTn id="13" presetID="6" presetClass="emph" presetSubtype="0" fill="hold" grpId="1" nodeType="withEffect" p14:presetBounceEnd="100000">
                                      <p:stCondLst>
                                        <p:cond delay="100"/>
                                      </p:stCondLst>
                                      <p:childTnLst>
                                        <p:animScale p14:bounceEnd="100000">
                                          <p:cBhvr>
                                            <p:cTn id="14" dur="1000" fill="hold"/>
                                            <p:tgtEl>
                                              <p:spTgt spid="35"/>
                                            </p:tgtEl>
                                          </p:cBhvr>
                                          <p:by x="101000" y="101000"/>
                                          <p:from x="98000" y="98000"/>
                                          <p:to x="100000" y="100000"/>
                                        </p:animScale>
                                      </p:childTnLst>
                                    </p:cTn>
                                  </p:par>
                                  <p:par>
                                    <p:cTn id="15" presetID="10" presetClass="entr" presetSubtype="0" fill="hold" grpId="0" nodeType="withEffect" p14:presetBounceEnd="50000">
                                      <p:stCondLst>
                                        <p:cond delay="100"/>
                                      </p:stCondLst>
                                      <p:childTnLst>
                                        <p:set>
                                          <p:cBhvr>
                                            <p:cTn id="16" dur="1" fill="hold">
                                              <p:stCondLst>
                                                <p:cond delay="0"/>
                                              </p:stCondLst>
                                            </p:cTn>
                                            <p:tgtEl>
                                              <p:spTgt spid="34"/>
                                            </p:tgtEl>
                                            <p:attrNameLst>
                                              <p:attrName>style.visibility</p:attrName>
                                            </p:attrNameLst>
                                          </p:cBhvr>
                                          <p:to>
                                            <p:strVal val="visible"/>
                                          </p:to>
                                        </p:set>
                                        <p:animEffect transition="in" filter="fade">
                                          <p:cBhvr additive="base" accumulate="none">
                                            <p:cTn id="17" dur="1005" fill="hold">
                                              <p:stCondLst>
                                                <p:cond delay="0"/>
                                              </p:stCondLst>
                                            </p:cTn>
                                            <p:tgtEl>
                                              <p:spTgt spid="34"/>
                                            </p:tgtEl>
                                          </p:cBhvr>
                                        </p:animEffect>
                                      </p:childTnLst>
                                    </p:cTn>
                                  </p:par>
                                  <p:par>
                                    <p:cTn id="18" presetID="6" presetClass="emph" presetSubtype="0" fill="hold" grpId="1" nodeType="withEffect" p14:presetBounceEnd="100000">
                                      <p:stCondLst>
                                        <p:cond delay="100"/>
                                      </p:stCondLst>
                                      <p:childTnLst>
                                        <p:animScale p14:bounceEnd="100000">
                                          <p:cBhvr>
                                            <p:cTn id="19" dur="1000" fill="hold"/>
                                            <p:tgtEl>
                                              <p:spTgt spid="34"/>
                                            </p:tgtEl>
                                          </p:cBhvr>
                                          <p:by x="101000" y="101000"/>
                                          <p:from x="98000" y="98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4" grpId="0"/>
          <p:bldP spid="34" grpId="1"/>
          <p:bldP spid="35" grpId="0"/>
          <p:bldP spid="3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100"/>
                                            <p:tgtEl>
                                              <p:spTgt spid="8"/>
                                            </p:tgtEl>
                                          </p:cBhvr>
                                        </p:animEffect>
                                      </p:childTnLst>
                                    </p:cTn>
                                  </p:par>
                                  <p:par>
                                    <p:cTn id="8" presetID="6" presetClass="emph" presetSubtype="0" fill="hold" grpId="1" nodeType="withEffect">
                                      <p:stCondLst>
                                        <p:cond delay="100"/>
                                      </p:stCondLst>
                                      <p:childTnLst>
                                        <p:animScale>
                                          <p:cBhvr>
                                            <p:cTn id="9" dur="1000" fill="hold"/>
                                            <p:tgtEl>
                                              <p:spTgt spid="8"/>
                                            </p:tgtEl>
                                          </p:cBhvr>
                                          <p:by x="101000" y="101000"/>
                                          <p:from x="98000" y="98000"/>
                                          <p:to x="100000" y="100000"/>
                                        </p:animScale>
                                      </p:childTnLst>
                                    </p:cTn>
                                  </p:par>
                                  <p:par>
                                    <p:cTn id="10" presetID="10" presetClass="entr" presetSubtype="0" fill="hold" grpId="0" nodeType="withEffect">
                                      <p:stCondLst>
                                        <p:cond delay="100"/>
                                      </p:stCondLst>
                                      <p:childTnLst>
                                        <p:set>
                                          <p:cBhvr>
                                            <p:cTn id="11" dur="1" fill="hold">
                                              <p:stCondLst>
                                                <p:cond delay="0"/>
                                              </p:stCondLst>
                                            </p:cTn>
                                            <p:tgtEl>
                                              <p:spTgt spid="35"/>
                                            </p:tgtEl>
                                            <p:attrNameLst>
                                              <p:attrName>style.visibility</p:attrName>
                                            </p:attrNameLst>
                                          </p:cBhvr>
                                          <p:to>
                                            <p:strVal val="visible"/>
                                          </p:to>
                                        </p:set>
                                        <p:animEffect transition="in" filter="fade">
                                          <p:cBhvr additive="base" accumulate="none">
                                            <p:cTn id="12" dur="1005" fill="hold">
                                              <p:stCondLst>
                                                <p:cond delay="0"/>
                                              </p:stCondLst>
                                            </p:cTn>
                                            <p:tgtEl>
                                              <p:spTgt spid="35"/>
                                            </p:tgtEl>
                                          </p:cBhvr>
                                        </p:animEffect>
                                      </p:childTnLst>
                                    </p:cTn>
                                  </p:par>
                                  <p:par>
                                    <p:cTn id="13" presetID="6" presetClass="emph" presetSubtype="0" fill="hold" grpId="1" nodeType="withEffect">
                                      <p:stCondLst>
                                        <p:cond delay="100"/>
                                      </p:stCondLst>
                                      <p:childTnLst>
                                        <p:animScale>
                                          <p:cBhvr>
                                            <p:cTn id="14" dur="1000" fill="hold"/>
                                            <p:tgtEl>
                                              <p:spTgt spid="35"/>
                                            </p:tgtEl>
                                          </p:cBhvr>
                                          <p:by x="101000" y="101000"/>
                                          <p:from x="98000" y="98000"/>
                                          <p:to x="100000" y="100000"/>
                                        </p:animScale>
                                      </p:childTnLst>
                                    </p:cTn>
                                  </p:par>
                                  <p:par>
                                    <p:cTn id="15" presetID="10" presetClass="entr" presetSubtype="0" fill="hold" grpId="0" nodeType="withEffect">
                                      <p:stCondLst>
                                        <p:cond delay="100"/>
                                      </p:stCondLst>
                                      <p:childTnLst>
                                        <p:set>
                                          <p:cBhvr>
                                            <p:cTn id="16" dur="1" fill="hold">
                                              <p:stCondLst>
                                                <p:cond delay="0"/>
                                              </p:stCondLst>
                                            </p:cTn>
                                            <p:tgtEl>
                                              <p:spTgt spid="34"/>
                                            </p:tgtEl>
                                            <p:attrNameLst>
                                              <p:attrName>style.visibility</p:attrName>
                                            </p:attrNameLst>
                                          </p:cBhvr>
                                          <p:to>
                                            <p:strVal val="visible"/>
                                          </p:to>
                                        </p:set>
                                        <p:animEffect transition="in" filter="fade">
                                          <p:cBhvr additive="base" accumulate="none">
                                            <p:cTn id="17" dur="1005" fill="hold">
                                              <p:stCondLst>
                                                <p:cond delay="0"/>
                                              </p:stCondLst>
                                            </p:cTn>
                                            <p:tgtEl>
                                              <p:spTgt spid="34"/>
                                            </p:tgtEl>
                                          </p:cBhvr>
                                        </p:animEffect>
                                      </p:childTnLst>
                                    </p:cTn>
                                  </p:par>
                                  <p:par>
                                    <p:cTn id="18" presetID="6" presetClass="emph" presetSubtype="0" fill="hold" grpId="1" nodeType="withEffect">
                                      <p:stCondLst>
                                        <p:cond delay="100"/>
                                      </p:stCondLst>
                                      <p:childTnLst>
                                        <p:animScale>
                                          <p:cBhvr>
                                            <p:cTn id="19" dur="1000" fill="hold"/>
                                            <p:tgtEl>
                                              <p:spTgt spid="34"/>
                                            </p:tgtEl>
                                          </p:cBhvr>
                                          <p:by x="101000" y="101000"/>
                                          <p:from x="98000" y="98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4" grpId="0"/>
          <p:bldP spid="34" grpId="1"/>
          <p:bldP spid="35" grpId="0"/>
          <p:bldP spid="35" grpId="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矩形 1"/>
          <p:cNvSpPr/>
          <p:nvPr/>
        </p:nvSpPr>
        <p:spPr>
          <a:xfrm rot="16200000">
            <a:off x="-2350660" y="1029845"/>
            <a:ext cx="522027" cy="4092513"/>
          </a:xfrm>
          <a:prstGeom prst="rect">
            <a:avLst/>
          </a:pr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16200000">
            <a:off x="-2350660" y="1823691"/>
            <a:ext cx="522027" cy="4092512"/>
          </a:xfrm>
          <a:prstGeom prst="rect">
            <a:avLst/>
          </a:pr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16200000">
            <a:off x="-2350660" y="2617534"/>
            <a:ext cx="522027" cy="4092512"/>
          </a:xfrm>
          <a:prstGeom prst="rect">
            <a:avLst/>
          </a:prstGeom>
          <a:solidFill>
            <a:srgbClr val="F1C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16200000">
            <a:off x="-2350661" y="3411376"/>
            <a:ext cx="522027" cy="4092511"/>
          </a:xfrm>
          <a:prstGeom prst="rect">
            <a:avLst/>
          </a:pr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16200000">
            <a:off x="14402467" y="661403"/>
            <a:ext cx="522027" cy="4829394"/>
          </a:xfrm>
          <a:prstGeom prst="rect">
            <a:avLst/>
          </a:pr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16200000">
            <a:off x="14402466" y="1455247"/>
            <a:ext cx="522027" cy="4829396"/>
          </a:xfrm>
          <a:prstGeom prst="rect">
            <a:avLst/>
          </a:prstGeom>
          <a:solidFill>
            <a:srgbClr val="F1C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16200000">
            <a:off x="14402466" y="2249089"/>
            <a:ext cx="522027" cy="4829396"/>
          </a:xfrm>
          <a:prstGeom prst="rect">
            <a:avLst/>
          </a:pr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16200000">
            <a:off x="14402468" y="3042933"/>
            <a:ext cx="522027" cy="4829396"/>
          </a:xfrm>
          <a:prstGeom prst="rect">
            <a:avLst/>
          </a:pr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73206" y="341194"/>
            <a:ext cx="4213974" cy="707886"/>
          </a:xfrm>
          <a:prstGeom prst="rect">
            <a:avLst/>
          </a:prstGeom>
          <a:noFill/>
        </p:spPr>
        <p:txBody>
          <a:bodyPr wrap="none" rtlCol="0">
            <a:spAutoFit/>
          </a:bodyPr>
          <a:lstStyle/>
          <a:p>
            <a:r>
              <a:rPr lang="en-US" altLang="zh-CN" sz="4000" dirty="0" smtClean="0">
                <a:latin typeface="Broadway BT" panose="04040905080B02020502" pitchFamily="82" charset="0"/>
              </a:rPr>
              <a:t>Shortcut Keys</a:t>
            </a:r>
            <a:endParaRPr lang="zh-CN" altLang="en-US" sz="4000" dirty="0">
              <a:latin typeface="Broadway BT" panose="04040905080B02020502" pitchFamily="82" charset="0"/>
            </a:endParaRPr>
          </a:p>
        </p:txBody>
      </p:sp>
      <p:sp>
        <p:nvSpPr>
          <p:cNvPr id="19" name="文本框 18"/>
          <p:cNvSpPr txBox="1"/>
          <p:nvPr/>
        </p:nvSpPr>
        <p:spPr>
          <a:xfrm>
            <a:off x="4676277" y="4402776"/>
            <a:ext cx="3108543" cy="1446550"/>
          </a:xfrm>
          <a:prstGeom prst="rect">
            <a:avLst/>
          </a:prstGeom>
          <a:noFill/>
        </p:spPr>
        <p:txBody>
          <a:bodyPr wrap="none" rtlCol="0">
            <a:spAutoFit/>
          </a:bodyPr>
          <a:lstStyle/>
          <a:p>
            <a:r>
              <a:rPr lang="en-US" altLang="zh-CN" sz="4400" dirty="0" smtClean="0">
                <a:solidFill>
                  <a:srgbClr val="0070C0"/>
                </a:solidFill>
              </a:rPr>
              <a:t>Photoshop</a:t>
            </a:r>
          </a:p>
          <a:p>
            <a:pPr algn="ctr"/>
            <a:r>
              <a:rPr lang="zh-CN" altLang="en-US" sz="4400" dirty="0">
                <a:solidFill>
                  <a:srgbClr val="0070C0"/>
                </a:solidFill>
              </a:rPr>
              <a:t>常用</a:t>
            </a:r>
            <a:r>
              <a:rPr lang="zh-CN" altLang="en-US" sz="4400" dirty="0" smtClean="0">
                <a:solidFill>
                  <a:srgbClr val="0070C0"/>
                </a:solidFill>
              </a:rPr>
              <a:t>快捷键</a:t>
            </a:r>
            <a:endParaRPr lang="zh-CN" altLang="en-US" sz="4400" dirty="0">
              <a:solidFill>
                <a:srgbClr val="0070C0"/>
              </a:solidFill>
            </a:endParaRPr>
          </a:p>
        </p:txBody>
      </p:sp>
      <p:sp>
        <p:nvSpPr>
          <p:cNvPr id="21" name="文本框 20"/>
          <p:cNvSpPr txBox="1"/>
          <p:nvPr/>
        </p:nvSpPr>
        <p:spPr>
          <a:xfrm>
            <a:off x="1613693" y="2764890"/>
            <a:ext cx="1486304" cy="523220"/>
          </a:xfrm>
          <a:prstGeom prst="rect">
            <a:avLst/>
          </a:prstGeom>
          <a:noFill/>
        </p:spPr>
        <p:txBody>
          <a:bodyPr wrap="none" rtlCol="0">
            <a:spAutoFit/>
          </a:bodyPr>
          <a:lstStyle/>
          <a:p>
            <a:r>
              <a:rPr lang="en-US" altLang="zh-CN" sz="2800" dirty="0" err="1" smtClean="0">
                <a:solidFill>
                  <a:srgbClr val="00B0F0"/>
                </a:solidFill>
                <a:latin typeface="Broadway BT" panose="04040905080B02020502" pitchFamily="82" charset="0"/>
                <a:ea typeface="华文细黑" panose="02010600040101010101" pitchFamily="2" charset="-122"/>
              </a:rPr>
              <a:t>ctrl+A</a:t>
            </a:r>
            <a:endParaRPr lang="en-US" altLang="zh-CN" sz="2800" dirty="0">
              <a:solidFill>
                <a:srgbClr val="00B0F0"/>
              </a:solidFill>
              <a:latin typeface="Broadway BT" panose="04040905080B02020502" pitchFamily="82" charset="0"/>
              <a:ea typeface="华文细黑" panose="02010600040101010101" pitchFamily="2" charset="-122"/>
            </a:endParaRPr>
          </a:p>
        </p:txBody>
      </p:sp>
      <p:sp>
        <p:nvSpPr>
          <p:cNvPr id="22" name="文本框 21"/>
          <p:cNvSpPr txBox="1"/>
          <p:nvPr/>
        </p:nvSpPr>
        <p:spPr>
          <a:xfrm>
            <a:off x="626098" y="3537560"/>
            <a:ext cx="1430200" cy="523220"/>
          </a:xfrm>
          <a:prstGeom prst="rect">
            <a:avLst/>
          </a:prstGeom>
          <a:noFill/>
        </p:spPr>
        <p:txBody>
          <a:bodyPr wrap="none" rtlCol="0">
            <a:spAutoFit/>
          </a:bodyPr>
          <a:lstStyle/>
          <a:p>
            <a:r>
              <a:rPr lang="en-US" altLang="zh-CN" sz="2800" dirty="0" err="1" smtClean="0">
                <a:solidFill>
                  <a:srgbClr val="00B0F0"/>
                </a:solidFill>
                <a:latin typeface="Broadway BT" panose="04040905080B02020502" pitchFamily="82" charset="0"/>
              </a:rPr>
              <a:t>ctrl+S</a:t>
            </a:r>
            <a:endParaRPr lang="zh-CN" altLang="en-US" sz="2800" dirty="0">
              <a:solidFill>
                <a:srgbClr val="00B0F0"/>
              </a:solidFill>
              <a:latin typeface="Broadway BT" panose="04040905080B02020502" pitchFamily="82" charset="0"/>
            </a:endParaRPr>
          </a:p>
        </p:txBody>
      </p:sp>
      <p:sp>
        <p:nvSpPr>
          <p:cNvPr id="23" name="文本框 22"/>
          <p:cNvSpPr txBox="1"/>
          <p:nvPr/>
        </p:nvSpPr>
        <p:spPr>
          <a:xfrm>
            <a:off x="817478" y="4340623"/>
            <a:ext cx="3560590" cy="523220"/>
          </a:xfrm>
          <a:prstGeom prst="rect">
            <a:avLst/>
          </a:prstGeom>
          <a:noFill/>
        </p:spPr>
        <p:txBody>
          <a:bodyPr wrap="none" rtlCol="0">
            <a:spAutoFit/>
          </a:bodyPr>
          <a:lstStyle/>
          <a:p>
            <a:r>
              <a:rPr lang="en-US" altLang="zh-CN" sz="2800" dirty="0" err="1" smtClean="0">
                <a:solidFill>
                  <a:srgbClr val="00B0F0"/>
                </a:solidFill>
                <a:latin typeface="Broadway BT" panose="04040905080B02020502" pitchFamily="82" charset="0"/>
              </a:rPr>
              <a:t>ctrl+</a:t>
            </a:r>
            <a:r>
              <a:rPr lang="en-US" altLang="zh-CN" sz="2800" dirty="0" err="1" smtClean="0">
                <a:solidFill>
                  <a:srgbClr val="00B0F0"/>
                </a:solidFill>
                <a:latin typeface="Broadway BT" panose="04040905080B02020502" pitchFamily="82" charset="0"/>
                <a:ea typeface="华文细黑" panose="02010600040101010101" pitchFamily="2" charset="-122"/>
              </a:rPr>
              <a:t>back</a:t>
            </a:r>
            <a:r>
              <a:rPr lang="en-US" altLang="zh-CN" sz="2800" dirty="0" smtClean="0">
                <a:solidFill>
                  <a:srgbClr val="00B0F0"/>
                </a:solidFill>
                <a:latin typeface="Broadway BT" panose="04040905080B02020502" pitchFamily="82" charset="0"/>
                <a:ea typeface="华文细黑" panose="02010600040101010101" pitchFamily="2" charset="-122"/>
              </a:rPr>
              <a:t> space</a:t>
            </a:r>
            <a:endParaRPr lang="en-US" altLang="zh-CN" sz="2800" dirty="0">
              <a:solidFill>
                <a:srgbClr val="00B0F0"/>
              </a:solidFill>
              <a:latin typeface="Broadway BT" panose="04040905080B02020502" pitchFamily="82" charset="0"/>
              <a:ea typeface="华文细黑" panose="02010600040101010101" pitchFamily="2" charset="-122"/>
            </a:endParaRPr>
          </a:p>
        </p:txBody>
      </p:sp>
      <p:sp>
        <p:nvSpPr>
          <p:cNvPr id="24" name="文本框 23"/>
          <p:cNvSpPr txBox="1"/>
          <p:nvPr/>
        </p:nvSpPr>
        <p:spPr>
          <a:xfrm>
            <a:off x="336434" y="5134465"/>
            <a:ext cx="1106393" cy="523220"/>
          </a:xfrm>
          <a:prstGeom prst="rect">
            <a:avLst/>
          </a:prstGeom>
          <a:noFill/>
        </p:spPr>
        <p:txBody>
          <a:bodyPr wrap="none" rtlCol="0">
            <a:spAutoFit/>
          </a:bodyPr>
          <a:lstStyle/>
          <a:p>
            <a:r>
              <a:rPr lang="en-US" altLang="zh-CN" sz="2800" dirty="0">
                <a:solidFill>
                  <a:srgbClr val="00B0F0"/>
                </a:solidFill>
                <a:latin typeface="Broadway BT" panose="04040905080B02020502" pitchFamily="82" charset="0"/>
              </a:rPr>
              <a:t>shift</a:t>
            </a:r>
            <a:endParaRPr lang="en-US" altLang="zh-CN" sz="2800" dirty="0">
              <a:solidFill>
                <a:srgbClr val="00B0F0"/>
              </a:solidFill>
              <a:latin typeface="Broadway BT" panose="04040905080B02020502" pitchFamily="82" charset="0"/>
              <a:ea typeface="华文细黑" panose="02010600040101010101" pitchFamily="2" charset="-122"/>
            </a:endParaRPr>
          </a:p>
        </p:txBody>
      </p:sp>
      <p:sp>
        <p:nvSpPr>
          <p:cNvPr id="25" name="文本框 24"/>
          <p:cNvSpPr txBox="1"/>
          <p:nvPr/>
        </p:nvSpPr>
        <p:spPr>
          <a:xfrm>
            <a:off x="8975136" y="2736753"/>
            <a:ext cx="1495922" cy="523220"/>
          </a:xfrm>
          <a:prstGeom prst="rect">
            <a:avLst/>
          </a:prstGeom>
          <a:noFill/>
        </p:spPr>
        <p:txBody>
          <a:bodyPr wrap="none" rtlCol="0">
            <a:spAutoFit/>
          </a:bodyPr>
          <a:lstStyle/>
          <a:p>
            <a:r>
              <a:rPr lang="en-US" altLang="zh-CN" sz="2800" dirty="0" err="1">
                <a:solidFill>
                  <a:srgbClr val="00B0F0"/>
                </a:solidFill>
                <a:latin typeface="Broadway BT" panose="04040905080B02020502" pitchFamily="82" charset="0"/>
              </a:rPr>
              <a:t>c</a:t>
            </a:r>
            <a:r>
              <a:rPr lang="en-US" altLang="zh-CN" sz="2800" dirty="0" err="1" smtClean="0">
                <a:solidFill>
                  <a:srgbClr val="00B0F0"/>
                </a:solidFill>
                <a:latin typeface="Broadway BT" panose="04040905080B02020502" pitchFamily="82" charset="0"/>
              </a:rPr>
              <a:t>trl+H</a:t>
            </a:r>
            <a:endParaRPr lang="zh-CN" altLang="en-US" sz="2800" dirty="0">
              <a:solidFill>
                <a:srgbClr val="00B0F0"/>
              </a:solidFill>
              <a:latin typeface="Broadway BT" panose="04040905080B02020502" pitchFamily="82" charset="0"/>
            </a:endParaRPr>
          </a:p>
        </p:txBody>
      </p:sp>
      <p:sp>
        <p:nvSpPr>
          <p:cNvPr id="27" name="文本框 26"/>
          <p:cNvSpPr txBox="1"/>
          <p:nvPr/>
        </p:nvSpPr>
        <p:spPr>
          <a:xfrm>
            <a:off x="8496304" y="3528509"/>
            <a:ext cx="2699778" cy="523220"/>
          </a:xfrm>
          <a:prstGeom prst="rect">
            <a:avLst/>
          </a:prstGeom>
          <a:noFill/>
        </p:spPr>
        <p:txBody>
          <a:bodyPr wrap="none" rtlCol="0">
            <a:spAutoFit/>
          </a:bodyPr>
          <a:lstStyle/>
          <a:p>
            <a:r>
              <a:rPr lang="en-US" altLang="zh-CN" sz="2800" dirty="0" err="1">
                <a:solidFill>
                  <a:srgbClr val="00B0F0"/>
                </a:solidFill>
                <a:latin typeface="Broadway BT" panose="04040905080B02020502" pitchFamily="82" charset="0"/>
              </a:rPr>
              <a:t>s</a:t>
            </a:r>
            <a:r>
              <a:rPr lang="en-US" sz="2800" dirty="0" err="1" smtClean="0">
                <a:solidFill>
                  <a:srgbClr val="00B0F0"/>
                </a:solidFill>
                <a:latin typeface="Broadway BT" panose="04040905080B02020502" pitchFamily="82" charset="0"/>
              </a:rPr>
              <a:t>hift＋</a:t>
            </a:r>
            <a:r>
              <a:rPr lang="en-US" altLang="zh-CN" sz="2800" dirty="0" err="1" smtClean="0">
                <a:solidFill>
                  <a:srgbClr val="00B0F0"/>
                </a:solidFill>
                <a:latin typeface="Broadway BT" panose="04040905080B02020502" pitchFamily="82" charset="0"/>
              </a:rPr>
              <a:t>c</a:t>
            </a:r>
            <a:r>
              <a:rPr lang="en-US" sz="2800" dirty="0" err="1" smtClean="0">
                <a:solidFill>
                  <a:srgbClr val="00B0F0"/>
                </a:solidFill>
                <a:latin typeface="Broadway BT" panose="04040905080B02020502" pitchFamily="82" charset="0"/>
              </a:rPr>
              <a:t>trl</a:t>
            </a:r>
            <a:r>
              <a:rPr lang="en-US" sz="2800" dirty="0" err="1">
                <a:solidFill>
                  <a:srgbClr val="00B0F0"/>
                </a:solidFill>
                <a:latin typeface="Broadway BT" panose="04040905080B02020502" pitchFamily="82" charset="0"/>
              </a:rPr>
              <a:t>＋I</a:t>
            </a:r>
            <a:endParaRPr lang="zh-CN" altLang="en-US" sz="2800" dirty="0">
              <a:solidFill>
                <a:srgbClr val="00B0F0"/>
              </a:solidFill>
              <a:latin typeface="Broadway BT" panose="04040905080B02020502" pitchFamily="82" charset="0"/>
            </a:endParaRPr>
          </a:p>
        </p:txBody>
      </p:sp>
      <p:sp>
        <p:nvSpPr>
          <p:cNvPr id="28" name="文本框 27"/>
          <p:cNvSpPr txBox="1"/>
          <p:nvPr/>
        </p:nvSpPr>
        <p:spPr>
          <a:xfrm>
            <a:off x="9551401" y="4341679"/>
            <a:ext cx="1609736" cy="523220"/>
          </a:xfrm>
          <a:prstGeom prst="rect">
            <a:avLst/>
          </a:prstGeom>
          <a:noFill/>
        </p:spPr>
        <p:txBody>
          <a:bodyPr wrap="none" rtlCol="0">
            <a:spAutoFit/>
          </a:bodyPr>
          <a:lstStyle/>
          <a:p>
            <a:r>
              <a:rPr lang="en-US" altLang="zh-CN" sz="2800" dirty="0" err="1">
                <a:solidFill>
                  <a:srgbClr val="00B0F0"/>
                </a:solidFill>
                <a:latin typeface="Broadway BT" panose="04040905080B02020502" pitchFamily="82" charset="0"/>
              </a:rPr>
              <a:t>c</a:t>
            </a:r>
            <a:r>
              <a:rPr lang="en-US" sz="2800" dirty="0" err="1" smtClean="0">
                <a:solidFill>
                  <a:srgbClr val="00B0F0"/>
                </a:solidFill>
                <a:latin typeface="Broadway BT" panose="04040905080B02020502" pitchFamily="82" charset="0"/>
              </a:rPr>
              <a:t>trl</a:t>
            </a:r>
            <a:r>
              <a:rPr lang="en-US" sz="2800" dirty="0" err="1">
                <a:solidFill>
                  <a:srgbClr val="00B0F0"/>
                </a:solidFill>
                <a:latin typeface="Broadway BT" panose="04040905080B02020502" pitchFamily="82" charset="0"/>
              </a:rPr>
              <a:t>＋W</a:t>
            </a:r>
            <a:endParaRPr lang="zh-CN" altLang="en-US" sz="2800" dirty="0">
              <a:solidFill>
                <a:srgbClr val="00B0F0"/>
              </a:solidFill>
              <a:latin typeface="Broadway BT" panose="04040905080B02020502" pitchFamily="82" charset="0"/>
            </a:endParaRPr>
          </a:p>
        </p:txBody>
      </p:sp>
      <p:sp>
        <p:nvSpPr>
          <p:cNvPr id="29" name="文本框 28"/>
          <p:cNvSpPr txBox="1"/>
          <p:nvPr/>
        </p:nvSpPr>
        <p:spPr>
          <a:xfrm>
            <a:off x="10716361" y="5131003"/>
            <a:ext cx="1495922" cy="523220"/>
          </a:xfrm>
          <a:prstGeom prst="rect">
            <a:avLst/>
          </a:prstGeom>
          <a:noFill/>
        </p:spPr>
        <p:txBody>
          <a:bodyPr wrap="none" rtlCol="0">
            <a:spAutoFit/>
          </a:bodyPr>
          <a:lstStyle/>
          <a:p>
            <a:r>
              <a:rPr lang="en-US" altLang="zh-CN" sz="2800" dirty="0" err="1">
                <a:solidFill>
                  <a:srgbClr val="00B0F0"/>
                </a:solidFill>
                <a:latin typeface="Broadway BT" panose="04040905080B02020502" pitchFamily="82" charset="0"/>
              </a:rPr>
              <a:t>c</a:t>
            </a:r>
            <a:r>
              <a:rPr lang="en-US" sz="2800" dirty="0" err="1" smtClean="0">
                <a:solidFill>
                  <a:srgbClr val="00B0F0"/>
                </a:solidFill>
                <a:latin typeface="Broadway BT" panose="04040905080B02020502" pitchFamily="82" charset="0"/>
              </a:rPr>
              <a:t>trl</a:t>
            </a:r>
            <a:r>
              <a:rPr lang="en-US" sz="2800" dirty="0" err="1">
                <a:solidFill>
                  <a:srgbClr val="00B0F0"/>
                </a:solidFill>
                <a:latin typeface="Broadway BT" panose="04040905080B02020502" pitchFamily="82" charset="0"/>
              </a:rPr>
              <a:t>＋Z</a:t>
            </a:r>
            <a:endParaRPr lang="zh-CN" altLang="en-US" sz="2800" dirty="0">
              <a:solidFill>
                <a:srgbClr val="00B0F0"/>
              </a:solidFill>
              <a:latin typeface="Broadway BT" panose="04040905080B02020502" pitchFamily="82" charset="0"/>
            </a:endParaRPr>
          </a:p>
        </p:txBody>
      </p:sp>
      <p:sp>
        <p:nvSpPr>
          <p:cNvPr id="31" name="椭圆 30"/>
          <p:cNvSpPr/>
          <p:nvPr/>
        </p:nvSpPr>
        <p:spPr>
          <a:xfrm>
            <a:off x="4846914" y="1403252"/>
            <a:ext cx="2667000" cy="2667000"/>
          </a:xfrm>
          <a:prstGeom prst="ellipse">
            <a:avLst/>
          </a:prstGeom>
          <a:solidFill>
            <a:srgbClr val="5EC2AA">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b="1" dirty="0">
              <a:cs typeface="+mn-ea"/>
              <a:sym typeface="+mn-lt"/>
            </a:endParaRPr>
          </a:p>
        </p:txBody>
      </p:sp>
      <p:sp>
        <p:nvSpPr>
          <p:cNvPr id="32" name="椭圆 31"/>
          <p:cNvSpPr/>
          <p:nvPr/>
        </p:nvSpPr>
        <p:spPr>
          <a:xfrm>
            <a:off x="5168043" y="1724381"/>
            <a:ext cx="2024742" cy="2024742"/>
          </a:xfrm>
          <a:prstGeom prst="ellipse">
            <a:avLst/>
          </a:prstGeom>
          <a:solidFill>
            <a:srgbClr val="A2D06E">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b="1" dirty="0">
              <a:cs typeface="+mn-ea"/>
              <a:sym typeface="+mn-lt"/>
            </a:endParaRPr>
          </a:p>
        </p:txBody>
      </p:sp>
      <p:pic>
        <p:nvPicPr>
          <p:cNvPr id="30" name="图片 2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604242" y="2160532"/>
            <a:ext cx="1152344" cy="1152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图片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09782" y="2345951"/>
            <a:ext cx="745761" cy="727117"/>
          </a:xfrm>
          <a:prstGeom prst="rect">
            <a:avLst/>
          </a:prstGeom>
        </p:spPr>
      </p:pic>
    </p:spTree>
    <p:extLst>
      <p:ext uri="{BB962C8B-B14F-4D97-AF65-F5344CB8AC3E}">
        <p14:creationId xmlns:p14="http://schemas.microsoft.com/office/powerpoint/2010/main" xmlns="" val="1728442859"/>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14:presetBounceEnd="50000">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additive="base" accumulate="none">
                                            <p:cTn id="7" dur="1005" fill="hold">
                                              <p:stCondLst>
                                                <p:cond delay="0"/>
                                              </p:stCondLst>
                                            </p:cTn>
                                            <p:tgtEl>
                                              <p:spTgt spid="32"/>
                                            </p:tgtEl>
                                          </p:cBhvr>
                                        </p:animEffect>
                                      </p:childTnLst>
                                    </p:cTn>
                                  </p:par>
                                  <p:par>
                                    <p:cTn id="8" presetID="6" presetClass="emph" presetSubtype="0" fill="hold" grpId="1" nodeType="withEffect" p14:presetBounceEnd="100000">
                                      <p:stCondLst>
                                        <p:cond delay="0"/>
                                      </p:stCondLst>
                                      <p:childTnLst>
                                        <p:animScale p14:bounceEnd="100000">
                                          <p:cBhvr>
                                            <p:cTn id="9" dur="2010" fill="hold"/>
                                            <p:tgtEl>
                                              <p:spTgt spid="32"/>
                                            </p:tgtEl>
                                          </p:cBhvr>
                                          <p:by x="101000" y="101000"/>
                                          <p:from x="98000" y="98000"/>
                                          <p:to x="100000" y="100000"/>
                                        </p:animScale>
                                      </p:childTnLst>
                                    </p:cTn>
                                  </p:par>
                                  <p:par>
                                    <p:cTn id="10" presetID="10" presetClass="entr" presetSubtype="0" fill="hold" grpId="0" nodeType="withEffect" p14:presetBounceEnd="50000">
                                      <p:stCondLst>
                                        <p:cond delay="100"/>
                                      </p:stCondLst>
                                      <p:childTnLst>
                                        <p:set>
                                          <p:cBhvr>
                                            <p:cTn id="11" dur="1" fill="hold">
                                              <p:stCondLst>
                                                <p:cond delay="0"/>
                                              </p:stCondLst>
                                            </p:cTn>
                                            <p:tgtEl>
                                              <p:spTgt spid="31"/>
                                            </p:tgtEl>
                                            <p:attrNameLst>
                                              <p:attrName>style.visibility</p:attrName>
                                            </p:attrNameLst>
                                          </p:cBhvr>
                                          <p:to>
                                            <p:strVal val="visible"/>
                                          </p:to>
                                        </p:set>
                                        <p:animEffect transition="in" filter="fade">
                                          <p:cBhvr additive="base" accumulate="none">
                                            <p:cTn id="12" dur="1005" fill="hold">
                                              <p:stCondLst>
                                                <p:cond delay="0"/>
                                              </p:stCondLst>
                                            </p:cTn>
                                            <p:tgtEl>
                                              <p:spTgt spid="31"/>
                                            </p:tgtEl>
                                          </p:cBhvr>
                                        </p:animEffect>
                                      </p:childTnLst>
                                    </p:cTn>
                                  </p:par>
                                  <p:par>
                                    <p:cTn id="13" presetID="6" presetClass="emph" presetSubtype="0" fill="hold" grpId="1" nodeType="withEffect" p14:presetBounceEnd="100000">
                                      <p:stCondLst>
                                        <p:cond delay="100"/>
                                      </p:stCondLst>
                                      <p:childTnLst>
                                        <p:animScale p14:bounceEnd="100000">
                                          <p:cBhvr>
                                            <p:cTn id="14" dur="2010" fill="hold"/>
                                            <p:tgtEl>
                                              <p:spTgt spid="31"/>
                                            </p:tgtEl>
                                          </p:cBhvr>
                                          <p:by x="101000" y="101000"/>
                                          <p:from x="98000" y="98000"/>
                                          <p:to x="100000" y="100000"/>
                                        </p:animScale>
                                      </p:childTnLst>
                                    </p:cTn>
                                  </p:par>
                                  <p:par>
                                    <p:cTn id="15" presetID="10" presetClass="entr" presetSubtype="0" fill="hold" nodeType="withEffect" p14:presetBounceEnd="50000">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additive="base" accumulate="none">
                                            <p:cTn id="17" dur="1005" fill="hold">
                                              <p:stCondLst>
                                                <p:cond delay="0"/>
                                              </p:stCondLst>
                                            </p:cTn>
                                            <p:tgtEl>
                                              <p:spTgt spid="30"/>
                                            </p:tgtEl>
                                          </p:cBhvr>
                                        </p:animEffect>
                                      </p:childTnLst>
                                    </p:cTn>
                                  </p:par>
                                  <p:par>
                                    <p:cTn id="18" presetID="6" presetClass="emph" presetSubtype="0" fill="hold" nodeType="withEffect" p14:presetBounceEnd="100000">
                                      <p:stCondLst>
                                        <p:cond delay="0"/>
                                      </p:stCondLst>
                                      <p:childTnLst>
                                        <p:animScale p14:bounceEnd="100000">
                                          <p:cBhvr>
                                            <p:cTn id="19" dur="2010" fill="hold"/>
                                            <p:tgtEl>
                                              <p:spTgt spid="30"/>
                                            </p:tgtEl>
                                          </p:cBhvr>
                                          <p:by x="101000" y="101000"/>
                                          <p:from x="98000" y="98000"/>
                                          <p:to x="100000" y="100000"/>
                                        </p:animScale>
                                      </p:childTnLst>
                                    </p:cTn>
                                  </p:par>
                                  <p:par>
                                    <p:cTn id="20" presetID="63" presetClass="path" presetSubtype="0" accel="36000" fill="hold" grpId="0" nodeType="withEffect" p14:presetBounceEnd="30000">
                                      <p:stCondLst>
                                        <p:cond delay="300"/>
                                      </p:stCondLst>
                                      <p:childTnLst>
                                        <p:animMotion origin="layout" path="M -0.13191 -1.11111E-6 L 0.26237 -1.11111E-6 " pathEditMode="relative" rAng="0" ptsTypes="AA" p14:bounceEnd="30000">
                                          <p:cBhvr>
                                            <p:cTn id="21" dur="500" fill="hold"/>
                                            <p:tgtEl>
                                              <p:spTgt spid="2"/>
                                            </p:tgtEl>
                                            <p:attrNameLst>
                                              <p:attrName>ppt_x</p:attrName>
                                              <p:attrName>ppt_y</p:attrName>
                                            </p:attrNameLst>
                                          </p:cBhvr>
                                          <p:rCtr x="19714" y="0"/>
                                        </p:animMotion>
                                      </p:childTnLst>
                                    </p:cTn>
                                  </p:par>
                                  <p:par>
                                    <p:cTn id="22" presetID="63" presetClass="path" presetSubtype="0" accel="36000" fill="hold" grpId="0" nodeType="withEffect" p14:presetBounceEnd="30000">
                                      <p:stCondLst>
                                        <p:cond delay="400"/>
                                      </p:stCondLst>
                                      <p:childTnLst>
                                        <p:animMotion origin="layout" path="M -0.13191 -1.85185E-6 L 0.16888 -1.85185E-6 " pathEditMode="relative" rAng="0" ptsTypes="AA" p14:bounceEnd="30000">
                                          <p:cBhvr>
                                            <p:cTn id="23" dur="500" fill="hold"/>
                                            <p:tgtEl>
                                              <p:spTgt spid="6"/>
                                            </p:tgtEl>
                                            <p:attrNameLst>
                                              <p:attrName>ppt_x</p:attrName>
                                              <p:attrName>ppt_y</p:attrName>
                                            </p:attrNameLst>
                                          </p:cBhvr>
                                          <p:rCtr x="15039" y="0"/>
                                        </p:animMotion>
                                      </p:childTnLst>
                                    </p:cTn>
                                  </p:par>
                                  <p:par>
                                    <p:cTn id="24" presetID="63" presetClass="path" presetSubtype="0" accel="36000" fill="hold" grpId="0" nodeType="withEffect" p14:presetBounceEnd="30000">
                                      <p:stCondLst>
                                        <p:cond delay="500"/>
                                      </p:stCondLst>
                                      <p:childTnLst>
                                        <p:animMotion origin="layout" path="M -0.13191 -2.59259E-6 L 0.31862 -2.59259E-6 " pathEditMode="relative" rAng="0" ptsTypes="AA" p14:bounceEnd="30000">
                                          <p:cBhvr>
                                            <p:cTn id="25" dur="500" fill="hold"/>
                                            <p:tgtEl>
                                              <p:spTgt spid="9"/>
                                            </p:tgtEl>
                                            <p:attrNameLst>
                                              <p:attrName>ppt_x</p:attrName>
                                              <p:attrName>ppt_y</p:attrName>
                                            </p:attrNameLst>
                                          </p:cBhvr>
                                          <p:rCtr x="22526" y="0"/>
                                        </p:animMotion>
                                      </p:childTnLst>
                                    </p:cTn>
                                  </p:par>
                                  <p:par>
                                    <p:cTn id="26" presetID="63" presetClass="path" presetSubtype="0" accel="36000" fill="hold" grpId="0" nodeType="withEffect" p14:presetBounceEnd="30000">
                                      <p:stCondLst>
                                        <p:cond delay="600"/>
                                      </p:stCondLst>
                                      <p:childTnLst>
                                        <p:animMotion origin="layout" path="M -0.13191 -3.33333E-6 L 0.11809 -3.33333E-6 " pathEditMode="relative" rAng="0" ptsTypes="AA" p14:bounceEnd="30000">
                                          <p:cBhvr>
                                            <p:cTn id="27" dur="500" fill="hold"/>
                                            <p:tgtEl>
                                              <p:spTgt spid="11"/>
                                            </p:tgtEl>
                                            <p:attrNameLst>
                                              <p:attrName>ppt_x</p:attrName>
                                              <p:attrName>ppt_y</p:attrName>
                                            </p:attrNameLst>
                                          </p:cBhvr>
                                          <p:rCtr x="12500" y="0"/>
                                        </p:animMotion>
                                      </p:childTnLst>
                                    </p:cTn>
                                  </p:par>
                                  <p:par>
                                    <p:cTn id="28" presetID="35" presetClass="path" presetSubtype="0" accel="36000" fill="hold" grpId="0" nodeType="withEffect" p14:presetBounceEnd="30000">
                                      <p:stCondLst>
                                        <p:cond delay="300"/>
                                      </p:stCondLst>
                                      <p:childTnLst>
                                        <p:animMotion origin="layout" path="M -4.16667E-6 -1.11111E-6 L -0.26679 -1.11111E-6 " pathEditMode="relative" rAng="0" ptsTypes="AA" p14:bounceEnd="30000">
                                          <p:cBhvr>
                                            <p:cTn id="29" dur="500" fill="hold"/>
                                            <p:tgtEl>
                                              <p:spTgt spid="12"/>
                                            </p:tgtEl>
                                            <p:attrNameLst>
                                              <p:attrName>ppt_x</p:attrName>
                                              <p:attrName>ppt_y</p:attrName>
                                            </p:attrNameLst>
                                          </p:cBhvr>
                                          <p:rCtr x="-13346" y="0"/>
                                        </p:animMotion>
                                      </p:childTnLst>
                                    </p:cTn>
                                  </p:par>
                                  <p:par>
                                    <p:cTn id="30" presetID="35" presetClass="path" presetSubtype="0" accel="36000" fill="hold" grpId="0" nodeType="withEffect" p14:presetBounceEnd="30000">
                                      <p:stCondLst>
                                        <p:cond delay="400"/>
                                      </p:stCondLst>
                                      <p:childTnLst>
                                        <p:animMotion origin="layout" path="M -4.16667E-6 -1.85185E-6 L -0.30833 -1.85185E-6 " pathEditMode="relative" rAng="0" ptsTypes="AA" p14:bounceEnd="30000">
                                          <p:cBhvr>
                                            <p:cTn id="31" dur="500" fill="hold"/>
                                            <p:tgtEl>
                                              <p:spTgt spid="13"/>
                                            </p:tgtEl>
                                            <p:attrNameLst>
                                              <p:attrName>ppt_x</p:attrName>
                                              <p:attrName>ppt_y</p:attrName>
                                            </p:attrNameLst>
                                          </p:cBhvr>
                                          <p:rCtr x="-15417" y="0"/>
                                        </p:animMotion>
                                      </p:childTnLst>
                                    </p:cTn>
                                  </p:par>
                                  <p:par>
                                    <p:cTn id="32" presetID="35" presetClass="path" presetSubtype="0" accel="36000" fill="hold" grpId="0" nodeType="withEffect" p14:presetBounceEnd="30000">
                                      <p:stCondLst>
                                        <p:cond delay="500"/>
                                      </p:stCondLst>
                                      <p:childTnLst>
                                        <p:animMotion origin="layout" path="M -4.16667E-6 -2.59259E-6 L -0.2207 -2.59259E-6 " pathEditMode="relative" rAng="0" ptsTypes="AA" p14:bounceEnd="30000">
                                          <p:cBhvr>
                                            <p:cTn id="33" dur="500" fill="hold"/>
                                            <p:tgtEl>
                                              <p:spTgt spid="14"/>
                                            </p:tgtEl>
                                            <p:attrNameLst>
                                              <p:attrName>ppt_x</p:attrName>
                                              <p:attrName>ppt_y</p:attrName>
                                            </p:attrNameLst>
                                          </p:cBhvr>
                                          <p:rCtr x="-11042" y="0"/>
                                        </p:animMotion>
                                      </p:childTnLst>
                                    </p:cTn>
                                  </p:par>
                                  <p:par>
                                    <p:cTn id="34" presetID="35" presetClass="path" presetSubtype="0" accel="36000" fill="hold" grpId="0" nodeType="withEffect" p14:presetBounceEnd="30000">
                                      <p:stCondLst>
                                        <p:cond delay="600"/>
                                      </p:stCondLst>
                                      <p:childTnLst>
                                        <p:animMotion origin="layout" path="M -4.16667E-6 -3.33333E-6 L -0.12031 -3.33333E-6 " pathEditMode="relative" rAng="0" ptsTypes="AA" p14:bounceEnd="30000">
                                          <p:cBhvr>
                                            <p:cTn id="35" dur="500" fill="hold"/>
                                            <p:tgtEl>
                                              <p:spTgt spid="15"/>
                                            </p:tgtEl>
                                            <p:attrNameLst>
                                              <p:attrName>ppt_x</p:attrName>
                                              <p:attrName>ppt_y</p:attrName>
                                            </p:attrNameLst>
                                          </p:cBhvr>
                                          <p:rCtr x="-6016" y="0"/>
                                        </p:animMotion>
                                      </p:childTnLst>
                                    </p:cTn>
                                  </p:par>
                                  <p:par>
                                    <p:cTn id="36" presetID="1"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grpId="0" nodeType="with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childTnLst>
                                    </p:cTn>
                                  </p:par>
                                  <p:par>
                                    <p:cTn id="42" presetID="1" presetClass="entr" presetSubtype="0"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childTnLst>
                                    </p:cTn>
                                  </p:par>
                                  <p:par>
                                    <p:cTn id="44" presetID="1" presetClass="entr" presetSubtype="0" fill="hold" grpId="0" nodeType="withEffect">
                                      <p:stCondLst>
                                        <p:cond delay="50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grpId="0" nodeType="withEffect">
                                      <p:stCondLst>
                                        <p:cond delay="50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50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grpId="0" nodeType="withEffect">
                                      <p:stCondLst>
                                        <p:cond delay="500"/>
                                      </p:stCondLst>
                                      <p:childTnLst>
                                        <p:set>
                                          <p:cBhvr>
                                            <p:cTn id="53" dur="1" fill="hold">
                                              <p:stCondLst>
                                                <p:cond delay="0"/>
                                              </p:stCondLst>
                                            </p:cTn>
                                            <p:tgtEl>
                                              <p:spTgt spid="19"/>
                                            </p:tgtEl>
                                            <p:attrNameLst>
                                              <p:attrName>style.visibility</p:attrName>
                                            </p:attrNameLst>
                                          </p:cBhvr>
                                          <p:to>
                                            <p:strVal val="visible"/>
                                          </p:to>
                                        </p:set>
                                      </p:childTnLst>
                                    </p:cTn>
                                  </p:par>
                                  <p:par>
                                    <p:cTn id="54" presetID="53" presetClass="entr" presetSubtype="16"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par>
                                    <p:cTn id="59" presetID="8" presetClass="emph" presetSubtype="0" fill="hold" nodeType="withEffect">
                                      <p:stCondLst>
                                        <p:cond delay="0"/>
                                      </p:stCondLst>
                                      <p:childTnLst>
                                        <p:animRot by="21600000">
                                          <p:cBhvr>
                                            <p:cTn id="60" dur="5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1" grpId="0" animBg="1"/>
          <p:bldP spid="12" grpId="0" animBg="1"/>
          <p:bldP spid="13" grpId="0" animBg="1"/>
          <p:bldP spid="14" grpId="0" animBg="1"/>
          <p:bldP spid="15" grpId="0" animBg="1"/>
          <p:bldP spid="19" grpId="0"/>
          <p:bldP spid="21" grpId="0"/>
          <p:bldP spid="22" grpId="0"/>
          <p:bldP spid="23" grpId="0"/>
          <p:bldP spid="24" grpId="0"/>
          <p:bldP spid="25" grpId="0"/>
          <p:bldP spid="27" grpId="0"/>
          <p:bldP spid="28" grpId="0"/>
          <p:bldP spid="29" grpId="0"/>
          <p:bldP spid="31" grpId="0" animBg="1"/>
          <p:bldP spid="31" grpId="1" animBg="1"/>
          <p:bldP spid="32" grpId="0" animBg="1"/>
          <p:bldP spid="32"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additive="base" accumulate="none">
                                            <p:cTn id="7" dur="1005" fill="hold">
                                              <p:stCondLst>
                                                <p:cond delay="0"/>
                                              </p:stCondLst>
                                            </p:cTn>
                                            <p:tgtEl>
                                              <p:spTgt spid="32"/>
                                            </p:tgtEl>
                                          </p:cBhvr>
                                        </p:animEffect>
                                      </p:childTnLst>
                                    </p:cTn>
                                  </p:par>
                                  <p:par>
                                    <p:cTn id="8" presetID="6" presetClass="emph" presetSubtype="0" fill="hold" grpId="1" nodeType="withEffect">
                                      <p:stCondLst>
                                        <p:cond delay="0"/>
                                      </p:stCondLst>
                                      <p:childTnLst>
                                        <p:animScale>
                                          <p:cBhvr>
                                            <p:cTn id="9" dur="2010" fill="hold"/>
                                            <p:tgtEl>
                                              <p:spTgt spid="32"/>
                                            </p:tgtEl>
                                          </p:cBhvr>
                                          <p:by x="101000" y="101000"/>
                                          <p:from x="98000" y="98000"/>
                                          <p:to x="100000" y="100000"/>
                                        </p:animScale>
                                      </p:childTnLst>
                                    </p:cTn>
                                  </p:par>
                                  <p:par>
                                    <p:cTn id="10" presetID="10" presetClass="entr" presetSubtype="0" fill="hold" grpId="0" nodeType="withEffect">
                                      <p:stCondLst>
                                        <p:cond delay="100"/>
                                      </p:stCondLst>
                                      <p:childTnLst>
                                        <p:set>
                                          <p:cBhvr>
                                            <p:cTn id="11" dur="1" fill="hold">
                                              <p:stCondLst>
                                                <p:cond delay="0"/>
                                              </p:stCondLst>
                                            </p:cTn>
                                            <p:tgtEl>
                                              <p:spTgt spid="31"/>
                                            </p:tgtEl>
                                            <p:attrNameLst>
                                              <p:attrName>style.visibility</p:attrName>
                                            </p:attrNameLst>
                                          </p:cBhvr>
                                          <p:to>
                                            <p:strVal val="visible"/>
                                          </p:to>
                                        </p:set>
                                        <p:animEffect transition="in" filter="fade">
                                          <p:cBhvr additive="base" accumulate="none">
                                            <p:cTn id="12" dur="1005" fill="hold">
                                              <p:stCondLst>
                                                <p:cond delay="0"/>
                                              </p:stCondLst>
                                            </p:cTn>
                                            <p:tgtEl>
                                              <p:spTgt spid="31"/>
                                            </p:tgtEl>
                                          </p:cBhvr>
                                        </p:animEffect>
                                      </p:childTnLst>
                                    </p:cTn>
                                  </p:par>
                                  <p:par>
                                    <p:cTn id="13" presetID="6" presetClass="emph" presetSubtype="0" fill="hold" grpId="1" nodeType="withEffect">
                                      <p:stCondLst>
                                        <p:cond delay="100"/>
                                      </p:stCondLst>
                                      <p:childTnLst>
                                        <p:animScale>
                                          <p:cBhvr>
                                            <p:cTn id="14" dur="2010" fill="hold"/>
                                            <p:tgtEl>
                                              <p:spTgt spid="31"/>
                                            </p:tgtEl>
                                          </p:cBhvr>
                                          <p:by x="101000" y="101000"/>
                                          <p:from x="98000" y="98000"/>
                                          <p:to x="100000" y="100000"/>
                                        </p:animScale>
                                      </p:childTnLst>
                                    </p:cTn>
                                  </p:par>
                                  <p:par>
                                    <p:cTn id="15" presetID="10"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additive="base" accumulate="none">
                                            <p:cTn id="17" dur="1005" fill="hold">
                                              <p:stCondLst>
                                                <p:cond delay="0"/>
                                              </p:stCondLst>
                                            </p:cTn>
                                            <p:tgtEl>
                                              <p:spTgt spid="30"/>
                                            </p:tgtEl>
                                          </p:cBhvr>
                                        </p:animEffect>
                                      </p:childTnLst>
                                    </p:cTn>
                                  </p:par>
                                  <p:par>
                                    <p:cTn id="18" presetID="6" presetClass="emph" presetSubtype="0" fill="hold" nodeType="withEffect">
                                      <p:stCondLst>
                                        <p:cond delay="0"/>
                                      </p:stCondLst>
                                      <p:childTnLst>
                                        <p:animScale>
                                          <p:cBhvr>
                                            <p:cTn id="19" dur="2010" fill="hold"/>
                                            <p:tgtEl>
                                              <p:spTgt spid="30"/>
                                            </p:tgtEl>
                                          </p:cBhvr>
                                          <p:by x="101000" y="101000"/>
                                          <p:from x="98000" y="98000"/>
                                          <p:to x="100000" y="100000"/>
                                        </p:animScale>
                                      </p:childTnLst>
                                    </p:cTn>
                                  </p:par>
                                  <p:par>
                                    <p:cTn id="20" presetID="63" presetClass="path" presetSubtype="0" accel="36000" fill="hold" grpId="0" nodeType="withEffect">
                                      <p:stCondLst>
                                        <p:cond delay="300"/>
                                      </p:stCondLst>
                                      <p:childTnLst>
                                        <p:animMotion origin="layout" path="M -0.13191 -1.11111E-6 L 0.26237 -1.11111E-6 " pathEditMode="relative" rAng="0" ptsTypes="AA">
                                          <p:cBhvr>
                                            <p:cTn id="21" dur="500" fill="hold"/>
                                            <p:tgtEl>
                                              <p:spTgt spid="2"/>
                                            </p:tgtEl>
                                            <p:attrNameLst>
                                              <p:attrName>ppt_x</p:attrName>
                                              <p:attrName>ppt_y</p:attrName>
                                            </p:attrNameLst>
                                          </p:cBhvr>
                                          <p:rCtr x="19714" y="0"/>
                                        </p:animMotion>
                                      </p:childTnLst>
                                    </p:cTn>
                                  </p:par>
                                  <p:par>
                                    <p:cTn id="22" presetID="63" presetClass="path" presetSubtype="0" accel="36000" fill="hold" grpId="0" nodeType="withEffect">
                                      <p:stCondLst>
                                        <p:cond delay="400"/>
                                      </p:stCondLst>
                                      <p:childTnLst>
                                        <p:animMotion origin="layout" path="M -0.13191 -1.85185E-6 L 0.16888 -1.85185E-6 " pathEditMode="relative" rAng="0" ptsTypes="AA">
                                          <p:cBhvr>
                                            <p:cTn id="23" dur="500" fill="hold"/>
                                            <p:tgtEl>
                                              <p:spTgt spid="6"/>
                                            </p:tgtEl>
                                            <p:attrNameLst>
                                              <p:attrName>ppt_x</p:attrName>
                                              <p:attrName>ppt_y</p:attrName>
                                            </p:attrNameLst>
                                          </p:cBhvr>
                                          <p:rCtr x="15039" y="0"/>
                                        </p:animMotion>
                                      </p:childTnLst>
                                    </p:cTn>
                                  </p:par>
                                  <p:par>
                                    <p:cTn id="24" presetID="63" presetClass="path" presetSubtype="0" accel="36000" fill="hold" grpId="0" nodeType="withEffect">
                                      <p:stCondLst>
                                        <p:cond delay="500"/>
                                      </p:stCondLst>
                                      <p:childTnLst>
                                        <p:animMotion origin="layout" path="M -0.13191 -2.59259E-6 L 0.31862 -2.59259E-6 " pathEditMode="relative" rAng="0" ptsTypes="AA">
                                          <p:cBhvr>
                                            <p:cTn id="25" dur="500" fill="hold"/>
                                            <p:tgtEl>
                                              <p:spTgt spid="9"/>
                                            </p:tgtEl>
                                            <p:attrNameLst>
                                              <p:attrName>ppt_x</p:attrName>
                                              <p:attrName>ppt_y</p:attrName>
                                            </p:attrNameLst>
                                          </p:cBhvr>
                                          <p:rCtr x="22526" y="0"/>
                                        </p:animMotion>
                                      </p:childTnLst>
                                    </p:cTn>
                                  </p:par>
                                  <p:par>
                                    <p:cTn id="26" presetID="63" presetClass="path" presetSubtype="0" accel="36000" fill="hold" grpId="0" nodeType="withEffect">
                                      <p:stCondLst>
                                        <p:cond delay="600"/>
                                      </p:stCondLst>
                                      <p:childTnLst>
                                        <p:animMotion origin="layout" path="M -0.13191 -3.33333E-6 L 0.11809 -3.33333E-6 " pathEditMode="relative" rAng="0" ptsTypes="AA">
                                          <p:cBhvr>
                                            <p:cTn id="27" dur="500" fill="hold"/>
                                            <p:tgtEl>
                                              <p:spTgt spid="11"/>
                                            </p:tgtEl>
                                            <p:attrNameLst>
                                              <p:attrName>ppt_x</p:attrName>
                                              <p:attrName>ppt_y</p:attrName>
                                            </p:attrNameLst>
                                          </p:cBhvr>
                                          <p:rCtr x="12500" y="0"/>
                                        </p:animMotion>
                                      </p:childTnLst>
                                    </p:cTn>
                                  </p:par>
                                  <p:par>
                                    <p:cTn id="28" presetID="35" presetClass="path" presetSubtype="0" accel="36000" fill="hold" grpId="0" nodeType="withEffect">
                                      <p:stCondLst>
                                        <p:cond delay="300"/>
                                      </p:stCondLst>
                                      <p:childTnLst>
                                        <p:animMotion origin="layout" path="M -4.16667E-6 -1.11111E-6 L -0.26679 -1.11111E-6 " pathEditMode="relative" rAng="0" ptsTypes="AA">
                                          <p:cBhvr>
                                            <p:cTn id="29" dur="500" fill="hold"/>
                                            <p:tgtEl>
                                              <p:spTgt spid="12"/>
                                            </p:tgtEl>
                                            <p:attrNameLst>
                                              <p:attrName>ppt_x</p:attrName>
                                              <p:attrName>ppt_y</p:attrName>
                                            </p:attrNameLst>
                                          </p:cBhvr>
                                          <p:rCtr x="-13346" y="0"/>
                                        </p:animMotion>
                                      </p:childTnLst>
                                    </p:cTn>
                                  </p:par>
                                  <p:par>
                                    <p:cTn id="30" presetID="35" presetClass="path" presetSubtype="0" accel="36000" fill="hold" grpId="0" nodeType="withEffect">
                                      <p:stCondLst>
                                        <p:cond delay="400"/>
                                      </p:stCondLst>
                                      <p:childTnLst>
                                        <p:animMotion origin="layout" path="M -4.16667E-6 -1.85185E-6 L -0.30833 -1.85185E-6 " pathEditMode="relative" rAng="0" ptsTypes="AA">
                                          <p:cBhvr>
                                            <p:cTn id="31" dur="500" fill="hold"/>
                                            <p:tgtEl>
                                              <p:spTgt spid="13"/>
                                            </p:tgtEl>
                                            <p:attrNameLst>
                                              <p:attrName>ppt_x</p:attrName>
                                              <p:attrName>ppt_y</p:attrName>
                                            </p:attrNameLst>
                                          </p:cBhvr>
                                          <p:rCtr x="-15417" y="0"/>
                                        </p:animMotion>
                                      </p:childTnLst>
                                    </p:cTn>
                                  </p:par>
                                  <p:par>
                                    <p:cTn id="32" presetID="35" presetClass="path" presetSubtype="0" accel="36000" fill="hold" grpId="0" nodeType="withEffect">
                                      <p:stCondLst>
                                        <p:cond delay="500"/>
                                      </p:stCondLst>
                                      <p:childTnLst>
                                        <p:animMotion origin="layout" path="M -4.16667E-6 -2.59259E-6 L -0.2207 -2.59259E-6 " pathEditMode="relative" rAng="0" ptsTypes="AA">
                                          <p:cBhvr>
                                            <p:cTn id="33" dur="500" fill="hold"/>
                                            <p:tgtEl>
                                              <p:spTgt spid="14"/>
                                            </p:tgtEl>
                                            <p:attrNameLst>
                                              <p:attrName>ppt_x</p:attrName>
                                              <p:attrName>ppt_y</p:attrName>
                                            </p:attrNameLst>
                                          </p:cBhvr>
                                          <p:rCtr x="-11042" y="0"/>
                                        </p:animMotion>
                                      </p:childTnLst>
                                    </p:cTn>
                                  </p:par>
                                  <p:par>
                                    <p:cTn id="34" presetID="35" presetClass="path" presetSubtype="0" accel="36000" fill="hold" grpId="0" nodeType="withEffect">
                                      <p:stCondLst>
                                        <p:cond delay="600"/>
                                      </p:stCondLst>
                                      <p:childTnLst>
                                        <p:animMotion origin="layout" path="M -4.16667E-6 -3.33333E-6 L -0.12031 -3.33333E-6 " pathEditMode="relative" rAng="0" ptsTypes="AA">
                                          <p:cBhvr>
                                            <p:cTn id="35" dur="500" fill="hold"/>
                                            <p:tgtEl>
                                              <p:spTgt spid="15"/>
                                            </p:tgtEl>
                                            <p:attrNameLst>
                                              <p:attrName>ppt_x</p:attrName>
                                              <p:attrName>ppt_y</p:attrName>
                                            </p:attrNameLst>
                                          </p:cBhvr>
                                          <p:rCtr x="-6016" y="0"/>
                                        </p:animMotion>
                                      </p:childTnLst>
                                    </p:cTn>
                                  </p:par>
                                  <p:par>
                                    <p:cTn id="36" presetID="1" presetClass="entr" presetSubtype="0" fill="hold" grpId="0" nodeType="withEffect">
                                      <p:stCondLst>
                                        <p:cond delay="50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grpId="0" nodeType="withEffect">
                                      <p:stCondLst>
                                        <p:cond delay="500"/>
                                      </p:stCondLst>
                                      <p:childTnLst>
                                        <p:set>
                                          <p:cBhvr>
                                            <p:cTn id="39" dur="1" fill="hold">
                                              <p:stCondLst>
                                                <p:cond delay="0"/>
                                              </p:stCondLst>
                                            </p:cTn>
                                            <p:tgtEl>
                                              <p:spTgt spid="22"/>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childTnLst>
                                    </p:cTn>
                                  </p:par>
                                  <p:par>
                                    <p:cTn id="42" presetID="1" presetClass="entr" presetSubtype="0" fill="hold" grpId="0" nodeType="withEffect">
                                      <p:stCondLst>
                                        <p:cond delay="500"/>
                                      </p:stCondLst>
                                      <p:childTnLst>
                                        <p:set>
                                          <p:cBhvr>
                                            <p:cTn id="43" dur="1" fill="hold">
                                              <p:stCondLst>
                                                <p:cond delay="0"/>
                                              </p:stCondLst>
                                            </p:cTn>
                                            <p:tgtEl>
                                              <p:spTgt spid="24"/>
                                            </p:tgtEl>
                                            <p:attrNameLst>
                                              <p:attrName>style.visibility</p:attrName>
                                            </p:attrNameLst>
                                          </p:cBhvr>
                                          <p:to>
                                            <p:strVal val="visible"/>
                                          </p:to>
                                        </p:set>
                                      </p:childTnLst>
                                    </p:cTn>
                                  </p:par>
                                  <p:par>
                                    <p:cTn id="44" presetID="1" presetClass="entr" presetSubtype="0" fill="hold" grpId="0" nodeType="withEffect">
                                      <p:stCondLst>
                                        <p:cond delay="50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grpId="0" nodeType="withEffect">
                                      <p:stCondLst>
                                        <p:cond delay="50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500"/>
                                      </p:stCondLst>
                                      <p:childTnLst>
                                        <p:set>
                                          <p:cBhvr>
                                            <p:cTn id="49" dur="1" fill="hold">
                                              <p:stCondLst>
                                                <p:cond delay="0"/>
                                              </p:stCondLst>
                                            </p:cTn>
                                            <p:tgtEl>
                                              <p:spTgt spid="28"/>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29"/>
                                            </p:tgtEl>
                                            <p:attrNameLst>
                                              <p:attrName>style.visibility</p:attrName>
                                            </p:attrNameLst>
                                          </p:cBhvr>
                                          <p:to>
                                            <p:strVal val="visible"/>
                                          </p:to>
                                        </p:set>
                                      </p:childTnLst>
                                    </p:cTn>
                                  </p:par>
                                  <p:par>
                                    <p:cTn id="52" presetID="1" presetClass="entr" presetSubtype="0" fill="hold" grpId="0" nodeType="withEffect">
                                      <p:stCondLst>
                                        <p:cond delay="500"/>
                                      </p:stCondLst>
                                      <p:childTnLst>
                                        <p:set>
                                          <p:cBhvr>
                                            <p:cTn id="53" dur="1" fill="hold">
                                              <p:stCondLst>
                                                <p:cond delay="0"/>
                                              </p:stCondLst>
                                            </p:cTn>
                                            <p:tgtEl>
                                              <p:spTgt spid="19"/>
                                            </p:tgtEl>
                                            <p:attrNameLst>
                                              <p:attrName>style.visibility</p:attrName>
                                            </p:attrNameLst>
                                          </p:cBhvr>
                                          <p:to>
                                            <p:strVal val="visible"/>
                                          </p:to>
                                        </p:set>
                                      </p:childTnLst>
                                    </p:cTn>
                                  </p:par>
                                  <p:par>
                                    <p:cTn id="54" presetID="53" presetClass="entr" presetSubtype="16"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par>
                                    <p:cTn id="59" presetID="8" presetClass="emph" presetSubtype="0" fill="hold" nodeType="withEffect">
                                      <p:stCondLst>
                                        <p:cond delay="0"/>
                                      </p:stCondLst>
                                      <p:childTnLst>
                                        <p:animRot by="21600000">
                                          <p:cBhvr>
                                            <p:cTn id="60" dur="5000" fill="hold"/>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animBg="1"/>
          <p:bldP spid="11" grpId="0" animBg="1"/>
          <p:bldP spid="12" grpId="0" animBg="1"/>
          <p:bldP spid="13" grpId="0" animBg="1"/>
          <p:bldP spid="14" grpId="0" animBg="1"/>
          <p:bldP spid="15" grpId="0" animBg="1"/>
          <p:bldP spid="19" grpId="0"/>
          <p:bldP spid="21" grpId="0"/>
          <p:bldP spid="22" grpId="0"/>
          <p:bldP spid="23" grpId="0"/>
          <p:bldP spid="24" grpId="0"/>
          <p:bldP spid="25" grpId="0"/>
          <p:bldP spid="27" grpId="0"/>
          <p:bldP spid="28" grpId="0"/>
          <p:bldP spid="29" grpId="0"/>
          <p:bldP spid="31" grpId="0" animBg="1"/>
          <p:bldP spid="31" grpId="1" animBg="1"/>
          <p:bldP spid="32" grpId="0" animBg="1"/>
          <p:bldP spid="32" grpId="1"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矩形 3"/>
          <p:cNvSpPr/>
          <p:nvPr/>
        </p:nvSpPr>
        <p:spPr>
          <a:xfrm>
            <a:off x="4995081" y="6870143"/>
            <a:ext cx="1214650" cy="3597362"/>
          </a:xfrm>
          <a:prstGeom prst="rect">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771565" y="6877897"/>
            <a:ext cx="1214650" cy="3589608"/>
          </a:xfrm>
          <a:prstGeom prst="rect">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548049" y="6877897"/>
            <a:ext cx="1214650" cy="3589608"/>
          </a:xfrm>
          <a:prstGeom prst="rect">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324533" y="6858000"/>
            <a:ext cx="1214650" cy="3616329"/>
          </a:xfrm>
          <a:prstGeom prst="rect">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270884" y="6858000"/>
            <a:ext cx="1214650" cy="3616329"/>
          </a:xfrm>
          <a:prstGeom prst="rect">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358435" y="6858000"/>
            <a:ext cx="1214650" cy="3616329"/>
          </a:xfrm>
          <a:prstGeom prst="rect">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573206" y="341194"/>
            <a:ext cx="1891865" cy="707886"/>
          </a:xfrm>
          <a:prstGeom prst="rect">
            <a:avLst/>
          </a:prstGeom>
          <a:noFill/>
        </p:spPr>
        <p:txBody>
          <a:bodyPr wrap="none" rtlCol="0">
            <a:spAutoFit/>
          </a:bodyPr>
          <a:lstStyle/>
          <a:p>
            <a:r>
              <a:rPr lang="en-US" altLang="zh-CN" sz="4000" dirty="0" smtClean="0">
                <a:latin typeface="Broadway BT" panose="04040905080B02020502" pitchFamily="82" charset="0"/>
              </a:rPr>
              <a:t>Usage</a:t>
            </a:r>
            <a:endParaRPr lang="zh-CN" altLang="en-US" sz="4000" dirty="0">
              <a:latin typeface="Broadway BT" panose="04040905080B02020502" pitchFamily="82" charset="0"/>
            </a:endParaRPr>
          </a:p>
        </p:txBody>
      </p:sp>
      <p:sp>
        <p:nvSpPr>
          <p:cNvPr id="60" name="文本框 59"/>
          <p:cNvSpPr txBox="1"/>
          <p:nvPr/>
        </p:nvSpPr>
        <p:spPr>
          <a:xfrm>
            <a:off x="1091976" y="2505059"/>
            <a:ext cx="2031325" cy="646331"/>
          </a:xfrm>
          <a:prstGeom prst="rect">
            <a:avLst/>
          </a:prstGeom>
          <a:noFill/>
        </p:spPr>
        <p:txBody>
          <a:bodyPr wrap="none" rtlCol="0">
            <a:spAutoFit/>
          </a:bodyPr>
          <a:lstStyle/>
          <a:p>
            <a:r>
              <a:rPr lang="zh-CN" altLang="en-US" sz="3600" dirty="0">
                <a:solidFill>
                  <a:srgbClr val="5EC2AA"/>
                </a:solidFill>
              </a:rPr>
              <a:t>网页制作</a:t>
            </a:r>
          </a:p>
        </p:txBody>
      </p:sp>
      <p:sp>
        <p:nvSpPr>
          <p:cNvPr id="61" name="文本框 60"/>
          <p:cNvSpPr txBox="1"/>
          <p:nvPr/>
        </p:nvSpPr>
        <p:spPr>
          <a:xfrm>
            <a:off x="2982167" y="1584910"/>
            <a:ext cx="2031325" cy="646331"/>
          </a:xfrm>
          <a:prstGeom prst="rect">
            <a:avLst/>
          </a:prstGeom>
          <a:noFill/>
        </p:spPr>
        <p:txBody>
          <a:bodyPr wrap="none" rtlCol="0">
            <a:spAutoFit/>
          </a:bodyPr>
          <a:lstStyle/>
          <a:p>
            <a:r>
              <a:rPr lang="zh-CN" altLang="en-US" sz="3600" dirty="0" smtClean="0">
                <a:solidFill>
                  <a:srgbClr val="5EC2AA"/>
                </a:solidFill>
              </a:rPr>
              <a:t>图标制作</a:t>
            </a:r>
            <a:endParaRPr lang="zh-CN" altLang="en-US" sz="3600" dirty="0">
              <a:solidFill>
                <a:srgbClr val="5EC2AA"/>
              </a:solidFill>
            </a:endParaRPr>
          </a:p>
        </p:txBody>
      </p:sp>
      <p:sp>
        <p:nvSpPr>
          <p:cNvPr id="62" name="文本框 61"/>
          <p:cNvSpPr txBox="1"/>
          <p:nvPr/>
        </p:nvSpPr>
        <p:spPr>
          <a:xfrm>
            <a:off x="4728927" y="3127745"/>
            <a:ext cx="2031325" cy="646331"/>
          </a:xfrm>
          <a:prstGeom prst="rect">
            <a:avLst/>
          </a:prstGeom>
          <a:noFill/>
        </p:spPr>
        <p:txBody>
          <a:bodyPr wrap="none" rtlCol="0">
            <a:spAutoFit/>
          </a:bodyPr>
          <a:lstStyle/>
          <a:p>
            <a:r>
              <a:rPr lang="zh-CN" altLang="en-US" sz="3600" dirty="0" smtClean="0">
                <a:solidFill>
                  <a:srgbClr val="5EC2AA"/>
                </a:solidFill>
              </a:rPr>
              <a:t>二维动画</a:t>
            </a:r>
            <a:endParaRPr lang="zh-CN" altLang="en-US" sz="3600" dirty="0">
              <a:solidFill>
                <a:srgbClr val="5EC2AA"/>
              </a:solidFill>
            </a:endParaRPr>
          </a:p>
        </p:txBody>
      </p:sp>
      <p:sp>
        <p:nvSpPr>
          <p:cNvPr id="63" name="文本框 62"/>
          <p:cNvSpPr txBox="1"/>
          <p:nvPr/>
        </p:nvSpPr>
        <p:spPr>
          <a:xfrm>
            <a:off x="8259029" y="1112867"/>
            <a:ext cx="2031325" cy="646331"/>
          </a:xfrm>
          <a:prstGeom prst="rect">
            <a:avLst/>
          </a:prstGeom>
          <a:noFill/>
        </p:spPr>
        <p:txBody>
          <a:bodyPr wrap="none" rtlCol="0">
            <a:spAutoFit/>
          </a:bodyPr>
          <a:lstStyle/>
          <a:p>
            <a:r>
              <a:rPr lang="zh-CN" altLang="en-US" sz="3600" dirty="0" smtClean="0">
                <a:solidFill>
                  <a:srgbClr val="5EC2AA"/>
                </a:solidFill>
              </a:rPr>
              <a:t>个人简历</a:t>
            </a:r>
            <a:endParaRPr lang="zh-CN" altLang="en-US" sz="3600" dirty="0">
              <a:solidFill>
                <a:srgbClr val="5EC2AA"/>
              </a:solidFill>
            </a:endParaRPr>
          </a:p>
        </p:txBody>
      </p:sp>
      <p:sp>
        <p:nvSpPr>
          <p:cNvPr id="64" name="文本框 63"/>
          <p:cNvSpPr txBox="1"/>
          <p:nvPr/>
        </p:nvSpPr>
        <p:spPr>
          <a:xfrm>
            <a:off x="6473988" y="1858728"/>
            <a:ext cx="2031325" cy="646331"/>
          </a:xfrm>
          <a:prstGeom prst="rect">
            <a:avLst/>
          </a:prstGeom>
          <a:noFill/>
        </p:spPr>
        <p:txBody>
          <a:bodyPr wrap="none" rtlCol="0">
            <a:spAutoFit/>
          </a:bodyPr>
          <a:lstStyle/>
          <a:p>
            <a:r>
              <a:rPr lang="zh-CN" altLang="en-US" sz="3600" dirty="0" smtClean="0">
                <a:solidFill>
                  <a:srgbClr val="5EC2AA"/>
                </a:solidFill>
              </a:rPr>
              <a:t>影视后期</a:t>
            </a:r>
            <a:endParaRPr lang="zh-CN" altLang="en-US" sz="3600" dirty="0">
              <a:solidFill>
                <a:srgbClr val="5EC2AA"/>
              </a:solidFill>
            </a:endParaRPr>
          </a:p>
        </p:txBody>
      </p:sp>
      <p:sp>
        <p:nvSpPr>
          <p:cNvPr id="65" name="文本框 64"/>
          <p:cNvSpPr txBox="1"/>
          <p:nvPr/>
        </p:nvSpPr>
        <p:spPr>
          <a:xfrm>
            <a:off x="10008521" y="2505059"/>
            <a:ext cx="2031325" cy="646331"/>
          </a:xfrm>
          <a:prstGeom prst="rect">
            <a:avLst/>
          </a:prstGeom>
          <a:noFill/>
        </p:spPr>
        <p:txBody>
          <a:bodyPr wrap="none" rtlCol="0">
            <a:spAutoFit/>
          </a:bodyPr>
          <a:lstStyle/>
          <a:p>
            <a:r>
              <a:rPr lang="zh-CN" altLang="en-US" sz="3600" dirty="0" smtClean="0">
                <a:solidFill>
                  <a:srgbClr val="5EC2AA"/>
                </a:solidFill>
              </a:rPr>
              <a:t>海报设计</a:t>
            </a:r>
            <a:endParaRPr lang="zh-CN" altLang="en-US" sz="3600" dirty="0">
              <a:solidFill>
                <a:srgbClr val="5EC2AA"/>
              </a:solidFill>
            </a:endParaRPr>
          </a:p>
        </p:txBody>
      </p:sp>
      <p:sp>
        <p:nvSpPr>
          <p:cNvPr id="2" name="矩形 1"/>
          <p:cNvSpPr/>
          <p:nvPr/>
        </p:nvSpPr>
        <p:spPr>
          <a:xfrm>
            <a:off x="0" y="5367429"/>
            <a:ext cx="12192000" cy="150271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995081" y="4708477"/>
            <a:ext cx="1214650" cy="1214650"/>
            <a:chOff x="4995081" y="4708477"/>
            <a:chExt cx="1214650" cy="1214650"/>
          </a:xfrm>
        </p:grpSpPr>
        <p:sp>
          <p:nvSpPr>
            <p:cNvPr id="8" name="椭圆 7"/>
            <p:cNvSpPr/>
            <p:nvPr/>
          </p:nvSpPr>
          <p:spPr>
            <a:xfrm>
              <a:off x="4995081" y="4708477"/>
              <a:ext cx="1214650" cy="12146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5224347" y="4874503"/>
              <a:ext cx="880845" cy="860659"/>
              <a:chOff x="5831388" y="4505912"/>
              <a:chExt cx="590763" cy="577225"/>
            </a:xfrm>
            <a:solidFill>
              <a:schemeClr val="tx1"/>
            </a:solidFill>
          </p:grpSpPr>
          <p:sp>
            <p:nvSpPr>
              <p:cNvPr id="13" name="Freeform 335"/>
              <p:cNvSpPr>
                <a:spLocks/>
              </p:cNvSpPr>
              <p:nvPr/>
            </p:nvSpPr>
            <p:spPr bwMode="auto">
              <a:xfrm>
                <a:off x="6072616" y="4505912"/>
                <a:ext cx="81230" cy="95999"/>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36"/>
              <p:cNvSpPr>
                <a:spLocks/>
              </p:cNvSpPr>
              <p:nvPr/>
            </p:nvSpPr>
            <p:spPr bwMode="auto">
              <a:xfrm>
                <a:off x="5897849" y="4590833"/>
                <a:ext cx="366765" cy="381534"/>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37"/>
              <p:cNvSpPr>
                <a:spLocks noEditPoints="1"/>
              </p:cNvSpPr>
              <p:nvPr/>
            </p:nvSpPr>
            <p:spPr bwMode="auto">
              <a:xfrm>
                <a:off x="5831388" y="4750832"/>
                <a:ext cx="130460" cy="119384"/>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38"/>
              <p:cNvSpPr>
                <a:spLocks/>
              </p:cNvSpPr>
              <p:nvPr/>
            </p:nvSpPr>
            <p:spPr bwMode="auto">
              <a:xfrm>
                <a:off x="5840003" y="4727448"/>
                <a:ext cx="582148" cy="355689"/>
              </a:xfrm>
              <a:custGeom>
                <a:avLst/>
                <a:gdLst>
                  <a:gd name="T0" fmla="*/ 473 w 473"/>
                  <a:gd name="T1" fmla="*/ 0 h 289"/>
                  <a:gd name="T2" fmla="*/ 390 w 473"/>
                  <a:gd name="T3" fmla="*/ 33 h 289"/>
                  <a:gd name="T4" fmla="*/ 407 w 473"/>
                  <a:gd name="T5" fmla="*/ 45 h 289"/>
                  <a:gd name="T6" fmla="*/ 303 w 473"/>
                  <a:gd name="T7" fmla="*/ 156 h 289"/>
                  <a:gd name="T8" fmla="*/ 210 w 473"/>
                  <a:gd name="T9" fmla="*/ 147 h 289"/>
                  <a:gd name="T10" fmla="*/ 137 w 473"/>
                  <a:gd name="T11" fmla="*/ 222 h 289"/>
                  <a:gd name="T12" fmla="*/ 61 w 473"/>
                  <a:gd name="T13" fmla="*/ 185 h 289"/>
                  <a:gd name="T14" fmla="*/ 0 w 473"/>
                  <a:gd name="T15" fmla="*/ 263 h 289"/>
                  <a:gd name="T16" fmla="*/ 33 w 473"/>
                  <a:gd name="T17" fmla="*/ 289 h 289"/>
                  <a:gd name="T18" fmla="*/ 73 w 473"/>
                  <a:gd name="T19" fmla="*/ 239 h 289"/>
                  <a:gd name="T20" fmla="*/ 147 w 473"/>
                  <a:gd name="T21" fmla="*/ 274 h 289"/>
                  <a:gd name="T22" fmla="*/ 227 w 473"/>
                  <a:gd name="T23" fmla="*/ 192 h 289"/>
                  <a:gd name="T24" fmla="*/ 319 w 473"/>
                  <a:gd name="T25" fmla="*/ 201 h 289"/>
                  <a:gd name="T26" fmla="*/ 442 w 473"/>
                  <a:gd name="T27" fmla="*/ 71 h 289"/>
                  <a:gd name="T28" fmla="*/ 466 w 473"/>
                  <a:gd name="T29" fmla="*/ 88 h 289"/>
                  <a:gd name="T30" fmla="*/ 473 w 473"/>
                  <a:gd name="T3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289">
                    <a:moveTo>
                      <a:pt x="473" y="0"/>
                    </a:moveTo>
                    <a:lnTo>
                      <a:pt x="390" y="33"/>
                    </a:lnTo>
                    <a:lnTo>
                      <a:pt x="407" y="45"/>
                    </a:lnTo>
                    <a:lnTo>
                      <a:pt x="303" y="156"/>
                    </a:lnTo>
                    <a:lnTo>
                      <a:pt x="210" y="147"/>
                    </a:lnTo>
                    <a:lnTo>
                      <a:pt x="137" y="222"/>
                    </a:lnTo>
                    <a:lnTo>
                      <a:pt x="61" y="185"/>
                    </a:lnTo>
                    <a:lnTo>
                      <a:pt x="0" y="263"/>
                    </a:lnTo>
                    <a:lnTo>
                      <a:pt x="33" y="289"/>
                    </a:lnTo>
                    <a:lnTo>
                      <a:pt x="73" y="239"/>
                    </a:lnTo>
                    <a:lnTo>
                      <a:pt x="147" y="274"/>
                    </a:lnTo>
                    <a:lnTo>
                      <a:pt x="227" y="192"/>
                    </a:lnTo>
                    <a:lnTo>
                      <a:pt x="319" y="201"/>
                    </a:lnTo>
                    <a:lnTo>
                      <a:pt x="442" y="71"/>
                    </a:lnTo>
                    <a:lnTo>
                      <a:pt x="466" y="88"/>
                    </a:lnTo>
                    <a:lnTo>
                      <a:pt x="47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4" name="组合 43"/>
          <p:cNvGrpSpPr/>
          <p:nvPr/>
        </p:nvGrpSpPr>
        <p:grpSpPr>
          <a:xfrm>
            <a:off x="6771565" y="4708476"/>
            <a:ext cx="1214650" cy="1214650"/>
            <a:chOff x="6771565" y="4708476"/>
            <a:chExt cx="1214650" cy="1214650"/>
          </a:xfrm>
        </p:grpSpPr>
        <p:sp>
          <p:nvSpPr>
            <p:cNvPr id="9" name="椭圆 8"/>
            <p:cNvSpPr/>
            <p:nvPr/>
          </p:nvSpPr>
          <p:spPr>
            <a:xfrm>
              <a:off x="6771565" y="4708476"/>
              <a:ext cx="1214650" cy="12146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6856850" y="4807762"/>
              <a:ext cx="987238" cy="994141"/>
              <a:chOff x="10902951" y="987425"/>
              <a:chExt cx="681038" cy="685800"/>
            </a:xfrm>
            <a:solidFill>
              <a:schemeClr val="tx1"/>
            </a:solidFill>
          </p:grpSpPr>
          <p:sp>
            <p:nvSpPr>
              <p:cNvPr id="18" name="Freeform 257"/>
              <p:cNvSpPr>
                <a:spLocks/>
              </p:cNvSpPr>
              <p:nvPr/>
            </p:nvSpPr>
            <p:spPr bwMode="auto">
              <a:xfrm>
                <a:off x="11115676" y="1147762"/>
                <a:ext cx="141288" cy="200025"/>
              </a:xfrm>
              <a:custGeom>
                <a:avLst/>
                <a:gdLst>
                  <a:gd name="T0" fmla="*/ 98 w 113"/>
                  <a:gd name="T1" fmla="*/ 0 h 160"/>
                  <a:gd name="T2" fmla="*/ 84 w 113"/>
                  <a:gd name="T3" fmla="*/ 14 h 160"/>
                  <a:gd name="T4" fmla="*/ 84 w 113"/>
                  <a:gd name="T5" fmla="*/ 131 h 160"/>
                  <a:gd name="T6" fmla="*/ 14 w 113"/>
                  <a:gd name="T7" fmla="*/ 131 h 160"/>
                  <a:gd name="T8" fmla="*/ 0 w 113"/>
                  <a:gd name="T9" fmla="*/ 145 h 160"/>
                  <a:gd name="T10" fmla="*/ 14 w 113"/>
                  <a:gd name="T11" fmla="*/ 160 h 160"/>
                  <a:gd name="T12" fmla="*/ 99 w 113"/>
                  <a:gd name="T13" fmla="*/ 160 h 160"/>
                  <a:gd name="T14" fmla="*/ 113 w 113"/>
                  <a:gd name="T15" fmla="*/ 146 h 160"/>
                  <a:gd name="T16" fmla="*/ 113 w 113"/>
                  <a:gd name="T17" fmla="*/ 142 h 160"/>
                  <a:gd name="T18" fmla="*/ 113 w 113"/>
                  <a:gd name="T19" fmla="*/ 14 h 160"/>
                  <a:gd name="T20" fmla="*/ 98 w 113"/>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60">
                    <a:moveTo>
                      <a:pt x="98" y="0"/>
                    </a:moveTo>
                    <a:cubicBezTo>
                      <a:pt x="90" y="0"/>
                      <a:pt x="84" y="6"/>
                      <a:pt x="84" y="14"/>
                    </a:cubicBezTo>
                    <a:cubicBezTo>
                      <a:pt x="84" y="131"/>
                      <a:pt x="84" y="131"/>
                      <a:pt x="84" y="131"/>
                    </a:cubicBezTo>
                    <a:cubicBezTo>
                      <a:pt x="14" y="131"/>
                      <a:pt x="14" y="131"/>
                      <a:pt x="14" y="131"/>
                    </a:cubicBezTo>
                    <a:cubicBezTo>
                      <a:pt x="6" y="131"/>
                      <a:pt x="0" y="138"/>
                      <a:pt x="0" y="145"/>
                    </a:cubicBezTo>
                    <a:cubicBezTo>
                      <a:pt x="0" y="153"/>
                      <a:pt x="6" y="160"/>
                      <a:pt x="14" y="160"/>
                    </a:cubicBezTo>
                    <a:cubicBezTo>
                      <a:pt x="99" y="160"/>
                      <a:pt x="99" y="160"/>
                      <a:pt x="99" y="160"/>
                    </a:cubicBezTo>
                    <a:cubicBezTo>
                      <a:pt x="107" y="160"/>
                      <a:pt x="113" y="154"/>
                      <a:pt x="113" y="146"/>
                    </a:cubicBezTo>
                    <a:cubicBezTo>
                      <a:pt x="113" y="144"/>
                      <a:pt x="113" y="143"/>
                      <a:pt x="113" y="142"/>
                    </a:cubicBezTo>
                    <a:cubicBezTo>
                      <a:pt x="113" y="14"/>
                      <a:pt x="113" y="14"/>
                      <a:pt x="113" y="14"/>
                    </a:cubicBezTo>
                    <a:cubicBezTo>
                      <a:pt x="113" y="6"/>
                      <a:pt x="106" y="0"/>
                      <a:pt x="9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58"/>
              <p:cNvSpPr>
                <a:spLocks/>
              </p:cNvSpPr>
              <p:nvPr/>
            </p:nvSpPr>
            <p:spPr bwMode="auto">
              <a:xfrm>
                <a:off x="10902951" y="990600"/>
                <a:ext cx="371475" cy="677862"/>
              </a:xfrm>
              <a:custGeom>
                <a:avLst/>
                <a:gdLst>
                  <a:gd name="T0" fmla="*/ 0 w 298"/>
                  <a:gd name="T1" fmla="*/ 272 h 544"/>
                  <a:gd name="T2" fmla="*/ 272 w 298"/>
                  <a:gd name="T3" fmla="*/ 544 h 544"/>
                  <a:gd name="T4" fmla="*/ 298 w 298"/>
                  <a:gd name="T5" fmla="*/ 543 h 544"/>
                  <a:gd name="T6" fmla="*/ 298 w 298"/>
                  <a:gd name="T7" fmla="*/ 515 h 544"/>
                  <a:gd name="T8" fmla="*/ 283 w 298"/>
                  <a:gd name="T9" fmla="*/ 516 h 544"/>
                  <a:gd name="T10" fmla="*/ 283 w 298"/>
                  <a:gd name="T11" fmla="*/ 456 h 544"/>
                  <a:gd name="T12" fmla="*/ 264 w 298"/>
                  <a:gd name="T13" fmla="*/ 456 h 544"/>
                  <a:gd name="T14" fmla="*/ 264 w 298"/>
                  <a:gd name="T15" fmla="*/ 516 h 544"/>
                  <a:gd name="T16" fmla="*/ 159 w 298"/>
                  <a:gd name="T17" fmla="*/ 489 h 544"/>
                  <a:gd name="T18" fmla="*/ 189 w 298"/>
                  <a:gd name="T19" fmla="*/ 437 h 544"/>
                  <a:gd name="T20" fmla="*/ 173 w 298"/>
                  <a:gd name="T21" fmla="*/ 428 h 544"/>
                  <a:gd name="T22" fmla="*/ 143 w 298"/>
                  <a:gd name="T23" fmla="*/ 480 h 544"/>
                  <a:gd name="T24" fmla="*/ 66 w 298"/>
                  <a:gd name="T25" fmla="*/ 403 h 544"/>
                  <a:gd name="T26" fmla="*/ 118 w 298"/>
                  <a:gd name="T27" fmla="*/ 373 h 544"/>
                  <a:gd name="T28" fmla="*/ 109 w 298"/>
                  <a:gd name="T29" fmla="*/ 357 h 544"/>
                  <a:gd name="T30" fmla="*/ 57 w 298"/>
                  <a:gd name="T31" fmla="*/ 387 h 544"/>
                  <a:gd name="T32" fmla="*/ 28 w 298"/>
                  <a:gd name="T33" fmla="*/ 283 h 544"/>
                  <a:gd name="T34" fmla="*/ 88 w 298"/>
                  <a:gd name="T35" fmla="*/ 283 h 544"/>
                  <a:gd name="T36" fmla="*/ 88 w 298"/>
                  <a:gd name="T37" fmla="*/ 264 h 544"/>
                  <a:gd name="T38" fmla="*/ 28 w 298"/>
                  <a:gd name="T39" fmla="*/ 264 h 544"/>
                  <a:gd name="T40" fmla="*/ 56 w 298"/>
                  <a:gd name="T41" fmla="*/ 159 h 544"/>
                  <a:gd name="T42" fmla="*/ 108 w 298"/>
                  <a:gd name="T43" fmla="*/ 189 h 544"/>
                  <a:gd name="T44" fmla="*/ 117 w 298"/>
                  <a:gd name="T45" fmla="*/ 173 h 544"/>
                  <a:gd name="T46" fmla="*/ 65 w 298"/>
                  <a:gd name="T47" fmla="*/ 143 h 544"/>
                  <a:gd name="T48" fmla="*/ 141 w 298"/>
                  <a:gd name="T49" fmla="*/ 66 h 544"/>
                  <a:gd name="T50" fmla="*/ 171 w 298"/>
                  <a:gd name="T51" fmla="*/ 118 h 544"/>
                  <a:gd name="T52" fmla="*/ 187 w 298"/>
                  <a:gd name="T53" fmla="*/ 109 h 544"/>
                  <a:gd name="T54" fmla="*/ 157 w 298"/>
                  <a:gd name="T55" fmla="*/ 57 h 544"/>
                  <a:gd name="T56" fmla="*/ 262 w 298"/>
                  <a:gd name="T57" fmla="*/ 28 h 544"/>
                  <a:gd name="T58" fmla="*/ 262 w 298"/>
                  <a:gd name="T59" fmla="*/ 88 h 544"/>
                  <a:gd name="T60" fmla="*/ 280 w 298"/>
                  <a:gd name="T61" fmla="*/ 88 h 544"/>
                  <a:gd name="T62" fmla="*/ 280 w 298"/>
                  <a:gd name="T63" fmla="*/ 28 h 544"/>
                  <a:gd name="T64" fmla="*/ 298 w 298"/>
                  <a:gd name="T65" fmla="*/ 29 h 544"/>
                  <a:gd name="T66" fmla="*/ 298 w 298"/>
                  <a:gd name="T67" fmla="*/ 1 h 544"/>
                  <a:gd name="T68" fmla="*/ 272 w 298"/>
                  <a:gd name="T69" fmla="*/ 0 h 544"/>
                  <a:gd name="T70" fmla="*/ 0 w 298"/>
                  <a:gd name="T7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544">
                    <a:moveTo>
                      <a:pt x="0" y="272"/>
                    </a:moveTo>
                    <a:cubicBezTo>
                      <a:pt x="0" y="422"/>
                      <a:pt x="122" y="544"/>
                      <a:pt x="272" y="544"/>
                    </a:cubicBezTo>
                    <a:cubicBezTo>
                      <a:pt x="281" y="544"/>
                      <a:pt x="289" y="544"/>
                      <a:pt x="298" y="543"/>
                    </a:cubicBezTo>
                    <a:cubicBezTo>
                      <a:pt x="298" y="515"/>
                      <a:pt x="298" y="515"/>
                      <a:pt x="298" y="515"/>
                    </a:cubicBezTo>
                    <a:cubicBezTo>
                      <a:pt x="293" y="516"/>
                      <a:pt x="288" y="516"/>
                      <a:pt x="283" y="516"/>
                    </a:cubicBezTo>
                    <a:cubicBezTo>
                      <a:pt x="283" y="456"/>
                      <a:pt x="283" y="456"/>
                      <a:pt x="283" y="456"/>
                    </a:cubicBezTo>
                    <a:cubicBezTo>
                      <a:pt x="264" y="456"/>
                      <a:pt x="264" y="456"/>
                      <a:pt x="264" y="456"/>
                    </a:cubicBezTo>
                    <a:cubicBezTo>
                      <a:pt x="264" y="516"/>
                      <a:pt x="264" y="516"/>
                      <a:pt x="264" y="516"/>
                    </a:cubicBezTo>
                    <a:cubicBezTo>
                      <a:pt x="227" y="515"/>
                      <a:pt x="191" y="505"/>
                      <a:pt x="159" y="489"/>
                    </a:cubicBezTo>
                    <a:cubicBezTo>
                      <a:pt x="189" y="437"/>
                      <a:pt x="189" y="437"/>
                      <a:pt x="189" y="437"/>
                    </a:cubicBezTo>
                    <a:cubicBezTo>
                      <a:pt x="173" y="428"/>
                      <a:pt x="173" y="428"/>
                      <a:pt x="173" y="428"/>
                    </a:cubicBezTo>
                    <a:cubicBezTo>
                      <a:pt x="143" y="480"/>
                      <a:pt x="143" y="480"/>
                      <a:pt x="143" y="480"/>
                    </a:cubicBezTo>
                    <a:cubicBezTo>
                      <a:pt x="112" y="460"/>
                      <a:pt x="86" y="434"/>
                      <a:pt x="66" y="403"/>
                    </a:cubicBezTo>
                    <a:cubicBezTo>
                      <a:pt x="118" y="373"/>
                      <a:pt x="118" y="373"/>
                      <a:pt x="118" y="373"/>
                    </a:cubicBezTo>
                    <a:cubicBezTo>
                      <a:pt x="109" y="357"/>
                      <a:pt x="109" y="357"/>
                      <a:pt x="109" y="357"/>
                    </a:cubicBezTo>
                    <a:cubicBezTo>
                      <a:pt x="57" y="387"/>
                      <a:pt x="57" y="387"/>
                      <a:pt x="57" y="387"/>
                    </a:cubicBezTo>
                    <a:cubicBezTo>
                      <a:pt x="40" y="356"/>
                      <a:pt x="30" y="320"/>
                      <a:pt x="28" y="283"/>
                    </a:cubicBezTo>
                    <a:cubicBezTo>
                      <a:pt x="88" y="283"/>
                      <a:pt x="88" y="283"/>
                      <a:pt x="88" y="283"/>
                    </a:cubicBezTo>
                    <a:cubicBezTo>
                      <a:pt x="88" y="264"/>
                      <a:pt x="88" y="264"/>
                      <a:pt x="88" y="264"/>
                    </a:cubicBezTo>
                    <a:cubicBezTo>
                      <a:pt x="28" y="264"/>
                      <a:pt x="28" y="264"/>
                      <a:pt x="28" y="264"/>
                    </a:cubicBezTo>
                    <a:cubicBezTo>
                      <a:pt x="29" y="226"/>
                      <a:pt x="39" y="191"/>
                      <a:pt x="56" y="159"/>
                    </a:cubicBezTo>
                    <a:cubicBezTo>
                      <a:pt x="108" y="189"/>
                      <a:pt x="108" y="189"/>
                      <a:pt x="108" y="189"/>
                    </a:cubicBezTo>
                    <a:cubicBezTo>
                      <a:pt x="117" y="173"/>
                      <a:pt x="117" y="173"/>
                      <a:pt x="117" y="173"/>
                    </a:cubicBezTo>
                    <a:cubicBezTo>
                      <a:pt x="65" y="143"/>
                      <a:pt x="65" y="143"/>
                      <a:pt x="65" y="143"/>
                    </a:cubicBezTo>
                    <a:cubicBezTo>
                      <a:pt x="84" y="112"/>
                      <a:pt x="110" y="86"/>
                      <a:pt x="141" y="66"/>
                    </a:cubicBezTo>
                    <a:cubicBezTo>
                      <a:pt x="171" y="118"/>
                      <a:pt x="171" y="118"/>
                      <a:pt x="171" y="118"/>
                    </a:cubicBezTo>
                    <a:cubicBezTo>
                      <a:pt x="187" y="109"/>
                      <a:pt x="187" y="109"/>
                      <a:pt x="187" y="109"/>
                    </a:cubicBezTo>
                    <a:cubicBezTo>
                      <a:pt x="157" y="57"/>
                      <a:pt x="157" y="57"/>
                      <a:pt x="157" y="57"/>
                    </a:cubicBezTo>
                    <a:cubicBezTo>
                      <a:pt x="188" y="40"/>
                      <a:pt x="224" y="30"/>
                      <a:pt x="262" y="28"/>
                    </a:cubicBezTo>
                    <a:cubicBezTo>
                      <a:pt x="262" y="88"/>
                      <a:pt x="262" y="88"/>
                      <a:pt x="262" y="88"/>
                    </a:cubicBezTo>
                    <a:cubicBezTo>
                      <a:pt x="280" y="88"/>
                      <a:pt x="280" y="88"/>
                      <a:pt x="280" y="88"/>
                    </a:cubicBezTo>
                    <a:cubicBezTo>
                      <a:pt x="280" y="28"/>
                      <a:pt x="280" y="28"/>
                      <a:pt x="280" y="28"/>
                    </a:cubicBezTo>
                    <a:cubicBezTo>
                      <a:pt x="286" y="28"/>
                      <a:pt x="292" y="28"/>
                      <a:pt x="298" y="29"/>
                    </a:cubicBezTo>
                    <a:cubicBezTo>
                      <a:pt x="298" y="1"/>
                      <a:pt x="298" y="1"/>
                      <a:pt x="298" y="1"/>
                    </a:cubicBezTo>
                    <a:cubicBezTo>
                      <a:pt x="289" y="1"/>
                      <a:pt x="281" y="0"/>
                      <a:pt x="272" y="0"/>
                    </a:cubicBezTo>
                    <a:cubicBezTo>
                      <a:pt x="122" y="0"/>
                      <a:pt x="0" y="122"/>
                      <a:pt x="0" y="2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59"/>
              <p:cNvSpPr>
                <a:spLocks/>
              </p:cNvSpPr>
              <p:nvPr/>
            </p:nvSpPr>
            <p:spPr bwMode="auto">
              <a:xfrm>
                <a:off x="11288714" y="987425"/>
                <a:ext cx="295275" cy="685800"/>
              </a:xfrm>
              <a:custGeom>
                <a:avLst/>
                <a:gdLst>
                  <a:gd name="T0" fmla="*/ 187 w 237"/>
                  <a:gd name="T1" fmla="*/ 338 h 551"/>
                  <a:gd name="T2" fmla="*/ 56 w 237"/>
                  <a:gd name="T3" fmla="*/ 256 h 551"/>
                  <a:gd name="T4" fmla="*/ 43 w 237"/>
                  <a:gd name="T5" fmla="*/ 256 h 551"/>
                  <a:gd name="T6" fmla="*/ 99 w 237"/>
                  <a:gd name="T7" fmla="*/ 170 h 551"/>
                  <a:gd name="T8" fmla="*/ 110 w 237"/>
                  <a:gd name="T9" fmla="*/ 154 h 551"/>
                  <a:gd name="T10" fmla="*/ 106 w 237"/>
                  <a:gd name="T11" fmla="*/ 136 h 551"/>
                  <a:gd name="T12" fmla="*/ 107 w 237"/>
                  <a:gd name="T13" fmla="*/ 131 h 551"/>
                  <a:gd name="T14" fmla="*/ 108 w 237"/>
                  <a:gd name="T15" fmla="*/ 122 h 551"/>
                  <a:gd name="T16" fmla="*/ 1 w 237"/>
                  <a:gd name="T17" fmla="*/ 0 h 551"/>
                  <a:gd name="T18" fmla="*/ 0 w 237"/>
                  <a:gd name="T19" fmla="*/ 0 h 551"/>
                  <a:gd name="T20" fmla="*/ 0 w 237"/>
                  <a:gd name="T21" fmla="*/ 551 h 551"/>
                  <a:gd name="T22" fmla="*/ 66 w 237"/>
                  <a:gd name="T23" fmla="*/ 551 h 551"/>
                  <a:gd name="T24" fmla="*/ 141 w 237"/>
                  <a:gd name="T25" fmla="*/ 527 h 551"/>
                  <a:gd name="T26" fmla="*/ 147 w 237"/>
                  <a:gd name="T27" fmla="*/ 527 h 551"/>
                  <a:gd name="T28" fmla="*/ 147 w 237"/>
                  <a:gd name="T29" fmla="*/ 527 h 551"/>
                  <a:gd name="T30" fmla="*/ 235 w 237"/>
                  <a:gd name="T31" fmla="*/ 489 h 551"/>
                  <a:gd name="T32" fmla="*/ 237 w 237"/>
                  <a:gd name="T33" fmla="*/ 486 h 551"/>
                  <a:gd name="T34" fmla="*/ 237 w 237"/>
                  <a:gd name="T35" fmla="*/ 482 h 551"/>
                  <a:gd name="T36" fmla="*/ 187 w 237"/>
                  <a:gd name="T37" fmla="*/ 33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551">
                    <a:moveTo>
                      <a:pt x="187" y="338"/>
                    </a:moveTo>
                    <a:cubicBezTo>
                      <a:pt x="162" y="306"/>
                      <a:pt x="124" y="268"/>
                      <a:pt x="56" y="256"/>
                    </a:cubicBezTo>
                    <a:cubicBezTo>
                      <a:pt x="43" y="256"/>
                      <a:pt x="43" y="256"/>
                      <a:pt x="43" y="256"/>
                    </a:cubicBezTo>
                    <a:cubicBezTo>
                      <a:pt x="68" y="239"/>
                      <a:pt x="88" y="208"/>
                      <a:pt x="99" y="170"/>
                    </a:cubicBezTo>
                    <a:cubicBezTo>
                      <a:pt x="104" y="169"/>
                      <a:pt x="108" y="163"/>
                      <a:pt x="110" y="154"/>
                    </a:cubicBezTo>
                    <a:cubicBezTo>
                      <a:pt x="111" y="146"/>
                      <a:pt x="110" y="139"/>
                      <a:pt x="106" y="136"/>
                    </a:cubicBezTo>
                    <a:cubicBezTo>
                      <a:pt x="106" y="135"/>
                      <a:pt x="107" y="133"/>
                      <a:pt x="107" y="131"/>
                    </a:cubicBezTo>
                    <a:cubicBezTo>
                      <a:pt x="108" y="127"/>
                      <a:pt x="108" y="124"/>
                      <a:pt x="108" y="122"/>
                    </a:cubicBezTo>
                    <a:cubicBezTo>
                      <a:pt x="112" y="68"/>
                      <a:pt x="87" y="0"/>
                      <a:pt x="1" y="0"/>
                    </a:cubicBezTo>
                    <a:cubicBezTo>
                      <a:pt x="1" y="0"/>
                      <a:pt x="0" y="0"/>
                      <a:pt x="0" y="0"/>
                    </a:cubicBezTo>
                    <a:cubicBezTo>
                      <a:pt x="0" y="551"/>
                      <a:pt x="0" y="551"/>
                      <a:pt x="0" y="551"/>
                    </a:cubicBezTo>
                    <a:cubicBezTo>
                      <a:pt x="66" y="551"/>
                      <a:pt x="66" y="551"/>
                      <a:pt x="66" y="551"/>
                    </a:cubicBezTo>
                    <a:cubicBezTo>
                      <a:pt x="94" y="547"/>
                      <a:pt x="124" y="540"/>
                      <a:pt x="141" y="527"/>
                    </a:cubicBezTo>
                    <a:cubicBezTo>
                      <a:pt x="143" y="527"/>
                      <a:pt x="145" y="527"/>
                      <a:pt x="147" y="527"/>
                    </a:cubicBezTo>
                    <a:cubicBezTo>
                      <a:pt x="147" y="527"/>
                      <a:pt x="147" y="527"/>
                      <a:pt x="147" y="527"/>
                    </a:cubicBezTo>
                    <a:cubicBezTo>
                      <a:pt x="169" y="527"/>
                      <a:pt x="210" y="522"/>
                      <a:pt x="235" y="489"/>
                    </a:cubicBezTo>
                    <a:cubicBezTo>
                      <a:pt x="237" y="486"/>
                      <a:pt x="237" y="486"/>
                      <a:pt x="237" y="486"/>
                    </a:cubicBezTo>
                    <a:cubicBezTo>
                      <a:pt x="237" y="482"/>
                      <a:pt x="237" y="482"/>
                      <a:pt x="237" y="482"/>
                    </a:cubicBezTo>
                    <a:cubicBezTo>
                      <a:pt x="237" y="444"/>
                      <a:pt x="224" y="387"/>
                      <a:pt x="187" y="3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5" name="组合 44"/>
          <p:cNvGrpSpPr/>
          <p:nvPr/>
        </p:nvGrpSpPr>
        <p:grpSpPr>
          <a:xfrm>
            <a:off x="8548049" y="4708476"/>
            <a:ext cx="1214650" cy="1214650"/>
            <a:chOff x="8548049" y="4708476"/>
            <a:chExt cx="1214650" cy="1214650"/>
          </a:xfrm>
        </p:grpSpPr>
        <p:sp>
          <p:nvSpPr>
            <p:cNvPr id="10" name="椭圆 9"/>
            <p:cNvSpPr/>
            <p:nvPr/>
          </p:nvSpPr>
          <p:spPr>
            <a:xfrm>
              <a:off x="8548049" y="4708476"/>
              <a:ext cx="1214650" cy="12146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8728997" y="4866099"/>
              <a:ext cx="846131" cy="899403"/>
              <a:chOff x="581025" y="1023938"/>
              <a:chExt cx="857251" cy="911224"/>
            </a:xfrm>
            <a:solidFill>
              <a:schemeClr val="tx1"/>
            </a:solidFill>
          </p:grpSpPr>
          <p:sp>
            <p:nvSpPr>
              <p:cNvPr id="22" name="Rectangle 159"/>
              <p:cNvSpPr>
                <a:spLocks noChangeArrowheads="1"/>
              </p:cNvSpPr>
              <p:nvPr/>
            </p:nvSpPr>
            <p:spPr bwMode="auto">
              <a:xfrm>
                <a:off x="1331913" y="1739900"/>
                <a:ext cx="106363" cy="1730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60"/>
              <p:cNvSpPr>
                <a:spLocks/>
              </p:cNvSpPr>
              <p:nvPr/>
            </p:nvSpPr>
            <p:spPr bwMode="auto">
              <a:xfrm>
                <a:off x="581025" y="1612900"/>
                <a:ext cx="739775" cy="322262"/>
              </a:xfrm>
              <a:custGeom>
                <a:avLst/>
                <a:gdLst>
                  <a:gd name="T0" fmla="*/ 1040 w 1040"/>
                  <a:gd name="T1" fmla="*/ 198 h 455"/>
                  <a:gd name="T2" fmla="*/ 1040 w 1040"/>
                  <a:gd name="T3" fmla="*/ 400 h 455"/>
                  <a:gd name="T4" fmla="*/ 780 w 1040"/>
                  <a:gd name="T5" fmla="*/ 425 h 455"/>
                  <a:gd name="T6" fmla="*/ 450 w 1040"/>
                  <a:gd name="T7" fmla="*/ 425 h 455"/>
                  <a:gd name="T8" fmla="*/ 250 w 1040"/>
                  <a:gd name="T9" fmla="*/ 348 h 455"/>
                  <a:gd name="T10" fmla="*/ 92 w 1040"/>
                  <a:gd name="T11" fmla="*/ 227 h 455"/>
                  <a:gd name="T12" fmla="*/ 26 w 1040"/>
                  <a:gd name="T13" fmla="*/ 99 h 455"/>
                  <a:gd name="T14" fmla="*/ 9 w 1040"/>
                  <a:gd name="T15" fmla="*/ 31 h 455"/>
                  <a:gd name="T16" fmla="*/ 81 w 1040"/>
                  <a:gd name="T17" fmla="*/ 33 h 455"/>
                  <a:gd name="T18" fmla="*/ 155 w 1040"/>
                  <a:gd name="T19" fmla="*/ 157 h 455"/>
                  <a:gd name="T20" fmla="*/ 327 w 1040"/>
                  <a:gd name="T21" fmla="*/ 253 h 455"/>
                  <a:gd name="T22" fmla="*/ 500 w 1040"/>
                  <a:gd name="T23" fmla="*/ 253 h 455"/>
                  <a:gd name="T24" fmla="*/ 599 w 1040"/>
                  <a:gd name="T25" fmla="*/ 205 h 455"/>
                  <a:gd name="T26" fmla="*/ 478 w 1040"/>
                  <a:gd name="T27" fmla="*/ 205 h 455"/>
                  <a:gd name="T28" fmla="*/ 382 w 1040"/>
                  <a:gd name="T29" fmla="*/ 139 h 455"/>
                  <a:gd name="T30" fmla="*/ 452 w 1040"/>
                  <a:gd name="T31" fmla="*/ 99 h 455"/>
                  <a:gd name="T32" fmla="*/ 511 w 1040"/>
                  <a:gd name="T33" fmla="*/ 99 h 455"/>
                  <a:gd name="T34" fmla="*/ 684 w 1040"/>
                  <a:gd name="T35" fmla="*/ 99 h 455"/>
                  <a:gd name="T36" fmla="*/ 754 w 1040"/>
                  <a:gd name="T37" fmla="*/ 117 h 455"/>
                  <a:gd name="T38" fmla="*/ 894 w 1040"/>
                  <a:gd name="T39" fmla="*/ 179 h 455"/>
                  <a:gd name="T40" fmla="*/ 991 w 1040"/>
                  <a:gd name="T41" fmla="*/ 198 h 455"/>
                  <a:gd name="T42" fmla="*/ 1040 w 1040"/>
                  <a:gd name="T43" fmla="*/ 19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0" h="455">
                    <a:moveTo>
                      <a:pt x="1040" y="198"/>
                    </a:moveTo>
                    <a:cubicBezTo>
                      <a:pt x="1040" y="400"/>
                      <a:pt x="1040" y="400"/>
                      <a:pt x="1040" y="400"/>
                    </a:cubicBezTo>
                    <a:cubicBezTo>
                      <a:pt x="1040" y="400"/>
                      <a:pt x="843" y="407"/>
                      <a:pt x="780" y="425"/>
                    </a:cubicBezTo>
                    <a:cubicBezTo>
                      <a:pt x="780" y="425"/>
                      <a:pt x="628" y="455"/>
                      <a:pt x="450" y="425"/>
                    </a:cubicBezTo>
                    <a:cubicBezTo>
                      <a:pt x="390" y="416"/>
                      <a:pt x="250" y="348"/>
                      <a:pt x="250" y="348"/>
                    </a:cubicBezTo>
                    <a:cubicBezTo>
                      <a:pt x="92" y="227"/>
                      <a:pt x="92" y="227"/>
                      <a:pt x="92" y="227"/>
                    </a:cubicBezTo>
                    <a:cubicBezTo>
                      <a:pt x="92" y="227"/>
                      <a:pt x="59" y="168"/>
                      <a:pt x="26" y="99"/>
                    </a:cubicBezTo>
                    <a:cubicBezTo>
                      <a:pt x="18" y="82"/>
                      <a:pt x="0" y="50"/>
                      <a:pt x="9" y="31"/>
                    </a:cubicBezTo>
                    <a:cubicBezTo>
                      <a:pt x="23" y="0"/>
                      <a:pt x="62" y="12"/>
                      <a:pt x="81" y="33"/>
                    </a:cubicBezTo>
                    <a:cubicBezTo>
                      <a:pt x="155" y="157"/>
                      <a:pt x="155" y="157"/>
                      <a:pt x="155" y="157"/>
                    </a:cubicBezTo>
                    <a:cubicBezTo>
                      <a:pt x="327" y="253"/>
                      <a:pt x="327" y="253"/>
                      <a:pt x="327" y="253"/>
                    </a:cubicBezTo>
                    <a:cubicBezTo>
                      <a:pt x="327" y="253"/>
                      <a:pt x="426" y="253"/>
                      <a:pt x="500" y="253"/>
                    </a:cubicBezTo>
                    <a:cubicBezTo>
                      <a:pt x="573" y="253"/>
                      <a:pt x="599" y="205"/>
                      <a:pt x="599" y="205"/>
                    </a:cubicBezTo>
                    <a:cubicBezTo>
                      <a:pt x="599" y="205"/>
                      <a:pt x="551" y="205"/>
                      <a:pt x="478" y="205"/>
                    </a:cubicBezTo>
                    <a:cubicBezTo>
                      <a:pt x="404" y="205"/>
                      <a:pt x="382" y="190"/>
                      <a:pt x="382" y="139"/>
                    </a:cubicBezTo>
                    <a:cubicBezTo>
                      <a:pt x="382" y="88"/>
                      <a:pt x="452" y="99"/>
                      <a:pt x="452" y="99"/>
                    </a:cubicBezTo>
                    <a:cubicBezTo>
                      <a:pt x="511" y="99"/>
                      <a:pt x="511" y="99"/>
                      <a:pt x="511" y="99"/>
                    </a:cubicBezTo>
                    <a:cubicBezTo>
                      <a:pt x="511" y="99"/>
                      <a:pt x="639" y="99"/>
                      <a:pt x="684" y="99"/>
                    </a:cubicBezTo>
                    <a:cubicBezTo>
                      <a:pt x="729" y="99"/>
                      <a:pt x="754" y="117"/>
                      <a:pt x="754" y="117"/>
                    </a:cubicBezTo>
                    <a:cubicBezTo>
                      <a:pt x="894" y="179"/>
                      <a:pt x="894" y="179"/>
                      <a:pt x="894" y="179"/>
                    </a:cubicBezTo>
                    <a:cubicBezTo>
                      <a:pt x="894" y="179"/>
                      <a:pt x="942" y="198"/>
                      <a:pt x="991" y="198"/>
                    </a:cubicBezTo>
                    <a:cubicBezTo>
                      <a:pt x="1040" y="198"/>
                      <a:pt x="1040" y="198"/>
                      <a:pt x="104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61"/>
              <p:cNvSpPr>
                <a:spLocks/>
              </p:cNvSpPr>
              <p:nvPr/>
            </p:nvSpPr>
            <p:spPr bwMode="auto">
              <a:xfrm>
                <a:off x="1211263" y="1431925"/>
                <a:ext cx="92075" cy="201612"/>
              </a:xfrm>
              <a:custGeom>
                <a:avLst/>
                <a:gdLst>
                  <a:gd name="T0" fmla="*/ 0 w 129"/>
                  <a:gd name="T1" fmla="*/ 0 h 283"/>
                  <a:gd name="T2" fmla="*/ 129 w 129"/>
                  <a:gd name="T3" fmla="*/ 142 h 283"/>
                  <a:gd name="T4" fmla="*/ 0 w 129"/>
                  <a:gd name="T5" fmla="*/ 283 h 283"/>
                  <a:gd name="T6" fmla="*/ 0 w 129"/>
                  <a:gd name="T7" fmla="*/ 248 h 283"/>
                  <a:gd name="T8" fmla="*/ 31 w 129"/>
                  <a:gd name="T9" fmla="*/ 248 h 283"/>
                  <a:gd name="T10" fmla="*/ 62 w 129"/>
                  <a:gd name="T11" fmla="*/ 224 h 283"/>
                  <a:gd name="T12" fmla="*/ 62 w 129"/>
                  <a:gd name="T13" fmla="*/ 153 h 283"/>
                  <a:gd name="T14" fmla="*/ 31 w 129"/>
                  <a:gd name="T15" fmla="*/ 129 h 283"/>
                  <a:gd name="T16" fmla="*/ 0 w 129"/>
                  <a:gd name="T17" fmla="*/ 129 h 283"/>
                  <a:gd name="T18" fmla="*/ 0 w 129"/>
                  <a:gd name="T19" fmla="*/ 54 h 283"/>
                  <a:gd name="T20" fmla="*/ 15 w 129"/>
                  <a:gd name="T21" fmla="*/ 54 h 283"/>
                  <a:gd name="T22" fmla="*/ 34 w 129"/>
                  <a:gd name="T23" fmla="*/ 70 h 283"/>
                  <a:gd name="T24" fmla="*/ 34 w 129"/>
                  <a:gd name="T25" fmla="*/ 92 h 283"/>
                  <a:gd name="T26" fmla="*/ 62 w 129"/>
                  <a:gd name="T27" fmla="*/ 92 h 283"/>
                  <a:gd name="T28" fmla="*/ 62 w 129"/>
                  <a:gd name="T29" fmla="*/ 56 h 283"/>
                  <a:gd name="T30" fmla="*/ 32 w 129"/>
                  <a:gd name="T31" fmla="*/ 32 h 283"/>
                  <a:gd name="T32" fmla="*/ 0 w 129"/>
                  <a:gd name="T33" fmla="*/ 32 h 283"/>
                  <a:gd name="T34" fmla="*/ 0 w 129"/>
                  <a:gd name="T3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83">
                    <a:moveTo>
                      <a:pt x="0" y="0"/>
                    </a:moveTo>
                    <a:cubicBezTo>
                      <a:pt x="72" y="6"/>
                      <a:pt x="129" y="67"/>
                      <a:pt x="129" y="142"/>
                    </a:cubicBezTo>
                    <a:cubicBezTo>
                      <a:pt x="129" y="216"/>
                      <a:pt x="72" y="277"/>
                      <a:pt x="0" y="283"/>
                    </a:cubicBezTo>
                    <a:cubicBezTo>
                      <a:pt x="0" y="248"/>
                      <a:pt x="0" y="248"/>
                      <a:pt x="0" y="248"/>
                    </a:cubicBezTo>
                    <a:cubicBezTo>
                      <a:pt x="31" y="248"/>
                      <a:pt x="31" y="248"/>
                      <a:pt x="31" y="248"/>
                    </a:cubicBezTo>
                    <a:cubicBezTo>
                      <a:pt x="48" y="248"/>
                      <a:pt x="62" y="237"/>
                      <a:pt x="62" y="224"/>
                    </a:cubicBezTo>
                    <a:cubicBezTo>
                      <a:pt x="62" y="153"/>
                      <a:pt x="62" y="153"/>
                      <a:pt x="62" y="153"/>
                    </a:cubicBezTo>
                    <a:cubicBezTo>
                      <a:pt x="62" y="140"/>
                      <a:pt x="48" y="129"/>
                      <a:pt x="31" y="129"/>
                    </a:cubicBezTo>
                    <a:cubicBezTo>
                      <a:pt x="0" y="129"/>
                      <a:pt x="0" y="129"/>
                      <a:pt x="0" y="129"/>
                    </a:cubicBezTo>
                    <a:cubicBezTo>
                      <a:pt x="0" y="54"/>
                      <a:pt x="0" y="54"/>
                      <a:pt x="0" y="54"/>
                    </a:cubicBezTo>
                    <a:cubicBezTo>
                      <a:pt x="15" y="54"/>
                      <a:pt x="15" y="54"/>
                      <a:pt x="15" y="54"/>
                    </a:cubicBezTo>
                    <a:cubicBezTo>
                      <a:pt x="26" y="54"/>
                      <a:pt x="34" y="61"/>
                      <a:pt x="34" y="70"/>
                    </a:cubicBezTo>
                    <a:cubicBezTo>
                      <a:pt x="34" y="92"/>
                      <a:pt x="34" y="92"/>
                      <a:pt x="34" y="92"/>
                    </a:cubicBezTo>
                    <a:cubicBezTo>
                      <a:pt x="62" y="92"/>
                      <a:pt x="62" y="92"/>
                      <a:pt x="62" y="92"/>
                    </a:cubicBezTo>
                    <a:cubicBezTo>
                      <a:pt x="62" y="56"/>
                      <a:pt x="62" y="56"/>
                      <a:pt x="62" y="56"/>
                    </a:cubicBezTo>
                    <a:cubicBezTo>
                      <a:pt x="62" y="43"/>
                      <a:pt x="49" y="32"/>
                      <a:pt x="32" y="32"/>
                    </a:cubicBezTo>
                    <a:cubicBezTo>
                      <a:pt x="0" y="32"/>
                      <a:pt x="0" y="32"/>
                      <a:pt x="0" y="32"/>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62"/>
              <p:cNvSpPr>
                <a:spLocks/>
              </p:cNvSpPr>
              <p:nvPr/>
            </p:nvSpPr>
            <p:spPr bwMode="auto">
              <a:xfrm>
                <a:off x="1211263" y="1539875"/>
                <a:ext cx="23813" cy="52387"/>
              </a:xfrm>
              <a:custGeom>
                <a:avLst/>
                <a:gdLst>
                  <a:gd name="T0" fmla="*/ 34 w 34"/>
                  <a:gd name="T1" fmla="*/ 16 h 75"/>
                  <a:gd name="T2" fmla="*/ 34 w 34"/>
                  <a:gd name="T3" fmla="*/ 60 h 75"/>
                  <a:gd name="T4" fmla="*/ 15 w 34"/>
                  <a:gd name="T5" fmla="*/ 75 h 75"/>
                  <a:gd name="T6" fmla="*/ 0 w 34"/>
                  <a:gd name="T7" fmla="*/ 75 h 75"/>
                  <a:gd name="T8" fmla="*/ 0 w 34"/>
                  <a:gd name="T9" fmla="*/ 0 h 75"/>
                  <a:gd name="T10" fmla="*/ 15 w 34"/>
                  <a:gd name="T11" fmla="*/ 0 h 75"/>
                  <a:gd name="T12" fmla="*/ 34 w 34"/>
                  <a:gd name="T13" fmla="*/ 1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16"/>
                    </a:moveTo>
                    <a:cubicBezTo>
                      <a:pt x="34" y="60"/>
                      <a:pt x="34" y="60"/>
                      <a:pt x="34" y="60"/>
                    </a:cubicBezTo>
                    <a:cubicBezTo>
                      <a:pt x="34" y="68"/>
                      <a:pt x="25" y="75"/>
                      <a:pt x="15" y="75"/>
                    </a:cubicBezTo>
                    <a:cubicBezTo>
                      <a:pt x="0" y="75"/>
                      <a:pt x="0" y="75"/>
                      <a:pt x="0" y="75"/>
                    </a:cubicBezTo>
                    <a:cubicBezTo>
                      <a:pt x="0" y="0"/>
                      <a:pt x="0" y="0"/>
                      <a:pt x="0" y="0"/>
                    </a:cubicBezTo>
                    <a:cubicBezTo>
                      <a:pt x="15" y="0"/>
                      <a:pt x="15" y="0"/>
                      <a:pt x="15" y="0"/>
                    </a:cubicBezTo>
                    <a:cubicBezTo>
                      <a:pt x="25" y="0"/>
                      <a:pt x="34" y="7"/>
                      <a:pt x="34"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63"/>
              <p:cNvSpPr>
                <a:spLocks/>
              </p:cNvSpPr>
              <p:nvPr/>
            </p:nvSpPr>
            <p:spPr bwMode="auto">
              <a:xfrm>
                <a:off x="1100138" y="1431925"/>
                <a:ext cx="93663" cy="201612"/>
              </a:xfrm>
              <a:custGeom>
                <a:avLst/>
                <a:gdLst>
                  <a:gd name="T0" fmla="*/ 130 w 130"/>
                  <a:gd name="T1" fmla="*/ 248 h 283"/>
                  <a:gd name="T2" fmla="*/ 130 w 130"/>
                  <a:gd name="T3" fmla="*/ 283 h 283"/>
                  <a:gd name="T4" fmla="*/ 0 w 130"/>
                  <a:gd name="T5" fmla="*/ 142 h 283"/>
                  <a:gd name="T6" fmla="*/ 130 w 130"/>
                  <a:gd name="T7" fmla="*/ 0 h 283"/>
                  <a:gd name="T8" fmla="*/ 130 w 130"/>
                  <a:gd name="T9" fmla="*/ 32 h 283"/>
                  <a:gd name="T10" fmla="*/ 98 w 130"/>
                  <a:gd name="T11" fmla="*/ 32 h 283"/>
                  <a:gd name="T12" fmla="*/ 67 w 130"/>
                  <a:gd name="T13" fmla="*/ 56 h 283"/>
                  <a:gd name="T14" fmla="*/ 67 w 130"/>
                  <a:gd name="T15" fmla="*/ 127 h 283"/>
                  <a:gd name="T16" fmla="*/ 98 w 130"/>
                  <a:gd name="T17" fmla="*/ 151 h 283"/>
                  <a:gd name="T18" fmla="*/ 130 w 130"/>
                  <a:gd name="T19" fmla="*/ 151 h 283"/>
                  <a:gd name="T20" fmla="*/ 130 w 130"/>
                  <a:gd name="T21" fmla="*/ 226 h 283"/>
                  <a:gd name="T22" fmla="*/ 114 w 130"/>
                  <a:gd name="T23" fmla="*/ 226 h 283"/>
                  <a:gd name="T24" fmla="*/ 95 w 130"/>
                  <a:gd name="T25" fmla="*/ 211 h 283"/>
                  <a:gd name="T26" fmla="*/ 95 w 130"/>
                  <a:gd name="T27" fmla="*/ 189 h 283"/>
                  <a:gd name="T28" fmla="*/ 67 w 130"/>
                  <a:gd name="T29" fmla="*/ 189 h 283"/>
                  <a:gd name="T30" fmla="*/ 67 w 130"/>
                  <a:gd name="T31" fmla="*/ 224 h 283"/>
                  <a:gd name="T32" fmla="*/ 98 w 130"/>
                  <a:gd name="T33" fmla="*/ 248 h 283"/>
                  <a:gd name="T34" fmla="*/ 130 w 130"/>
                  <a:gd name="T35" fmla="*/ 24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283">
                    <a:moveTo>
                      <a:pt x="130" y="248"/>
                    </a:moveTo>
                    <a:cubicBezTo>
                      <a:pt x="130" y="283"/>
                      <a:pt x="130" y="283"/>
                      <a:pt x="130" y="283"/>
                    </a:cubicBezTo>
                    <a:cubicBezTo>
                      <a:pt x="57" y="277"/>
                      <a:pt x="0" y="216"/>
                      <a:pt x="0" y="142"/>
                    </a:cubicBezTo>
                    <a:cubicBezTo>
                      <a:pt x="0" y="67"/>
                      <a:pt x="57" y="6"/>
                      <a:pt x="130" y="0"/>
                    </a:cubicBezTo>
                    <a:cubicBezTo>
                      <a:pt x="130" y="32"/>
                      <a:pt x="130" y="32"/>
                      <a:pt x="130" y="32"/>
                    </a:cubicBezTo>
                    <a:cubicBezTo>
                      <a:pt x="98" y="32"/>
                      <a:pt x="98" y="32"/>
                      <a:pt x="98" y="32"/>
                    </a:cubicBezTo>
                    <a:cubicBezTo>
                      <a:pt x="81" y="32"/>
                      <a:pt x="67" y="43"/>
                      <a:pt x="67" y="56"/>
                    </a:cubicBezTo>
                    <a:cubicBezTo>
                      <a:pt x="67" y="127"/>
                      <a:pt x="67" y="127"/>
                      <a:pt x="67" y="127"/>
                    </a:cubicBezTo>
                    <a:cubicBezTo>
                      <a:pt x="67" y="140"/>
                      <a:pt x="81" y="151"/>
                      <a:pt x="98" y="151"/>
                    </a:cubicBezTo>
                    <a:cubicBezTo>
                      <a:pt x="130" y="151"/>
                      <a:pt x="130" y="151"/>
                      <a:pt x="130" y="151"/>
                    </a:cubicBezTo>
                    <a:cubicBezTo>
                      <a:pt x="130" y="226"/>
                      <a:pt x="130" y="226"/>
                      <a:pt x="130" y="226"/>
                    </a:cubicBezTo>
                    <a:cubicBezTo>
                      <a:pt x="114" y="226"/>
                      <a:pt x="114" y="226"/>
                      <a:pt x="114" y="226"/>
                    </a:cubicBezTo>
                    <a:cubicBezTo>
                      <a:pt x="104" y="226"/>
                      <a:pt x="95" y="219"/>
                      <a:pt x="95" y="211"/>
                    </a:cubicBezTo>
                    <a:cubicBezTo>
                      <a:pt x="95" y="189"/>
                      <a:pt x="95" y="189"/>
                      <a:pt x="95" y="189"/>
                    </a:cubicBezTo>
                    <a:cubicBezTo>
                      <a:pt x="67" y="189"/>
                      <a:pt x="67" y="189"/>
                      <a:pt x="67" y="189"/>
                    </a:cubicBezTo>
                    <a:cubicBezTo>
                      <a:pt x="67" y="224"/>
                      <a:pt x="67" y="224"/>
                      <a:pt x="67" y="224"/>
                    </a:cubicBezTo>
                    <a:cubicBezTo>
                      <a:pt x="67" y="237"/>
                      <a:pt x="81" y="248"/>
                      <a:pt x="98" y="248"/>
                    </a:cubicBezTo>
                    <a:lnTo>
                      <a:pt x="130" y="2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4"/>
              <p:cNvSpPr>
                <a:spLocks/>
              </p:cNvSpPr>
              <p:nvPr/>
            </p:nvSpPr>
            <p:spPr bwMode="auto">
              <a:xfrm>
                <a:off x="1168400" y="1470025"/>
                <a:ext cx="25400" cy="53975"/>
              </a:xfrm>
              <a:custGeom>
                <a:avLst/>
                <a:gdLst>
                  <a:gd name="T0" fmla="*/ 35 w 35"/>
                  <a:gd name="T1" fmla="*/ 0 h 75"/>
                  <a:gd name="T2" fmla="*/ 35 w 35"/>
                  <a:gd name="T3" fmla="*/ 75 h 75"/>
                  <a:gd name="T4" fmla="*/ 20 w 35"/>
                  <a:gd name="T5" fmla="*/ 75 h 75"/>
                  <a:gd name="T6" fmla="*/ 0 w 35"/>
                  <a:gd name="T7" fmla="*/ 60 h 75"/>
                  <a:gd name="T8" fmla="*/ 0 w 35"/>
                  <a:gd name="T9" fmla="*/ 16 h 75"/>
                  <a:gd name="T10" fmla="*/ 20 w 35"/>
                  <a:gd name="T11" fmla="*/ 0 h 75"/>
                  <a:gd name="T12" fmla="*/ 35 w 3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35" y="0"/>
                    </a:moveTo>
                    <a:cubicBezTo>
                      <a:pt x="35" y="75"/>
                      <a:pt x="35" y="75"/>
                      <a:pt x="35" y="75"/>
                    </a:cubicBezTo>
                    <a:cubicBezTo>
                      <a:pt x="20" y="75"/>
                      <a:pt x="20" y="75"/>
                      <a:pt x="20" y="75"/>
                    </a:cubicBezTo>
                    <a:cubicBezTo>
                      <a:pt x="9" y="75"/>
                      <a:pt x="0" y="68"/>
                      <a:pt x="0" y="60"/>
                    </a:cubicBezTo>
                    <a:cubicBezTo>
                      <a:pt x="0" y="16"/>
                      <a:pt x="0" y="16"/>
                      <a:pt x="0" y="16"/>
                    </a:cubicBezTo>
                    <a:cubicBezTo>
                      <a:pt x="0" y="7"/>
                      <a:pt x="9" y="0"/>
                      <a:pt x="20" y="0"/>
                    </a:cubicBez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5"/>
              <p:cNvSpPr>
                <a:spLocks/>
              </p:cNvSpPr>
              <p:nvPr/>
            </p:nvSpPr>
            <p:spPr bwMode="auto">
              <a:xfrm>
                <a:off x="1046163" y="1023938"/>
                <a:ext cx="184150" cy="403225"/>
              </a:xfrm>
              <a:custGeom>
                <a:avLst/>
                <a:gdLst>
                  <a:gd name="T0" fmla="*/ 0 w 260"/>
                  <a:gd name="T1" fmla="*/ 0 h 568"/>
                  <a:gd name="T2" fmla="*/ 260 w 260"/>
                  <a:gd name="T3" fmla="*/ 284 h 568"/>
                  <a:gd name="T4" fmla="*/ 0 w 260"/>
                  <a:gd name="T5" fmla="*/ 568 h 568"/>
                  <a:gd name="T6" fmla="*/ 0 w 260"/>
                  <a:gd name="T7" fmla="*/ 498 h 568"/>
                  <a:gd name="T8" fmla="*/ 63 w 260"/>
                  <a:gd name="T9" fmla="*/ 498 h 568"/>
                  <a:gd name="T10" fmla="*/ 125 w 260"/>
                  <a:gd name="T11" fmla="*/ 449 h 568"/>
                  <a:gd name="T12" fmla="*/ 125 w 260"/>
                  <a:gd name="T13" fmla="*/ 308 h 568"/>
                  <a:gd name="T14" fmla="*/ 63 w 260"/>
                  <a:gd name="T15" fmla="*/ 259 h 568"/>
                  <a:gd name="T16" fmla="*/ 0 w 260"/>
                  <a:gd name="T17" fmla="*/ 259 h 568"/>
                  <a:gd name="T18" fmla="*/ 0 w 260"/>
                  <a:gd name="T19" fmla="*/ 109 h 568"/>
                  <a:gd name="T20" fmla="*/ 31 w 260"/>
                  <a:gd name="T21" fmla="*/ 109 h 568"/>
                  <a:gd name="T22" fmla="*/ 69 w 260"/>
                  <a:gd name="T23" fmla="*/ 139 h 568"/>
                  <a:gd name="T24" fmla="*/ 69 w 260"/>
                  <a:gd name="T25" fmla="*/ 184 h 568"/>
                  <a:gd name="T26" fmla="*/ 126 w 260"/>
                  <a:gd name="T27" fmla="*/ 184 h 568"/>
                  <a:gd name="T28" fmla="*/ 126 w 260"/>
                  <a:gd name="T29" fmla="*/ 113 h 568"/>
                  <a:gd name="T30" fmla="*/ 64 w 260"/>
                  <a:gd name="T31" fmla="*/ 64 h 568"/>
                  <a:gd name="T32" fmla="*/ 0 w 260"/>
                  <a:gd name="T33" fmla="*/ 64 h 568"/>
                  <a:gd name="T34" fmla="*/ 0 w 260"/>
                  <a:gd name="T3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568">
                    <a:moveTo>
                      <a:pt x="0" y="0"/>
                    </a:moveTo>
                    <a:cubicBezTo>
                      <a:pt x="146" y="12"/>
                      <a:pt x="260" y="135"/>
                      <a:pt x="260" y="284"/>
                    </a:cubicBezTo>
                    <a:cubicBezTo>
                      <a:pt x="260" y="433"/>
                      <a:pt x="146" y="555"/>
                      <a:pt x="0" y="568"/>
                    </a:cubicBezTo>
                    <a:cubicBezTo>
                      <a:pt x="0" y="498"/>
                      <a:pt x="0" y="498"/>
                      <a:pt x="0" y="498"/>
                    </a:cubicBezTo>
                    <a:cubicBezTo>
                      <a:pt x="63" y="498"/>
                      <a:pt x="63" y="498"/>
                      <a:pt x="63" y="498"/>
                    </a:cubicBezTo>
                    <a:cubicBezTo>
                      <a:pt x="98" y="498"/>
                      <a:pt x="125" y="476"/>
                      <a:pt x="125" y="449"/>
                    </a:cubicBezTo>
                    <a:cubicBezTo>
                      <a:pt x="125" y="308"/>
                      <a:pt x="125" y="308"/>
                      <a:pt x="125" y="308"/>
                    </a:cubicBezTo>
                    <a:cubicBezTo>
                      <a:pt x="125" y="281"/>
                      <a:pt x="98" y="259"/>
                      <a:pt x="63" y="259"/>
                    </a:cubicBezTo>
                    <a:cubicBezTo>
                      <a:pt x="0" y="259"/>
                      <a:pt x="0" y="259"/>
                      <a:pt x="0" y="259"/>
                    </a:cubicBezTo>
                    <a:cubicBezTo>
                      <a:pt x="0" y="109"/>
                      <a:pt x="0" y="109"/>
                      <a:pt x="0" y="109"/>
                    </a:cubicBezTo>
                    <a:cubicBezTo>
                      <a:pt x="31" y="109"/>
                      <a:pt x="31" y="109"/>
                      <a:pt x="31" y="109"/>
                    </a:cubicBezTo>
                    <a:cubicBezTo>
                      <a:pt x="52" y="109"/>
                      <a:pt x="69" y="123"/>
                      <a:pt x="69" y="139"/>
                    </a:cubicBezTo>
                    <a:cubicBezTo>
                      <a:pt x="69" y="184"/>
                      <a:pt x="69" y="184"/>
                      <a:pt x="69" y="184"/>
                    </a:cubicBezTo>
                    <a:cubicBezTo>
                      <a:pt x="126" y="184"/>
                      <a:pt x="126" y="184"/>
                      <a:pt x="126" y="184"/>
                    </a:cubicBezTo>
                    <a:cubicBezTo>
                      <a:pt x="126" y="113"/>
                      <a:pt x="126" y="113"/>
                      <a:pt x="126" y="113"/>
                    </a:cubicBezTo>
                    <a:cubicBezTo>
                      <a:pt x="126" y="86"/>
                      <a:pt x="98" y="64"/>
                      <a:pt x="64" y="64"/>
                    </a:cubicBezTo>
                    <a:cubicBezTo>
                      <a:pt x="0" y="64"/>
                      <a:pt x="0" y="64"/>
                      <a:pt x="0" y="64"/>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66"/>
              <p:cNvSpPr>
                <a:spLocks/>
              </p:cNvSpPr>
              <p:nvPr/>
            </p:nvSpPr>
            <p:spPr bwMode="auto">
              <a:xfrm>
                <a:off x="1046163" y="1238250"/>
                <a:ext cx="47625" cy="106362"/>
              </a:xfrm>
              <a:custGeom>
                <a:avLst/>
                <a:gdLst>
                  <a:gd name="T0" fmla="*/ 69 w 69"/>
                  <a:gd name="T1" fmla="*/ 31 h 150"/>
                  <a:gd name="T2" fmla="*/ 69 w 69"/>
                  <a:gd name="T3" fmla="*/ 119 h 150"/>
                  <a:gd name="T4" fmla="*/ 30 w 69"/>
                  <a:gd name="T5" fmla="*/ 150 h 150"/>
                  <a:gd name="T6" fmla="*/ 0 w 69"/>
                  <a:gd name="T7" fmla="*/ 150 h 150"/>
                  <a:gd name="T8" fmla="*/ 0 w 69"/>
                  <a:gd name="T9" fmla="*/ 0 h 150"/>
                  <a:gd name="T10" fmla="*/ 30 w 69"/>
                  <a:gd name="T11" fmla="*/ 0 h 150"/>
                  <a:gd name="T12" fmla="*/ 69 w 69"/>
                  <a:gd name="T13" fmla="*/ 31 h 150"/>
                </a:gdLst>
                <a:ahLst/>
                <a:cxnLst>
                  <a:cxn ang="0">
                    <a:pos x="T0" y="T1"/>
                  </a:cxn>
                  <a:cxn ang="0">
                    <a:pos x="T2" y="T3"/>
                  </a:cxn>
                  <a:cxn ang="0">
                    <a:pos x="T4" y="T5"/>
                  </a:cxn>
                  <a:cxn ang="0">
                    <a:pos x="T6" y="T7"/>
                  </a:cxn>
                  <a:cxn ang="0">
                    <a:pos x="T8" y="T9"/>
                  </a:cxn>
                  <a:cxn ang="0">
                    <a:pos x="T10" y="T11"/>
                  </a:cxn>
                  <a:cxn ang="0">
                    <a:pos x="T12" y="T13"/>
                  </a:cxn>
                </a:cxnLst>
                <a:rect l="0" t="0" r="r" b="b"/>
                <a:pathLst>
                  <a:path w="69" h="150">
                    <a:moveTo>
                      <a:pt x="69" y="31"/>
                    </a:moveTo>
                    <a:cubicBezTo>
                      <a:pt x="69" y="119"/>
                      <a:pt x="69" y="119"/>
                      <a:pt x="69" y="119"/>
                    </a:cubicBezTo>
                    <a:cubicBezTo>
                      <a:pt x="69" y="136"/>
                      <a:pt x="51" y="150"/>
                      <a:pt x="30" y="150"/>
                    </a:cubicBezTo>
                    <a:cubicBezTo>
                      <a:pt x="0" y="150"/>
                      <a:pt x="0" y="150"/>
                      <a:pt x="0" y="150"/>
                    </a:cubicBezTo>
                    <a:cubicBezTo>
                      <a:pt x="0" y="0"/>
                      <a:pt x="0" y="0"/>
                      <a:pt x="0" y="0"/>
                    </a:cubicBezTo>
                    <a:cubicBezTo>
                      <a:pt x="30" y="0"/>
                      <a:pt x="30" y="0"/>
                      <a:pt x="30" y="0"/>
                    </a:cubicBezTo>
                    <a:cubicBezTo>
                      <a:pt x="51" y="0"/>
                      <a:pt x="69" y="14"/>
                      <a:pt x="69"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7"/>
              <p:cNvSpPr>
                <a:spLocks/>
              </p:cNvSpPr>
              <p:nvPr/>
            </p:nvSpPr>
            <p:spPr bwMode="auto">
              <a:xfrm>
                <a:off x="823913" y="1023938"/>
                <a:ext cx="185738" cy="403225"/>
              </a:xfrm>
              <a:custGeom>
                <a:avLst/>
                <a:gdLst>
                  <a:gd name="T0" fmla="*/ 261 w 261"/>
                  <a:gd name="T1" fmla="*/ 498 h 568"/>
                  <a:gd name="T2" fmla="*/ 261 w 261"/>
                  <a:gd name="T3" fmla="*/ 568 h 568"/>
                  <a:gd name="T4" fmla="*/ 0 w 261"/>
                  <a:gd name="T5" fmla="*/ 284 h 568"/>
                  <a:gd name="T6" fmla="*/ 261 w 261"/>
                  <a:gd name="T7" fmla="*/ 0 h 568"/>
                  <a:gd name="T8" fmla="*/ 261 w 261"/>
                  <a:gd name="T9" fmla="*/ 64 h 568"/>
                  <a:gd name="T10" fmla="*/ 197 w 261"/>
                  <a:gd name="T11" fmla="*/ 64 h 568"/>
                  <a:gd name="T12" fmla="*/ 135 w 261"/>
                  <a:gd name="T13" fmla="*/ 113 h 568"/>
                  <a:gd name="T14" fmla="*/ 135 w 261"/>
                  <a:gd name="T15" fmla="*/ 254 h 568"/>
                  <a:gd name="T16" fmla="*/ 197 w 261"/>
                  <a:gd name="T17" fmla="*/ 303 h 568"/>
                  <a:gd name="T18" fmla="*/ 261 w 261"/>
                  <a:gd name="T19" fmla="*/ 303 h 568"/>
                  <a:gd name="T20" fmla="*/ 261 w 261"/>
                  <a:gd name="T21" fmla="*/ 453 h 568"/>
                  <a:gd name="T22" fmla="*/ 230 w 261"/>
                  <a:gd name="T23" fmla="*/ 453 h 568"/>
                  <a:gd name="T24" fmla="*/ 191 w 261"/>
                  <a:gd name="T25" fmla="*/ 422 h 568"/>
                  <a:gd name="T26" fmla="*/ 191 w 261"/>
                  <a:gd name="T27" fmla="*/ 378 h 568"/>
                  <a:gd name="T28" fmla="*/ 135 w 261"/>
                  <a:gd name="T29" fmla="*/ 378 h 568"/>
                  <a:gd name="T30" fmla="*/ 135 w 261"/>
                  <a:gd name="T31" fmla="*/ 449 h 568"/>
                  <a:gd name="T32" fmla="*/ 197 w 261"/>
                  <a:gd name="T33" fmla="*/ 498 h 568"/>
                  <a:gd name="T34" fmla="*/ 261 w 261"/>
                  <a:gd name="T35" fmla="*/ 49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568">
                    <a:moveTo>
                      <a:pt x="261" y="498"/>
                    </a:moveTo>
                    <a:cubicBezTo>
                      <a:pt x="261" y="568"/>
                      <a:pt x="261" y="568"/>
                      <a:pt x="261" y="568"/>
                    </a:cubicBezTo>
                    <a:cubicBezTo>
                      <a:pt x="115" y="555"/>
                      <a:pt x="0" y="433"/>
                      <a:pt x="0" y="284"/>
                    </a:cubicBezTo>
                    <a:cubicBezTo>
                      <a:pt x="0" y="135"/>
                      <a:pt x="115" y="12"/>
                      <a:pt x="261" y="0"/>
                    </a:cubicBezTo>
                    <a:cubicBezTo>
                      <a:pt x="261" y="64"/>
                      <a:pt x="261" y="64"/>
                      <a:pt x="261" y="64"/>
                    </a:cubicBezTo>
                    <a:cubicBezTo>
                      <a:pt x="197" y="64"/>
                      <a:pt x="197" y="64"/>
                      <a:pt x="197" y="64"/>
                    </a:cubicBezTo>
                    <a:cubicBezTo>
                      <a:pt x="163" y="64"/>
                      <a:pt x="135" y="86"/>
                      <a:pt x="135" y="113"/>
                    </a:cubicBezTo>
                    <a:cubicBezTo>
                      <a:pt x="135" y="254"/>
                      <a:pt x="135" y="254"/>
                      <a:pt x="135" y="254"/>
                    </a:cubicBezTo>
                    <a:cubicBezTo>
                      <a:pt x="135" y="281"/>
                      <a:pt x="163" y="303"/>
                      <a:pt x="197" y="303"/>
                    </a:cubicBezTo>
                    <a:cubicBezTo>
                      <a:pt x="261" y="303"/>
                      <a:pt x="261" y="303"/>
                      <a:pt x="261" y="303"/>
                    </a:cubicBezTo>
                    <a:cubicBezTo>
                      <a:pt x="261" y="453"/>
                      <a:pt x="261" y="453"/>
                      <a:pt x="261" y="453"/>
                    </a:cubicBezTo>
                    <a:cubicBezTo>
                      <a:pt x="230" y="453"/>
                      <a:pt x="230" y="453"/>
                      <a:pt x="230" y="453"/>
                    </a:cubicBezTo>
                    <a:cubicBezTo>
                      <a:pt x="209" y="453"/>
                      <a:pt x="191" y="439"/>
                      <a:pt x="191" y="422"/>
                    </a:cubicBezTo>
                    <a:cubicBezTo>
                      <a:pt x="191" y="378"/>
                      <a:pt x="191" y="378"/>
                      <a:pt x="191" y="378"/>
                    </a:cubicBezTo>
                    <a:cubicBezTo>
                      <a:pt x="135" y="378"/>
                      <a:pt x="135" y="378"/>
                      <a:pt x="135" y="378"/>
                    </a:cubicBezTo>
                    <a:cubicBezTo>
                      <a:pt x="135" y="449"/>
                      <a:pt x="135" y="449"/>
                      <a:pt x="135" y="449"/>
                    </a:cubicBezTo>
                    <a:cubicBezTo>
                      <a:pt x="135" y="476"/>
                      <a:pt x="162" y="498"/>
                      <a:pt x="197" y="498"/>
                    </a:cubicBezTo>
                    <a:lnTo>
                      <a:pt x="261" y="4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68"/>
              <p:cNvSpPr>
                <a:spLocks/>
              </p:cNvSpPr>
              <p:nvPr/>
            </p:nvSpPr>
            <p:spPr bwMode="auto">
              <a:xfrm>
                <a:off x="960438" y="1100138"/>
                <a:ext cx="49213" cy="106362"/>
              </a:xfrm>
              <a:custGeom>
                <a:avLst/>
                <a:gdLst>
                  <a:gd name="T0" fmla="*/ 69 w 69"/>
                  <a:gd name="T1" fmla="*/ 0 h 150"/>
                  <a:gd name="T2" fmla="*/ 69 w 69"/>
                  <a:gd name="T3" fmla="*/ 150 h 150"/>
                  <a:gd name="T4" fmla="*/ 38 w 69"/>
                  <a:gd name="T5" fmla="*/ 150 h 150"/>
                  <a:gd name="T6" fmla="*/ 0 w 69"/>
                  <a:gd name="T7" fmla="*/ 119 h 150"/>
                  <a:gd name="T8" fmla="*/ 0 w 69"/>
                  <a:gd name="T9" fmla="*/ 30 h 150"/>
                  <a:gd name="T10" fmla="*/ 38 w 69"/>
                  <a:gd name="T11" fmla="*/ 0 h 150"/>
                  <a:gd name="T12" fmla="*/ 69 w 69"/>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9" h="150">
                    <a:moveTo>
                      <a:pt x="69" y="0"/>
                    </a:moveTo>
                    <a:cubicBezTo>
                      <a:pt x="69" y="150"/>
                      <a:pt x="69" y="150"/>
                      <a:pt x="69" y="150"/>
                    </a:cubicBezTo>
                    <a:cubicBezTo>
                      <a:pt x="38" y="150"/>
                      <a:pt x="38" y="150"/>
                      <a:pt x="38" y="150"/>
                    </a:cubicBezTo>
                    <a:cubicBezTo>
                      <a:pt x="17" y="150"/>
                      <a:pt x="0" y="136"/>
                      <a:pt x="0" y="119"/>
                    </a:cubicBezTo>
                    <a:cubicBezTo>
                      <a:pt x="0" y="30"/>
                      <a:pt x="0" y="30"/>
                      <a:pt x="0" y="30"/>
                    </a:cubicBezTo>
                    <a:cubicBezTo>
                      <a:pt x="0" y="14"/>
                      <a:pt x="17" y="0"/>
                      <a:pt x="38" y="0"/>
                    </a:cubicBezTo>
                    <a:lnTo>
                      <a:pt x="6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69"/>
              <p:cNvSpPr>
                <a:spLocks/>
              </p:cNvSpPr>
              <p:nvPr/>
            </p:nvSpPr>
            <p:spPr bwMode="auto">
              <a:xfrm>
                <a:off x="744538" y="1325563"/>
                <a:ext cx="122238" cy="266700"/>
              </a:xfrm>
              <a:custGeom>
                <a:avLst/>
                <a:gdLst>
                  <a:gd name="T0" fmla="*/ 0 w 172"/>
                  <a:gd name="T1" fmla="*/ 0 h 376"/>
                  <a:gd name="T2" fmla="*/ 172 w 172"/>
                  <a:gd name="T3" fmla="*/ 188 h 376"/>
                  <a:gd name="T4" fmla="*/ 0 w 172"/>
                  <a:gd name="T5" fmla="*/ 376 h 376"/>
                  <a:gd name="T6" fmla="*/ 0 w 172"/>
                  <a:gd name="T7" fmla="*/ 329 h 376"/>
                  <a:gd name="T8" fmla="*/ 42 w 172"/>
                  <a:gd name="T9" fmla="*/ 329 h 376"/>
                  <a:gd name="T10" fmla="*/ 83 w 172"/>
                  <a:gd name="T11" fmla="*/ 297 h 376"/>
                  <a:gd name="T12" fmla="*/ 83 w 172"/>
                  <a:gd name="T13" fmla="*/ 204 h 376"/>
                  <a:gd name="T14" fmla="*/ 42 w 172"/>
                  <a:gd name="T15" fmla="*/ 171 h 376"/>
                  <a:gd name="T16" fmla="*/ 0 w 172"/>
                  <a:gd name="T17" fmla="*/ 171 h 376"/>
                  <a:gd name="T18" fmla="*/ 0 w 172"/>
                  <a:gd name="T19" fmla="*/ 72 h 376"/>
                  <a:gd name="T20" fmla="*/ 20 w 172"/>
                  <a:gd name="T21" fmla="*/ 72 h 376"/>
                  <a:gd name="T22" fmla="*/ 46 w 172"/>
                  <a:gd name="T23" fmla="*/ 92 h 376"/>
                  <a:gd name="T24" fmla="*/ 46 w 172"/>
                  <a:gd name="T25" fmla="*/ 122 h 376"/>
                  <a:gd name="T26" fmla="*/ 83 w 172"/>
                  <a:gd name="T27" fmla="*/ 122 h 376"/>
                  <a:gd name="T28" fmla="*/ 83 w 172"/>
                  <a:gd name="T29" fmla="*/ 75 h 376"/>
                  <a:gd name="T30" fmla="*/ 42 w 172"/>
                  <a:gd name="T31" fmla="*/ 43 h 376"/>
                  <a:gd name="T32" fmla="*/ 0 w 172"/>
                  <a:gd name="T33" fmla="*/ 43 h 376"/>
                  <a:gd name="T34" fmla="*/ 0 w 172"/>
                  <a:gd name="T35"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376">
                    <a:moveTo>
                      <a:pt x="0" y="0"/>
                    </a:moveTo>
                    <a:cubicBezTo>
                      <a:pt x="96" y="8"/>
                      <a:pt x="172" y="89"/>
                      <a:pt x="172" y="188"/>
                    </a:cubicBezTo>
                    <a:cubicBezTo>
                      <a:pt x="172" y="286"/>
                      <a:pt x="96" y="367"/>
                      <a:pt x="0" y="376"/>
                    </a:cubicBezTo>
                    <a:cubicBezTo>
                      <a:pt x="0" y="329"/>
                      <a:pt x="0" y="329"/>
                      <a:pt x="0" y="329"/>
                    </a:cubicBezTo>
                    <a:cubicBezTo>
                      <a:pt x="42" y="329"/>
                      <a:pt x="42" y="329"/>
                      <a:pt x="42" y="329"/>
                    </a:cubicBezTo>
                    <a:cubicBezTo>
                      <a:pt x="64" y="329"/>
                      <a:pt x="83" y="315"/>
                      <a:pt x="83" y="297"/>
                    </a:cubicBezTo>
                    <a:cubicBezTo>
                      <a:pt x="83" y="204"/>
                      <a:pt x="83" y="204"/>
                      <a:pt x="83" y="204"/>
                    </a:cubicBezTo>
                    <a:cubicBezTo>
                      <a:pt x="83" y="186"/>
                      <a:pt x="64" y="171"/>
                      <a:pt x="42" y="171"/>
                    </a:cubicBezTo>
                    <a:cubicBezTo>
                      <a:pt x="0" y="171"/>
                      <a:pt x="0" y="171"/>
                      <a:pt x="0" y="171"/>
                    </a:cubicBezTo>
                    <a:cubicBezTo>
                      <a:pt x="0" y="72"/>
                      <a:pt x="0" y="72"/>
                      <a:pt x="0" y="72"/>
                    </a:cubicBezTo>
                    <a:cubicBezTo>
                      <a:pt x="20" y="72"/>
                      <a:pt x="20" y="72"/>
                      <a:pt x="20" y="72"/>
                    </a:cubicBezTo>
                    <a:cubicBezTo>
                      <a:pt x="34" y="72"/>
                      <a:pt x="46" y="81"/>
                      <a:pt x="46" y="92"/>
                    </a:cubicBezTo>
                    <a:cubicBezTo>
                      <a:pt x="46" y="122"/>
                      <a:pt x="46" y="122"/>
                      <a:pt x="46" y="122"/>
                    </a:cubicBezTo>
                    <a:cubicBezTo>
                      <a:pt x="83" y="122"/>
                      <a:pt x="83" y="122"/>
                      <a:pt x="83" y="122"/>
                    </a:cubicBezTo>
                    <a:cubicBezTo>
                      <a:pt x="83" y="75"/>
                      <a:pt x="83" y="75"/>
                      <a:pt x="83" y="75"/>
                    </a:cubicBezTo>
                    <a:cubicBezTo>
                      <a:pt x="83" y="57"/>
                      <a:pt x="65" y="43"/>
                      <a:pt x="42" y="43"/>
                    </a:cubicBezTo>
                    <a:cubicBezTo>
                      <a:pt x="0" y="43"/>
                      <a:pt x="0" y="43"/>
                      <a:pt x="0" y="43"/>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70"/>
              <p:cNvSpPr>
                <a:spLocks/>
              </p:cNvSpPr>
              <p:nvPr/>
            </p:nvSpPr>
            <p:spPr bwMode="auto">
              <a:xfrm>
                <a:off x="744538" y="1468438"/>
                <a:ext cx="33338" cy="69850"/>
              </a:xfrm>
              <a:custGeom>
                <a:avLst/>
                <a:gdLst>
                  <a:gd name="T0" fmla="*/ 46 w 46"/>
                  <a:gd name="T1" fmla="*/ 20 h 99"/>
                  <a:gd name="T2" fmla="*/ 46 w 46"/>
                  <a:gd name="T3" fmla="*/ 78 h 99"/>
                  <a:gd name="T4" fmla="*/ 20 w 46"/>
                  <a:gd name="T5" fmla="*/ 99 h 99"/>
                  <a:gd name="T6" fmla="*/ 0 w 46"/>
                  <a:gd name="T7" fmla="*/ 99 h 99"/>
                  <a:gd name="T8" fmla="*/ 0 w 46"/>
                  <a:gd name="T9" fmla="*/ 0 h 99"/>
                  <a:gd name="T10" fmla="*/ 20 w 46"/>
                  <a:gd name="T11" fmla="*/ 0 h 99"/>
                  <a:gd name="T12" fmla="*/ 46 w 4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46" h="99">
                    <a:moveTo>
                      <a:pt x="46" y="20"/>
                    </a:moveTo>
                    <a:cubicBezTo>
                      <a:pt x="46" y="78"/>
                      <a:pt x="46" y="78"/>
                      <a:pt x="46" y="78"/>
                    </a:cubicBezTo>
                    <a:cubicBezTo>
                      <a:pt x="46" y="90"/>
                      <a:pt x="34" y="99"/>
                      <a:pt x="20" y="99"/>
                    </a:cubicBezTo>
                    <a:cubicBezTo>
                      <a:pt x="0" y="99"/>
                      <a:pt x="0" y="99"/>
                      <a:pt x="0" y="99"/>
                    </a:cubicBezTo>
                    <a:cubicBezTo>
                      <a:pt x="0" y="0"/>
                      <a:pt x="0" y="0"/>
                      <a:pt x="0" y="0"/>
                    </a:cubicBezTo>
                    <a:cubicBezTo>
                      <a:pt x="20" y="0"/>
                      <a:pt x="20" y="0"/>
                      <a:pt x="20" y="0"/>
                    </a:cubicBezTo>
                    <a:cubicBezTo>
                      <a:pt x="34" y="0"/>
                      <a:pt x="46" y="9"/>
                      <a:pt x="46"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71"/>
              <p:cNvSpPr>
                <a:spLocks/>
              </p:cNvSpPr>
              <p:nvPr/>
            </p:nvSpPr>
            <p:spPr bwMode="auto">
              <a:xfrm>
                <a:off x="600075" y="1325563"/>
                <a:ext cx="122238" cy="266700"/>
              </a:xfrm>
              <a:custGeom>
                <a:avLst/>
                <a:gdLst>
                  <a:gd name="T0" fmla="*/ 172 w 172"/>
                  <a:gd name="T1" fmla="*/ 329 h 376"/>
                  <a:gd name="T2" fmla="*/ 172 w 172"/>
                  <a:gd name="T3" fmla="*/ 376 h 376"/>
                  <a:gd name="T4" fmla="*/ 0 w 172"/>
                  <a:gd name="T5" fmla="*/ 188 h 376"/>
                  <a:gd name="T6" fmla="*/ 172 w 172"/>
                  <a:gd name="T7" fmla="*/ 0 h 376"/>
                  <a:gd name="T8" fmla="*/ 172 w 172"/>
                  <a:gd name="T9" fmla="*/ 43 h 376"/>
                  <a:gd name="T10" fmla="*/ 130 w 172"/>
                  <a:gd name="T11" fmla="*/ 43 h 376"/>
                  <a:gd name="T12" fmla="*/ 89 w 172"/>
                  <a:gd name="T13" fmla="*/ 75 h 376"/>
                  <a:gd name="T14" fmla="*/ 89 w 172"/>
                  <a:gd name="T15" fmla="*/ 168 h 376"/>
                  <a:gd name="T16" fmla="*/ 130 w 172"/>
                  <a:gd name="T17" fmla="*/ 201 h 376"/>
                  <a:gd name="T18" fmla="*/ 172 w 172"/>
                  <a:gd name="T19" fmla="*/ 201 h 376"/>
                  <a:gd name="T20" fmla="*/ 172 w 172"/>
                  <a:gd name="T21" fmla="*/ 300 h 376"/>
                  <a:gd name="T22" fmla="*/ 151 w 172"/>
                  <a:gd name="T23" fmla="*/ 300 h 376"/>
                  <a:gd name="T24" fmla="*/ 126 w 172"/>
                  <a:gd name="T25" fmla="*/ 279 h 376"/>
                  <a:gd name="T26" fmla="*/ 126 w 172"/>
                  <a:gd name="T27" fmla="*/ 250 h 376"/>
                  <a:gd name="T28" fmla="*/ 89 w 172"/>
                  <a:gd name="T29" fmla="*/ 250 h 376"/>
                  <a:gd name="T30" fmla="*/ 89 w 172"/>
                  <a:gd name="T31" fmla="*/ 297 h 376"/>
                  <a:gd name="T32" fmla="*/ 129 w 172"/>
                  <a:gd name="T33" fmla="*/ 329 h 376"/>
                  <a:gd name="T34" fmla="*/ 172 w 172"/>
                  <a:gd name="T35" fmla="*/ 32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376">
                    <a:moveTo>
                      <a:pt x="172" y="329"/>
                    </a:moveTo>
                    <a:cubicBezTo>
                      <a:pt x="172" y="376"/>
                      <a:pt x="172" y="376"/>
                      <a:pt x="172" y="376"/>
                    </a:cubicBezTo>
                    <a:cubicBezTo>
                      <a:pt x="75" y="367"/>
                      <a:pt x="0" y="286"/>
                      <a:pt x="0" y="188"/>
                    </a:cubicBezTo>
                    <a:cubicBezTo>
                      <a:pt x="0" y="89"/>
                      <a:pt x="75" y="8"/>
                      <a:pt x="172" y="0"/>
                    </a:cubicBezTo>
                    <a:cubicBezTo>
                      <a:pt x="172" y="43"/>
                      <a:pt x="172" y="43"/>
                      <a:pt x="172" y="43"/>
                    </a:cubicBezTo>
                    <a:cubicBezTo>
                      <a:pt x="130" y="43"/>
                      <a:pt x="130" y="43"/>
                      <a:pt x="130" y="43"/>
                    </a:cubicBezTo>
                    <a:cubicBezTo>
                      <a:pt x="107" y="43"/>
                      <a:pt x="89" y="57"/>
                      <a:pt x="89" y="75"/>
                    </a:cubicBezTo>
                    <a:cubicBezTo>
                      <a:pt x="89" y="168"/>
                      <a:pt x="89" y="168"/>
                      <a:pt x="89" y="168"/>
                    </a:cubicBezTo>
                    <a:cubicBezTo>
                      <a:pt x="89" y="186"/>
                      <a:pt x="107" y="201"/>
                      <a:pt x="130" y="201"/>
                    </a:cubicBezTo>
                    <a:cubicBezTo>
                      <a:pt x="172" y="201"/>
                      <a:pt x="172" y="201"/>
                      <a:pt x="172" y="201"/>
                    </a:cubicBezTo>
                    <a:cubicBezTo>
                      <a:pt x="172" y="300"/>
                      <a:pt x="172" y="300"/>
                      <a:pt x="172" y="300"/>
                    </a:cubicBezTo>
                    <a:cubicBezTo>
                      <a:pt x="151" y="300"/>
                      <a:pt x="151" y="300"/>
                      <a:pt x="151" y="300"/>
                    </a:cubicBezTo>
                    <a:cubicBezTo>
                      <a:pt x="137" y="300"/>
                      <a:pt x="126" y="291"/>
                      <a:pt x="126" y="279"/>
                    </a:cubicBezTo>
                    <a:cubicBezTo>
                      <a:pt x="126" y="250"/>
                      <a:pt x="126" y="250"/>
                      <a:pt x="126" y="250"/>
                    </a:cubicBezTo>
                    <a:cubicBezTo>
                      <a:pt x="89" y="250"/>
                      <a:pt x="89" y="250"/>
                      <a:pt x="89" y="250"/>
                    </a:cubicBezTo>
                    <a:cubicBezTo>
                      <a:pt x="89" y="297"/>
                      <a:pt x="89" y="297"/>
                      <a:pt x="89" y="297"/>
                    </a:cubicBezTo>
                    <a:cubicBezTo>
                      <a:pt x="89" y="315"/>
                      <a:pt x="107" y="329"/>
                      <a:pt x="129" y="329"/>
                    </a:cubicBezTo>
                    <a:lnTo>
                      <a:pt x="17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72"/>
              <p:cNvSpPr>
                <a:spLocks/>
              </p:cNvSpPr>
              <p:nvPr/>
            </p:nvSpPr>
            <p:spPr bwMode="auto">
              <a:xfrm>
                <a:off x="688975" y="1376363"/>
                <a:ext cx="33338" cy="71437"/>
              </a:xfrm>
              <a:custGeom>
                <a:avLst/>
                <a:gdLst>
                  <a:gd name="T0" fmla="*/ 46 w 46"/>
                  <a:gd name="T1" fmla="*/ 0 h 99"/>
                  <a:gd name="T2" fmla="*/ 46 w 46"/>
                  <a:gd name="T3" fmla="*/ 99 h 99"/>
                  <a:gd name="T4" fmla="*/ 26 w 46"/>
                  <a:gd name="T5" fmla="*/ 99 h 99"/>
                  <a:gd name="T6" fmla="*/ 0 w 46"/>
                  <a:gd name="T7" fmla="*/ 79 h 99"/>
                  <a:gd name="T8" fmla="*/ 0 w 46"/>
                  <a:gd name="T9" fmla="*/ 20 h 99"/>
                  <a:gd name="T10" fmla="*/ 26 w 46"/>
                  <a:gd name="T11" fmla="*/ 0 h 99"/>
                  <a:gd name="T12" fmla="*/ 46 w 4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6" h="99">
                    <a:moveTo>
                      <a:pt x="46" y="0"/>
                    </a:moveTo>
                    <a:cubicBezTo>
                      <a:pt x="46" y="99"/>
                      <a:pt x="46" y="99"/>
                      <a:pt x="46" y="99"/>
                    </a:cubicBezTo>
                    <a:cubicBezTo>
                      <a:pt x="26" y="99"/>
                      <a:pt x="26" y="99"/>
                      <a:pt x="26" y="99"/>
                    </a:cubicBezTo>
                    <a:cubicBezTo>
                      <a:pt x="12" y="99"/>
                      <a:pt x="0" y="90"/>
                      <a:pt x="0" y="79"/>
                    </a:cubicBezTo>
                    <a:cubicBezTo>
                      <a:pt x="0" y="20"/>
                      <a:pt x="0" y="20"/>
                      <a:pt x="0" y="20"/>
                    </a:cubicBezTo>
                    <a:cubicBezTo>
                      <a:pt x="0" y="9"/>
                      <a:pt x="12" y="0"/>
                      <a:pt x="26" y="0"/>
                    </a:cubicBezTo>
                    <a:lnTo>
                      <a:pt x="4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8" name="组合 47"/>
          <p:cNvGrpSpPr/>
          <p:nvPr/>
        </p:nvGrpSpPr>
        <p:grpSpPr>
          <a:xfrm>
            <a:off x="10324533" y="4708476"/>
            <a:ext cx="1214650" cy="1214650"/>
            <a:chOff x="10324533" y="4708476"/>
            <a:chExt cx="1214650" cy="1214650"/>
          </a:xfrm>
        </p:grpSpPr>
        <p:sp>
          <p:nvSpPr>
            <p:cNvPr id="11" name="椭圆 10"/>
            <p:cNvSpPr/>
            <p:nvPr/>
          </p:nvSpPr>
          <p:spPr>
            <a:xfrm>
              <a:off x="10324533" y="4708476"/>
              <a:ext cx="1214650" cy="12146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0467558" y="4842414"/>
              <a:ext cx="928599" cy="910310"/>
              <a:chOff x="8278130" y="4523142"/>
              <a:chExt cx="562456" cy="551378"/>
            </a:xfrm>
            <a:solidFill>
              <a:schemeClr val="tx1"/>
            </a:solidFill>
          </p:grpSpPr>
          <p:sp>
            <p:nvSpPr>
              <p:cNvPr id="37" name="Freeform 217"/>
              <p:cNvSpPr>
                <a:spLocks/>
              </p:cNvSpPr>
              <p:nvPr/>
            </p:nvSpPr>
            <p:spPr bwMode="auto">
              <a:xfrm>
                <a:off x="8278130" y="4523142"/>
                <a:ext cx="562456" cy="361842"/>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18"/>
              <p:cNvSpPr>
                <a:spLocks/>
              </p:cNvSpPr>
              <p:nvPr/>
            </p:nvSpPr>
            <p:spPr bwMode="auto">
              <a:xfrm>
                <a:off x="8427051" y="4989598"/>
                <a:ext cx="264613" cy="84922"/>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19"/>
              <p:cNvSpPr>
                <a:spLocks/>
              </p:cNvSpPr>
              <p:nvPr/>
            </p:nvSpPr>
            <p:spPr bwMode="auto">
              <a:xfrm>
                <a:off x="8488588" y="4928060"/>
                <a:ext cx="142768" cy="61538"/>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2" name="组合 41"/>
          <p:cNvGrpSpPr/>
          <p:nvPr/>
        </p:nvGrpSpPr>
        <p:grpSpPr>
          <a:xfrm>
            <a:off x="3270884" y="4708476"/>
            <a:ext cx="1214650" cy="1214650"/>
            <a:chOff x="3270884" y="4708476"/>
            <a:chExt cx="1214650" cy="1214650"/>
          </a:xfrm>
        </p:grpSpPr>
        <p:sp>
          <p:nvSpPr>
            <p:cNvPr id="41" name="椭圆 40"/>
            <p:cNvSpPr/>
            <p:nvPr/>
          </p:nvSpPr>
          <p:spPr>
            <a:xfrm>
              <a:off x="3270884" y="4708476"/>
              <a:ext cx="1214650" cy="12146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Freeform 246"/>
            <p:cNvSpPr>
              <a:spLocks/>
            </p:cNvSpPr>
            <p:nvPr/>
          </p:nvSpPr>
          <p:spPr bwMode="auto">
            <a:xfrm>
              <a:off x="3507476" y="4935918"/>
              <a:ext cx="747730" cy="733810"/>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 name="组合 2"/>
          <p:cNvGrpSpPr/>
          <p:nvPr/>
        </p:nvGrpSpPr>
        <p:grpSpPr>
          <a:xfrm>
            <a:off x="1358435" y="4708476"/>
            <a:ext cx="1214650" cy="1214650"/>
            <a:chOff x="1358435" y="4708476"/>
            <a:chExt cx="1214650" cy="1214650"/>
          </a:xfrm>
        </p:grpSpPr>
        <p:sp>
          <p:nvSpPr>
            <p:cNvPr id="47" name="椭圆 46"/>
            <p:cNvSpPr/>
            <p:nvPr/>
          </p:nvSpPr>
          <p:spPr>
            <a:xfrm>
              <a:off x="1358435" y="4708476"/>
              <a:ext cx="1214650" cy="12146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1507292" y="4985941"/>
              <a:ext cx="1023405" cy="706727"/>
              <a:chOff x="2105891" y="5991433"/>
              <a:chExt cx="652301" cy="450456"/>
            </a:xfrm>
            <a:solidFill>
              <a:schemeClr val="tx1"/>
            </a:solidFill>
          </p:grpSpPr>
          <p:sp>
            <p:nvSpPr>
              <p:cNvPr id="54" name="Freeform 339"/>
              <p:cNvSpPr>
                <a:spLocks/>
              </p:cNvSpPr>
              <p:nvPr/>
            </p:nvSpPr>
            <p:spPr bwMode="auto">
              <a:xfrm>
                <a:off x="2283120" y="6215430"/>
                <a:ext cx="396303" cy="226459"/>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340"/>
              <p:cNvSpPr>
                <a:spLocks/>
              </p:cNvSpPr>
              <p:nvPr/>
            </p:nvSpPr>
            <p:spPr bwMode="auto">
              <a:xfrm>
                <a:off x="2222813" y="5991433"/>
                <a:ext cx="66461" cy="81230"/>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341"/>
              <p:cNvSpPr>
                <a:spLocks/>
              </p:cNvSpPr>
              <p:nvPr/>
            </p:nvSpPr>
            <p:spPr bwMode="auto">
              <a:xfrm>
                <a:off x="2566194" y="6004971"/>
                <a:ext cx="191998" cy="157537"/>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342"/>
              <p:cNvSpPr>
                <a:spLocks noEditPoints="1"/>
              </p:cNvSpPr>
              <p:nvPr/>
            </p:nvSpPr>
            <p:spPr bwMode="auto">
              <a:xfrm>
                <a:off x="2105891" y="6075124"/>
                <a:ext cx="614147" cy="340920"/>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6" name="文本框 65"/>
          <p:cNvSpPr txBox="1"/>
          <p:nvPr/>
        </p:nvSpPr>
        <p:spPr>
          <a:xfrm>
            <a:off x="1203185" y="5898665"/>
            <a:ext cx="10533890" cy="646331"/>
          </a:xfrm>
          <a:prstGeom prst="rect">
            <a:avLst/>
          </a:prstGeom>
          <a:noFill/>
        </p:spPr>
        <p:txBody>
          <a:bodyPr wrap="square" rtlCol="0">
            <a:spAutoFit/>
          </a:bodyPr>
          <a:lstStyle/>
          <a:p>
            <a:r>
              <a:rPr lang="zh-CN" altLang="en-US" sz="3600" dirty="0" smtClean="0">
                <a:solidFill>
                  <a:srgbClr val="5EC2AA"/>
                </a:solidFill>
              </a:rPr>
              <a:t>除了</a:t>
            </a:r>
            <a:r>
              <a:rPr lang="en-US" altLang="zh-CN" sz="3600" dirty="0" smtClean="0">
                <a:solidFill>
                  <a:srgbClr val="5EC2AA"/>
                </a:solidFill>
              </a:rPr>
              <a:t>P</a:t>
            </a:r>
            <a:r>
              <a:rPr lang="zh-CN" altLang="en-US" sz="3600" dirty="0" smtClean="0">
                <a:solidFill>
                  <a:srgbClr val="5EC2AA"/>
                </a:solidFill>
              </a:rPr>
              <a:t>美美哒皂片它还有什么用呢</a:t>
            </a:r>
            <a:endParaRPr lang="zh-CN" altLang="en-US" sz="3600" dirty="0">
              <a:solidFill>
                <a:srgbClr val="5EC2AA"/>
              </a:solidFill>
            </a:endParaRPr>
          </a:p>
        </p:txBody>
      </p:sp>
    </p:spTree>
    <p:extLst>
      <p:ext uri="{BB962C8B-B14F-4D97-AF65-F5344CB8AC3E}">
        <p14:creationId xmlns:p14="http://schemas.microsoft.com/office/powerpoint/2010/main" xmlns="" val="361234937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22000" fill="hold" grpId="0" nodeType="withEffect" p14:presetBounceEnd="60000">
                                      <p:stCondLst>
                                        <p:cond delay="0"/>
                                      </p:stCondLst>
                                      <p:childTnLst>
                                        <p:animMotion origin="layout" path="M 2.08333E-6 2.59259E-6 L 2.08333E-6 -0.53195 " pathEditMode="relative" rAng="0" ptsTypes="AA" p14:bounceEnd="60000">
                                          <p:cBhvr>
                                            <p:cTn id="6" dur="500" fill="hold"/>
                                            <p:tgtEl>
                                              <p:spTgt spid="46"/>
                                            </p:tgtEl>
                                            <p:attrNameLst>
                                              <p:attrName>ppt_x</p:attrName>
                                              <p:attrName>ppt_y</p:attrName>
                                            </p:attrNameLst>
                                          </p:cBhvr>
                                          <p:rCtr x="0" y="-26597"/>
                                        </p:animMotion>
                                      </p:childTnLst>
                                    </p:cTn>
                                  </p:par>
                                  <p:par>
                                    <p:cTn id="7" presetID="64" presetClass="path" presetSubtype="0" accel="22000" fill="hold" grpId="0" nodeType="withEffect" p14:presetBounceEnd="60000">
                                      <p:stCondLst>
                                        <p:cond delay="100"/>
                                      </p:stCondLst>
                                      <p:childTnLst>
                                        <p:animMotion origin="layout" path="M 1.04167E-6 2.59259E-6 L 1.04167E-6 -0.6669 " pathEditMode="relative" rAng="0" ptsTypes="AA" p14:bounceEnd="60000">
                                          <p:cBhvr>
                                            <p:cTn id="8" dur="500" fill="hold"/>
                                            <p:tgtEl>
                                              <p:spTgt spid="40"/>
                                            </p:tgtEl>
                                            <p:attrNameLst>
                                              <p:attrName>ppt_x</p:attrName>
                                              <p:attrName>ppt_y</p:attrName>
                                            </p:attrNameLst>
                                          </p:cBhvr>
                                          <p:rCtr x="0" y="-33356"/>
                                        </p:animMotion>
                                      </p:childTnLst>
                                    </p:cTn>
                                  </p:par>
                                  <p:par>
                                    <p:cTn id="9" presetID="64" presetClass="path" presetSubtype="0" accel="22000" fill="hold" grpId="0" nodeType="withEffect" p14:presetBounceEnd="60000">
                                      <p:stCondLst>
                                        <p:cond delay="200"/>
                                      </p:stCondLst>
                                      <p:childTnLst>
                                        <p:animMotion origin="layout" path="M 4.79167E-6 -3.7037E-7 L 4.79167E-6 -0.44745 " pathEditMode="relative" rAng="0" ptsTypes="AA" p14:bounceEnd="60000">
                                          <p:cBhvr>
                                            <p:cTn id="10" dur="500" fill="hold"/>
                                            <p:tgtEl>
                                              <p:spTgt spid="4"/>
                                            </p:tgtEl>
                                            <p:attrNameLst>
                                              <p:attrName>ppt_x</p:attrName>
                                              <p:attrName>ppt_y</p:attrName>
                                            </p:attrNameLst>
                                          </p:cBhvr>
                                          <p:rCtr x="0" y="-22384"/>
                                        </p:animMotion>
                                      </p:childTnLst>
                                    </p:cTn>
                                  </p:par>
                                  <p:par>
                                    <p:cTn id="11" presetID="64" presetClass="path" presetSubtype="0" accel="22000" fill="hold" grpId="0" nodeType="withEffect" p14:presetBounceEnd="60000">
                                      <p:stCondLst>
                                        <p:cond delay="300"/>
                                      </p:stCondLst>
                                      <p:childTnLst>
                                        <p:animMotion origin="layout" path="M 1.66667E-6 -3.33333E-6 L 1.66667E-6 -0.62176 " pathEditMode="relative" rAng="0" ptsTypes="AA" p14:bounceEnd="60000">
                                          <p:cBhvr>
                                            <p:cTn id="12" dur="500" fill="hold"/>
                                            <p:tgtEl>
                                              <p:spTgt spid="5"/>
                                            </p:tgtEl>
                                            <p:attrNameLst>
                                              <p:attrName>ppt_x</p:attrName>
                                              <p:attrName>ppt_y</p:attrName>
                                            </p:attrNameLst>
                                          </p:cBhvr>
                                          <p:rCtr x="0" y="-31088"/>
                                        </p:animMotion>
                                      </p:childTnLst>
                                    </p:cTn>
                                  </p:par>
                                  <p:par>
                                    <p:cTn id="13" presetID="64" presetClass="path" presetSubtype="0" accel="22000" fill="hold" grpId="0" nodeType="withEffect" p14:presetBounceEnd="60000">
                                      <p:stCondLst>
                                        <p:cond delay="400"/>
                                      </p:stCondLst>
                                      <p:childTnLst>
                                        <p:animMotion origin="layout" path="M -1.45833E-6 -3.33333E-6 L -1.45833E-6 -0.7162 " pathEditMode="relative" rAng="0" ptsTypes="AA" p14:bounceEnd="60000">
                                          <p:cBhvr>
                                            <p:cTn id="14" dur="500" fill="hold"/>
                                            <p:tgtEl>
                                              <p:spTgt spid="6"/>
                                            </p:tgtEl>
                                            <p:attrNameLst>
                                              <p:attrName>ppt_x</p:attrName>
                                              <p:attrName>ppt_y</p:attrName>
                                            </p:attrNameLst>
                                          </p:cBhvr>
                                          <p:rCtr x="0" y="-35810"/>
                                        </p:animMotion>
                                      </p:childTnLst>
                                    </p:cTn>
                                  </p:par>
                                  <p:par>
                                    <p:cTn id="15" presetID="64" presetClass="path" presetSubtype="0" accel="22000" fill="hold" grpId="0" nodeType="withEffect" p14:presetBounceEnd="60000">
                                      <p:stCondLst>
                                        <p:cond delay="500"/>
                                      </p:stCondLst>
                                      <p:childTnLst>
                                        <p:animMotion origin="layout" path="M 2.08333E-6 2.59259E-6 L 2.08333E-6 -0.53195 " pathEditMode="relative" rAng="0" ptsTypes="AA" p14:bounceEnd="60000">
                                          <p:cBhvr>
                                            <p:cTn id="16" dur="500" fill="hold"/>
                                            <p:tgtEl>
                                              <p:spTgt spid="7"/>
                                            </p:tgtEl>
                                            <p:attrNameLst>
                                              <p:attrName>ppt_x</p:attrName>
                                              <p:attrName>ppt_y</p:attrName>
                                            </p:attrNameLst>
                                          </p:cBhvr>
                                          <p:rCtr x="0" y="-26597"/>
                                        </p:animMotion>
                                      </p:childTnLst>
                                    </p:cTn>
                                  </p:par>
                                  <p:par>
                                    <p:cTn id="17" presetID="10" presetClass="entr" presetSubtype="0" fill="hold" nodeType="withEffect">
                                      <p:stCondLst>
                                        <p:cond delay="3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4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6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70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nodeType="withEffect">
                                      <p:stCondLst>
                                        <p:cond delay="80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14:presetBounceEnd="50000">
                                      <p:stCondLst>
                                        <p:cond delay="200"/>
                                      </p:stCondLst>
                                      <p:childTnLst>
                                        <p:set>
                                          <p:cBhvr>
                                            <p:cTn id="36" dur="1" fill="hold">
                                              <p:stCondLst>
                                                <p:cond delay="0"/>
                                              </p:stCondLst>
                                            </p:cTn>
                                            <p:tgtEl>
                                              <p:spTgt spid="60"/>
                                            </p:tgtEl>
                                            <p:attrNameLst>
                                              <p:attrName>style.visibility</p:attrName>
                                            </p:attrNameLst>
                                          </p:cBhvr>
                                          <p:to>
                                            <p:strVal val="visible"/>
                                          </p:to>
                                        </p:set>
                                        <p:animEffect transition="in" filter="fade">
                                          <p:cBhvr additive="base" accumulate="none">
                                            <p:cTn id="37" dur="1005" fill="hold">
                                              <p:stCondLst>
                                                <p:cond delay="0"/>
                                              </p:stCondLst>
                                            </p:cTn>
                                            <p:tgtEl>
                                              <p:spTgt spid="60"/>
                                            </p:tgtEl>
                                          </p:cBhvr>
                                        </p:animEffect>
                                      </p:childTnLst>
                                    </p:cTn>
                                  </p:par>
                                  <p:par>
                                    <p:cTn id="38" presetID="6" presetClass="emph" presetSubtype="0" fill="hold" grpId="1" nodeType="withEffect" p14:presetBounceEnd="100000">
                                      <p:stCondLst>
                                        <p:cond delay="100"/>
                                      </p:stCondLst>
                                      <p:childTnLst>
                                        <p:animScale p14:bounceEnd="100000">
                                          <p:cBhvr>
                                            <p:cTn id="39" dur="2010" fill="hold"/>
                                            <p:tgtEl>
                                              <p:spTgt spid="60"/>
                                            </p:tgtEl>
                                          </p:cBhvr>
                                          <p:by x="101000" y="101000"/>
                                          <p:from x="98000" y="98000"/>
                                          <p:to x="100000" y="100000"/>
                                        </p:animScale>
                                      </p:childTnLst>
                                    </p:cTn>
                                  </p:par>
                                  <p:par>
                                    <p:cTn id="40" presetID="10" presetClass="entr" presetSubtype="0" fill="hold" grpId="0" nodeType="withEffect" p14:presetBounceEnd="50000">
                                      <p:stCondLst>
                                        <p:cond delay="100"/>
                                      </p:stCondLst>
                                      <p:childTnLst>
                                        <p:set>
                                          <p:cBhvr>
                                            <p:cTn id="41" dur="1" fill="hold">
                                              <p:stCondLst>
                                                <p:cond delay="0"/>
                                              </p:stCondLst>
                                            </p:cTn>
                                            <p:tgtEl>
                                              <p:spTgt spid="61"/>
                                            </p:tgtEl>
                                            <p:attrNameLst>
                                              <p:attrName>style.visibility</p:attrName>
                                            </p:attrNameLst>
                                          </p:cBhvr>
                                          <p:to>
                                            <p:strVal val="visible"/>
                                          </p:to>
                                        </p:set>
                                        <p:animEffect transition="in" filter="fade">
                                          <p:cBhvr additive="base" accumulate="none">
                                            <p:cTn id="42" dur="1005" fill="hold">
                                              <p:stCondLst>
                                                <p:cond delay="0"/>
                                              </p:stCondLst>
                                            </p:cTn>
                                            <p:tgtEl>
                                              <p:spTgt spid="61"/>
                                            </p:tgtEl>
                                          </p:cBhvr>
                                        </p:animEffect>
                                      </p:childTnLst>
                                    </p:cTn>
                                  </p:par>
                                  <p:par>
                                    <p:cTn id="43" presetID="6" presetClass="emph" presetSubtype="0" fill="hold" grpId="1" nodeType="withEffect" p14:presetBounceEnd="100000">
                                      <p:stCondLst>
                                        <p:cond delay="100"/>
                                      </p:stCondLst>
                                      <p:childTnLst>
                                        <p:animScale p14:bounceEnd="100000">
                                          <p:cBhvr>
                                            <p:cTn id="44" dur="2010" fill="hold"/>
                                            <p:tgtEl>
                                              <p:spTgt spid="61"/>
                                            </p:tgtEl>
                                          </p:cBhvr>
                                          <p:by x="101000" y="101000"/>
                                          <p:from x="98000" y="98000"/>
                                          <p:to x="100000" y="100000"/>
                                        </p:animScale>
                                      </p:childTnLst>
                                    </p:cTn>
                                  </p:par>
                                  <p:par>
                                    <p:cTn id="45" presetID="10" presetClass="entr" presetSubtype="0" fill="hold" grpId="0" nodeType="withEffect" p14:presetBounceEnd="50000">
                                      <p:stCondLst>
                                        <p:cond delay="200"/>
                                      </p:stCondLst>
                                      <p:childTnLst>
                                        <p:set>
                                          <p:cBhvr>
                                            <p:cTn id="46" dur="1" fill="hold">
                                              <p:stCondLst>
                                                <p:cond delay="0"/>
                                              </p:stCondLst>
                                            </p:cTn>
                                            <p:tgtEl>
                                              <p:spTgt spid="62"/>
                                            </p:tgtEl>
                                            <p:attrNameLst>
                                              <p:attrName>style.visibility</p:attrName>
                                            </p:attrNameLst>
                                          </p:cBhvr>
                                          <p:to>
                                            <p:strVal val="visible"/>
                                          </p:to>
                                        </p:set>
                                        <p:animEffect transition="in" filter="fade">
                                          <p:cBhvr additive="base" accumulate="none">
                                            <p:cTn id="47" dur="1005" fill="hold">
                                              <p:stCondLst>
                                                <p:cond delay="0"/>
                                              </p:stCondLst>
                                            </p:cTn>
                                            <p:tgtEl>
                                              <p:spTgt spid="62"/>
                                            </p:tgtEl>
                                          </p:cBhvr>
                                        </p:animEffect>
                                      </p:childTnLst>
                                    </p:cTn>
                                  </p:par>
                                  <p:par>
                                    <p:cTn id="48" presetID="6" presetClass="emph" presetSubtype="0" fill="hold" grpId="1" nodeType="withEffect" p14:presetBounceEnd="100000">
                                      <p:stCondLst>
                                        <p:cond delay="200"/>
                                      </p:stCondLst>
                                      <p:childTnLst>
                                        <p:animScale p14:bounceEnd="100000">
                                          <p:cBhvr>
                                            <p:cTn id="49" dur="2010" fill="hold"/>
                                            <p:tgtEl>
                                              <p:spTgt spid="62"/>
                                            </p:tgtEl>
                                          </p:cBhvr>
                                          <p:by x="101000" y="101000"/>
                                          <p:from x="98000" y="98000"/>
                                          <p:to x="100000" y="100000"/>
                                        </p:animScale>
                                      </p:childTnLst>
                                    </p:cTn>
                                  </p:par>
                                  <p:par>
                                    <p:cTn id="50" presetID="10" presetClass="entr" presetSubtype="0" fill="hold" grpId="0" nodeType="withEffect" p14:presetBounceEnd="50000">
                                      <p:stCondLst>
                                        <p:cond delay="300"/>
                                      </p:stCondLst>
                                      <p:childTnLst>
                                        <p:set>
                                          <p:cBhvr>
                                            <p:cTn id="51" dur="1" fill="hold">
                                              <p:stCondLst>
                                                <p:cond delay="0"/>
                                              </p:stCondLst>
                                            </p:cTn>
                                            <p:tgtEl>
                                              <p:spTgt spid="64"/>
                                            </p:tgtEl>
                                            <p:attrNameLst>
                                              <p:attrName>style.visibility</p:attrName>
                                            </p:attrNameLst>
                                          </p:cBhvr>
                                          <p:to>
                                            <p:strVal val="visible"/>
                                          </p:to>
                                        </p:set>
                                        <p:animEffect transition="in" filter="fade">
                                          <p:cBhvr additive="base" accumulate="none">
                                            <p:cTn id="52" dur="1005" fill="hold">
                                              <p:stCondLst>
                                                <p:cond delay="0"/>
                                              </p:stCondLst>
                                            </p:cTn>
                                            <p:tgtEl>
                                              <p:spTgt spid="64"/>
                                            </p:tgtEl>
                                          </p:cBhvr>
                                        </p:animEffect>
                                      </p:childTnLst>
                                    </p:cTn>
                                  </p:par>
                                  <p:par>
                                    <p:cTn id="53" presetID="6" presetClass="emph" presetSubtype="0" fill="hold" grpId="1" nodeType="withEffect" p14:presetBounceEnd="100000">
                                      <p:stCondLst>
                                        <p:cond delay="300"/>
                                      </p:stCondLst>
                                      <p:childTnLst>
                                        <p:animScale p14:bounceEnd="100000">
                                          <p:cBhvr>
                                            <p:cTn id="54" dur="2010" fill="hold"/>
                                            <p:tgtEl>
                                              <p:spTgt spid="64"/>
                                            </p:tgtEl>
                                          </p:cBhvr>
                                          <p:by x="101000" y="101000"/>
                                          <p:from x="98000" y="98000"/>
                                          <p:to x="100000" y="100000"/>
                                        </p:animScale>
                                      </p:childTnLst>
                                    </p:cTn>
                                  </p:par>
                                  <p:par>
                                    <p:cTn id="55" presetID="10" presetClass="entr" presetSubtype="0" fill="hold" grpId="0" nodeType="withEffect" p14:presetBounceEnd="50000">
                                      <p:stCondLst>
                                        <p:cond delay="400"/>
                                      </p:stCondLst>
                                      <p:childTnLst>
                                        <p:set>
                                          <p:cBhvr>
                                            <p:cTn id="56" dur="1" fill="hold">
                                              <p:stCondLst>
                                                <p:cond delay="0"/>
                                              </p:stCondLst>
                                            </p:cTn>
                                            <p:tgtEl>
                                              <p:spTgt spid="63"/>
                                            </p:tgtEl>
                                            <p:attrNameLst>
                                              <p:attrName>style.visibility</p:attrName>
                                            </p:attrNameLst>
                                          </p:cBhvr>
                                          <p:to>
                                            <p:strVal val="visible"/>
                                          </p:to>
                                        </p:set>
                                        <p:animEffect transition="in" filter="fade">
                                          <p:cBhvr additive="base" accumulate="none">
                                            <p:cTn id="57" dur="1005" fill="hold">
                                              <p:stCondLst>
                                                <p:cond delay="0"/>
                                              </p:stCondLst>
                                            </p:cTn>
                                            <p:tgtEl>
                                              <p:spTgt spid="63"/>
                                            </p:tgtEl>
                                          </p:cBhvr>
                                        </p:animEffect>
                                      </p:childTnLst>
                                    </p:cTn>
                                  </p:par>
                                  <p:par>
                                    <p:cTn id="58" presetID="6" presetClass="emph" presetSubtype="0" fill="hold" grpId="1" nodeType="withEffect" p14:presetBounceEnd="100000">
                                      <p:stCondLst>
                                        <p:cond delay="400"/>
                                      </p:stCondLst>
                                      <p:childTnLst>
                                        <p:animScale p14:bounceEnd="100000">
                                          <p:cBhvr>
                                            <p:cTn id="59" dur="2010" fill="hold"/>
                                            <p:tgtEl>
                                              <p:spTgt spid="63"/>
                                            </p:tgtEl>
                                          </p:cBhvr>
                                          <p:by x="101000" y="101000"/>
                                          <p:from x="98000" y="98000"/>
                                          <p:to x="100000" y="100000"/>
                                        </p:animScale>
                                      </p:childTnLst>
                                    </p:cTn>
                                  </p:par>
                                  <p:par>
                                    <p:cTn id="60" presetID="10" presetClass="entr" presetSubtype="0" fill="hold" grpId="0" nodeType="withEffect" p14:presetBounceEnd="50000">
                                      <p:stCondLst>
                                        <p:cond delay="500"/>
                                      </p:stCondLst>
                                      <p:childTnLst>
                                        <p:set>
                                          <p:cBhvr>
                                            <p:cTn id="61" dur="1" fill="hold">
                                              <p:stCondLst>
                                                <p:cond delay="0"/>
                                              </p:stCondLst>
                                            </p:cTn>
                                            <p:tgtEl>
                                              <p:spTgt spid="65"/>
                                            </p:tgtEl>
                                            <p:attrNameLst>
                                              <p:attrName>style.visibility</p:attrName>
                                            </p:attrNameLst>
                                          </p:cBhvr>
                                          <p:to>
                                            <p:strVal val="visible"/>
                                          </p:to>
                                        </p:set>
                                        <p:animEffect transition="in" filter="fade">
                                          <p:cBhvr additive="base" accumulate="none">
                                            <p:cTn id="62" dur="1005" fill="hold">
                                              <p:stCondLst>
                                                <p:cond delay="0"/>
                                              </p:stCondLst>
                                            </p:cTn>
                                            <p:tgtEl>
                                              <p:spTgt spid="65"/>
                                            </p:tgtEl>
                                          </p:cBhvr>
                                        </p:animEffect>
                                      </p:childTnLst>
                                    </p:cTn>
                                  </p:par>
                                  <p:par>
                                    <p:cTn id="63" presetID="6" presetClass="emph" presetSubtype="0" fill="hold" grpId="1" nodeType="withEffect" p14:presetBounceEnd="100000">
                                      <p:stCondLst>
                                        <p:cond delay="500"/>
                                      </p:stCondLst>
                                      <p:childTnLst>
                                        <p:animScale p14:bounceEnd="100000">
                                          <p:cBhvr>
                                            <p:cTn id="64" dur="2010" fill="hold"/>
                                            <p:tgtEl>
                                              <p:spTgt spid="65"/>
                                            </p:tgtEl>
                                          </p:cBhvr>
                                          <p:by x="101000" y="101000"/>
                                          <p:from x="98000" y="98000"/>
                                          <p:to x="100000" y="100000"/>
                                        </p:animScale>
                                      </p:childTnLst>
                                    </p:cTn>
                                  </p:par>
                                  <p:par>
                                    <p:cTn id="65" presetID="10" presetClass="entr" presetSubtype="0" fill="hold" grpId="0" nodeType="withEffect">
                                      <p:stCondLst>
                                        <p:cond delay="30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40" grpId="0" animBg="1"/>
          <p:bldP spid="46" grpId="0" animBg="1"/>
          <p:bldP spid="60" grpId="0"/>
          <p:bldP spid="60" grpId="1"/>
          <p:bldP spid="61" grpId="0"/>
          <p:bldP spid="61" grpId="1"/>
          <p:bldP spid="62" grpId="0"/>
          <p:bldP spid="62" grpId="1"/>
          <p:bldP spid="63" grpId="0"/>
          <p:bldP spid="63" grpId="1"/>
          <p:bldP spid="64" grpId="0"/>
          <p:bldP spid="64" grpId="1"/>
          <p:bldP spid="65" grpId="0"/>
          <p:bldP spid="65" grpId="1"/>
          <p:bldP spid="6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22000" fill="hold" grpId="0" nodeType="withEffect">
                                      <p:stCondLst>
                                        <p:cond delay="0"/>
                                      </p:stCondLst>
                                      <p:childTnLst>
                                        <p:animMotion origin="layout" path="M 2.08333E-6 2.59259E-6 L 2.08333E-6 -0.53195 " pathEditMode="relative" rAng="0" ptsTypes="AA">
                                          <p:cBhvr>
                                            <p:cTn id="6" dur="500" fill="hold"/>
                                            <p:tgtEl>
                                              <p:spTgt spid="46"/>
                                            </p:tgtEl>
                                            <p:attrNameLst>
                                              <p:attrName>ppt_x</p:attrName>
                                              <p:attrName>ppt_y</p:attrName>
                                            </p:attrNameLst>
                                          </p:cBhvr>
                                          <p:rCtr x="0" y="-26597"/>
                                        </p:animMotion>
                                      </p:childTnLst>
                                    </p:cTn>
                                  </p:par>
                                  <p:par>
                                    <p:cTn id="7" presetID="64" presetClass="path" presetSubtype="0" accel="22000" fill="hold" grpId="0" nodeType="withEffect">
                                      <p:stCondLst>
                                        <p:cond delay="100"/>
                                      </p:stCondLst>
                                      <p:childTnLst>
                                        <p:animMotion origin="layout" path="M 1.04167E-6 2.59259E-6 L 1.04167E-6 -0.6669 " pathEditMode="relative" rAng="0" ptsTypes="AA">
                                          <p:cBhvr>
                                            <p:cTn id="8" dur="500" fill="hold"/>
                                            <p:tgtEl>
                                              <p:spTgt spid="40"/>
                                            </p:tgtEl>
                                            <p:attrNameLst>
                                              <p:attrName>ppt_x</p:attrName>
                                              <p:attrName>ppt_y</p:attrName>
                                            </p:attrNameLst>
                                          </p:cBhvr>
                                          <p:rCtr x="0" y="-33356"/>
                                        </p:animMotion>
                                      </p:childTnLst>
                                    </p:cTn>
                                  </p:par>
                                  <p:par>
                                    <p:cTn id="9" presetID="64" presetClass="path" presetSubtype="0" accel="22000" fill="hold" grpId="0" nodeType="withEffect">
                                      <p:stCondLst>
                                        <p:cond delay="200"/>
                                      </p:stCondLst>
                                      <p:childTnLst>
                                        <p:animMotion origin="layout" path="M 4.79167E-6 -3.7037E-7 L 4.79167E-6 -0.44745 " pathEditMode="relative" rAng="0" ptsTypes="AA">
                                          <p:cBhvr>
                                            <p:cTn id="10" dur="500" fill="hold"/>
                                            <p:tgtEl>
                                              <p:spTgt spid="4"/>
                                            </p:tgtEl>
                                            <p:attrNameLst>
                                              <p:attrName>ppt_x</p:attrName>
                                              <p:attrName>ppt_y</p:attrName>
                                            </p:attrNameLst>
                                          </p:cBhvr>
                                          <p:rCtr x="0" y="-22384"/>
                                        </p:animMotion>
                                      </p:childTnLst>
                                    </p:cTn>
                                  </p:par>
                                  <p:par>
                                    <p:cTn id="11" presetID="64" presetClass="path" presetSubtype="0" accel="22000" fill="hold" grpId="0" nodeType="withEffect">
                                      <p:stCondLst>
                                        <p:cond delay="300"/>
                                      </p:stCondLst>
                                      <p:childTnLst>
                                        <p:animMotion origin="layout" path="M 1.66667E-6 -3.33333E-6 L 1.66667E-6 -0.62176 " pathEditMode="relative" rAng="0" ptsTypes="AA">
                                          <p:cBhvr>
                                            <p:cTn id="12" dur="500" fill="hold"/>
                                            <p:tgtEl>
                                              <p:spTgt spid="5"/>
                                            </p:tgtEl>
                                            <p:attrNameLst>
                                              <p:attrName>ppt_x</p:attrName>
                                              <p:attrName>ppt_y</p:attrName>
                                            </p:attrNameLst>
                                          </p:cBhvr>
                                          <p:rCtr x="0" y="-31088"/>
                                        </p:animMotion>
                                      </p:childTnLst>
                                    </p:cTn>
                                  </p:par>
                                  <p:par>
                                    <p:cTn id="13" presetID="64" presetClass="path" presetSubtype="0" accel="22000" fill="hold" grpId="0" nodeType="withEffect">
                                      <p:stCondLst>
                                        <p:cond delay="400"/>
                                      </p:stCondLst>
                                      <p:childTnLst>
                                        <p:animMotion origin="layout" path="M -1.45833E-6 -3.33333E-6 L -1.45833E-6 -0.7162 " pathEditMode="relative" rAng="0" ptsTypes="AA">
                                          <p:cBhvr>
                                            <p:cTn id="14" dur="500" fill="hold"/>
                                            <p:tgtEl>
                                              <p:spTgt spid="6"/>
                                            </p:tgtEl>
                                            <p:attrNameLst>
                                              <p:attrName>ppt_x</p:attrName>
                                              <p:attrName>ppt_y</p:attrName>
                                            </p:attrNameLst>
                                          </p:cBhvr>
                                          <p:rCtr x="0" y="-35810"/>
                                        </p:animMotion>
                                      </p:childTnLst>
                                    </p:cTn>
                                  </p:par>
                                  <p:par>
                                    <p:cTn id="15" presetID="64" presetClass="path" presetSubtype="0" accel="22000" fill="hold" grpId="0" nodeType="withEffect">
                                      <p:stCondLst>
                                        <p:cond delay="500"/>
                                      </p:stCondLst>
                                      <p:childTnLst>
                                        <p:animMotion origin="layout" path="M 2.08333E-6 2.59259E-6 L 2.08333E-6 -0.53195 " pathEditMode="relative" rAng="0" ptsTypes="AA">
                                          <p:cBhvr>
                                            <p:cTn id="16" dur="500" fill="hold"/>
                                            <p:tgtEl>
                                              <p:spTgt spid="7"/>
                                            </p:tgtEl>
                                            <p:attrNameLst>
                                              <p:attrName>ppt_x</p:attrName>
                                              <p:attrName>ppt_y</p:attrName>
                                            </p:attrNameLst>
                                          </p:cBhvr>
                                          <p:rCtr x="0" y="-26597"/>
                                        </p:animMotion>
                                      </p:childTnLst>
                                    </p:cTn>
                                  </p:par>
                                  <p:par>
                                    <p:cTn id="17" presetID="10" presetClass="entr" presetSubtype="0" fill="hold" nodeType="withEffect">
                                      <p:stCondLst>
                                        <p:cond delay="3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4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6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70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nodeType="withEffect">
                                      <p:stCondLst>
                                        <p:cond delay="80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200"/>
                                      </p:stCondLst>
                                      <p:childTnLst>
                                        <p:set>
                                          <p:cBhvr>
                                            <p:cTn id="36" dur="1" fill="hold">
                                              <p:stCondLst>
                                                <p:cond delay="0"/>
                                              </p:stCondLst>
                                            </p:cTn>
                                            <p:tgtEl>
                                              <p:spTgt spid="60"/>
                                            </p:tgtEl>
                                            <p:attrNameLst>
                                              <p:attrName>style.visibility</p:attrName>
                                            </p:attrNameLst>
                                          </p:cBhvr>
                                          <p:to>
                                            <p:strVal val="visible"/>
                                          </p:to>
                                        </p:set>
                                        <p:animEffect transition="in" filter="fade">
                                          <p:cBhvr additive="base" accumulate="none">
                                            <p:cTn id="37" dur="1005" fill="hold">
                                              <p:stCondLst>
                                                <p:cond delay="0"/>
                                              </p:stCondLst>
                                            </p:cTn>
                                            <p:tgtEl>
                                              <p:spTgt spid="60"/>
                                            </p:tgtEl>
                                          </p:cBhvr>
                                        </p:animEffect>
                                      </p:childTnLst>
                                    </p:cTn>
                                  </p:par>
                                  <p:par>
                                    <p:cTn id="38" presetID="6" presetClass="emph" presetSubtype="0" fill="hold" grpId="1" nodeType="withEffect">
                                      <p:stCondLst>
                                        <p:cond delay="100"/>
                                      </p:stCondLst>
                                      <p:childTnLst>
                                        <p:animScale>
                                          <p:cBhvr>
                                            <p:cTn id="39" dur="2010" fill="hold"/>
                                            <p:tgtEl>
                                              <p:spTgt spid="60"/>
                                            </p:tgtEl>
                                          </p:cBhvr>
                                          <p:by x="101000" y="101000"/>
                                          <p:from x="98000" y="98000"/>
                                          <p:to x="100000" y="100000"/>
                                        </p:animScale>
                                      </p:childTnLst>
                                    </p:cTn>
                                  </p:par>
                                  <p:par>
                                    <p:cTn id="40" presetID="10" presetClass="entr" presetSubtype="0" fill="hold" grpId="0" nodeType="withEffect">
                                      <p:stCondLst>
                                        <p:cond delay="100"/>
                                      </p:stCondLst>
                                      <p:childTnLst>
                                        <p:set>
                                          <p:cBhvr>
                                            <p:cTn id="41" dur="1" fill="hold">
                                              <p:stCondLst>
                                                <p:cond delay="0"/>
                                              </p:stCondLst>
                                            </p:cTn>
                                            <p:tgtEl>
                                              <p:spTgt spid="61"/>
                                            </p:tgtEl>
                                            <p:attrNameLst>
                                              <p:attrName>style.visibility</p:attrName>
                                            </p:attrNameLst>
                                          </p:cBhvr>
                                          <p:to>
                                            <p:strVal val="visible"/>
                                          </p:to>
                                        </p:set>
                                        <p:animEffect transition="in" filter="fade">
                                          <p:cBhvr additive="base" accumulate="none">
                                            <p:cTn id="42" dur="1005" fill="hold">
                                              <p:stCondLst>
                                                <p:cond delay="0"/>
                                              </p:stCondLst>
                                            </p:cTn>
                                            <p:tgtEl>
                                              <p:spTgt spid="61"/>
                                            </p:tgtEl>
                                          </p:cBhvr>
                                        </p:animEffect>
                                      </p:childTnLst>
                                    </p:cTn>
                                  </p:par>
                                  <p:par>
                                    <p:cTn id="43" presetID="6" presetClass="emph" presetSubtype="0" fill="hold" grpId="1" nodeType="withEffect">
                                      <p:stCondLst>
                                        <p:cond delay="100"/>
                                      </p:stCondLst>
                                      <p:childTnLst>
                                        <p:animScale>
                                          <p:cBhvr>
                                            <p:cTn id="44" dur="2010" fill="hold"/>
                                            <p:tgtEl>
                                              <p:spTgt spid="61"/>
                                            </p:tgtEl>
                                          </p:cBhvr>
                                          <p:by x="101000" y="101000"/>
                                          <p:from x="98000" y="98000"/>
                                          <p:to x="100000" y="100000"/>
                                        </p:animScale>
                                      </p:childTnLst>
                                    </p:cTn>
                                  </p:par>
                                  <p:par>
                                    <p:cTn id="45" presetID="10" presetClass="entr" presetSubtype="0" fill="hold" grpId="0" nodeType="withEffect">
                                      <p:stCondLst>
                                        <p:cond delay="200"/>
                                      </p:stCondLst>
                                      <p:childTnLst>
                                        <p:set>
                                          <p:cBhvr>
                                            <p:cTn id="46" dur="1" fill="hold">
                                              <p:stCondLst>
                                                <p:cond delay="0"/>
                                              </p:stCondLst>
                                            </p:cTn>
                                            <p:tgtEl>
                                              <p:spTgt spid="62"/>
                                            </p:tgtEl>
                                            <p:attrNameLst>
                                              <p:attrName>style.visibility</p:attrName>
                                            </p:attrNameLst>
                                          </p:cBhvr>
                                          <p:to>
                                            <p:strVal val="visible"/>
                                          </p:to>
                                        </p:set>
                                        <p:animEffect transition="in" filter="fade">
                                          <p:cBhvr additive="base" accumulate="none">
                                            <p:cTn id="47" dur="1005" fill="hold">
                                              <p:stCondLst>
                                                <p:cond delay="0"/>
                                              </p:stCondLst>
                                            </p:cTn>
                                            <p:tgtEl>
                                              <p:spTgt spid="62"/>
                                            </p:tgtEl>
                                          </p:cBhvr>
                                        </p:animEffect>
                                      </p:childTnLst>
                                    </p:cTn>
                                  </p:par>
                                  <p:par>
                                    <p:cTn id="48" presetID="6" presetClass="emph" presetSubtype="0" fill="hold" grpId="1" nodeType="withEffect">
                                      <p:stCondLst>
                                        <p:cond delay="200"/>
                                      </p:stCondLst>
                                      <p:childTnLst>
                                        <p:animScale>
                                          <p:cBhvr>
                                            <p:cTn id="49" dur="2010" fill="hold"/>
                                            <p:tgtEl>
                                              <p:spTgt spid="62"/>
                                            </p:tgtEl>
                                          </p:cBhvr>
                                          <p:by x="101000" y="101000"/>
                                          <p:from x="98000" y="98000"/>
                                          <p:to x="100000" y="100000"/>
                                        </p:animScale>
                                      </p:childTnLst>
                                    </p:cTn>
                                  </p:par>
                                  <p:par>
                                    <p:cTn id="50" presetID="10" presetClass="entr" presetSubtype="0" fill="hold" grpId="0" nodeType="withEffect">
                                      <p:stCondLst>
                                        <p:cond delay="300"/>
                                      </p:stCondLst>
                                      <p:childTnLst>
                                        <p:set>
                                          <p:cBhvr>
                                            <p:cTn id="51" dur="1" fill="hold">
                                              <p:stCondLst>
                                                <p:cond delay="0"/>
                                              </p:stCondLst>
                                            </p:cTn>
                                            <p:tgtEl>
                                              <p:spTgt spid="64"/>
                                            </p:tgtEl>
                                            <p:attrNameLst>
                                              <p:attrName>style.visibility</p:attrName>
                                            </p:attrNameLst>
                                          </p:cBhvr>
                                          <p:to>
                                            <p:strVal val="visible"/>
                                          </p:to>
                                        </p:set>
                                        <p:animEffect transition="in" filter="fade">
                                          <p:cBhvr additive="base" accumulate="none">
                                            <p:cTn id="52" dur="1005" fill="hold">
                                              <p:stCondLst>
                                                <p:cond delay="0"/>
                                              </p:stCondLst>
                                            </p:cTn>
                                            <p:tgtEl>
                                              <p:spTgt spid="64"/>
                                            </p:tgtEl>
                                          </p:cBhvr>
                                        </p:animEffect>
                                      </p:childTnLst>
                                    </p:cTn>
                                  </p:par>
                                  <p:par>
                                    <p:cTn id="53" presetID="6" presetClass="emph" presetSubtype="0" fill="hold" grpId="1" nodeType="withEffect">
                                      <p:stCondLst>
                                        <p:cond delay="300"/>
                                      </p:stCondLst>
                                      <p:childTnLst>
                                        <p:animScale>
                                          <p:cBhvr>
                                            <p:cTn id="54" dur="2010" fill="hold"/>
                                            <p:tgtEl>
                                              <p:spTgt spid="64"/>
                                            </p:tgtEl>
                                          </p:cBhvr>
                                          <p:by x="101000" y="101000"/>
                                          <p:from x="98000" y="98000"/>
                                          <p:to x="100000" y="100000"/>
                                        </p:animScale>
                                      </p:childTnLst>
                                    </p:cTn>
                                  </p:par>
                                  <p:par>
                                    <p:cTn id="55" presetID="10" presetClass="entr" presetSubtype="0" fill="hold" grpId="0" nodeType="withEffect">
                                      <p:stCondLst>
                                        <p:cond delay="400"/>
                                      </p:stCondLst>
                                      <p:childTnLst>
                                        <p:set>
                                          <p:cBhvr>
                                            <p:cTn id="56" dur="1" fill="hold">
                                              <p:stCondLst>
                                                <p:cond delay="0"/>
                                              </p:stCondLst>
                                            </p:cTn>
                                            <p:tgtEl>
                                              <p:spTgt spid="63"/>
                                            </p:tgtEl>
                                            <p:attrNameLst>
                                              <p:attrName>style.visibility</p:attrName>
                                            </p:attrNameLst>
                                          </p:cBhvr>
                                          <p:to>
                                            <p:strVal val="visible"/>
                                          </p:to>
                                        </p:set>
                                        <p:animEffect transition="in" filter="fade">
                                          <p:cBhvr additive="base" accumulate="none">
                                            <p:cTn id="57" dur="1005" fill="hold">
                                              <p:stCondLst>
                                                <p:cond delay="0"/>
                                              </p:stCondLst>
                                            </p:cTn>
                                            <p:tgtEl>
                                              <p:spTgt spid="63"/>
                                            </p:tgtEl>
                                          </p:cBhvr>
                                        </p:animEffect>
                                      </p:childTnLst>
                                    </p:cTn>
                                  </p:par>
                                  <p:par>
                                    <p:cTn id="58" presetID="6" presetClass="emph" presetSubtype="0" fill="hold" grpId="1" nodeType="withEffect">
                                      <p:stCondLst>
                                        <p:cond delay="400"/>
                                      </p:stCondLst>
                                      <p:childTnLst>
                                        <p:animScale>
                                          <p:cBhvr>
                                            <p:cTn id="59" dur="2010" fill="hold"/>
                                            <p:tgtEl>
                                              <p:spTgt spid="63"/>
                                            </p:tgtEl>
                                          </p:cBhvr>
                                          <p:by x="101000" y="101000"/>
                                          <p:from x="98000" y="98000"/>
                                          <p:to x="100000" y="100000"/>
                                        </p:animScale>
                                      </p:childTnLst>
                                    </p:cTn>
                                  </p:par>
                                  <p:par>
                                    <p:cTn id="60" presetID="10" presetClass="entr" presetSubtype="0" fill="hold" grpId="0" nodeType="withEffect">
                                      <p:stCondLst>
                                        <p:cond delay="500"/>
                                      </p:stCondLst>
                                      <p:childTnLst>
                                        <p:set>
                                          <p:cBhvr>
                                            <p:cTn id="61" dur="1" fill="hold">
                                              <p:stCondLst>
                                                <p:cond delay="0"/>
                                              </p:stCondLst>
                                            </p:cTn>
                                            <p:tgtEl>
                                              <p:spTgt spid="65"/>
                                            </p:tgtEl>
                                            <p:attrNameLst>
                                              <p:attrName>style.visibility</p:attrName>
                                            </p:attrNameLst>
                                          </p:cBhvr>
                                          <p:to>
                                            <p:strVal val="visible"/>
                                          </p:to>
                                        </p:set>
                                        <p:animEffect transition="in" filter="fade">
                                          <p:cBhvr additive="base" accumulate="none">
                                            <p:cTn id="62" dur="1005" fill="hold">
                                              <p:stCondLst>
                                                <p:cond delay="0"/>
                                              </p:stCondLst>
                                            </p:cTn>
                                            <p:tgtEl>
                                              <p:spTgt spid="65"/>
                                            </p:tgtEl>
                                          </p:cBhvr>
                                        </p:animEffect>
                                      </p:childTnLst>
                                    </p:cTn>
                                  </p:par>
                                  <p:par>
                                    <p:cTn id="63" presetID="6" presetClass="emph" presetSubtype="0" fill="hold" grpId="1" nodeType="withEffect">
                                      <p:stCondLst>
                                        <p:cond delay="500"/>
                                      </p:stCondLst>
                                      <p:childTnLst>
                                        <p:animScale>
                                          <p:cBhvr>
                                            <p:cTn id="64" dur="2010" fill="hold"/>
                                            <p:tgtEl>
                                              <p:spTgt spid="65"/>
                                            </p:tgtEl>
                                          </p:cBhvr>
                                          <p:by x="101000" y="101000"/>
                                          <p:from x="98000" y="98000"/>
                                          <p:to x="100000" y="100000"/>
                                        </p:animScale>
                                      </p:childTnLst>
                                    </p:cTn>
                                  </p:par>
                                  <p:par>
                                    <p:cTn id="65" presetID="10" presetClass="entr" presetSubtype="0" fill="hold" grpId="0" nodeType="withEffect">
                                      <p:stCondLst>
                                        <p:cond delay="30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40" grpId="0" animBg="1"/>
          <p:bldP spid="46" grpId="0" animBg="1"/>
          <p:bldP spid="60" grpId="0"/>
          <p:bldP spid="60" grpId="1"/>
          <p:bldP spid="61" grpId="0"/>
          <p:bldP spid="61" grpId="1"/>
          <p:bldP spid="62" grpId="0"/>
          <p:bldP spid="62" grpId="1"/>
          <p:bldP spid="63" grpId="0"/>
          <p:bldP spid="63" grpId="1"/>
          <p:bldP spid="64" grpId="0"/>
          <p:bldP spid="64" grpId="1"/>
          <p:bldP spid="65" grpId="0"/>
          <p:bldP spid="65" grpId="1"/>
          <p:bldP spid="6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矩形 32"/>
          <p:cNvSpPr/>
          <p:nvPr/>
        </p:nvSpPr>
        <p:spPr>
          <a:xfrm>
            <a:off x="1233718" y="3764309"/>
            <a:ext cx="1154322" cy="5709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7853953" y="2086859"/>
            <a:ext cx="470853" cy="4708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155571" y="2322285"/>
            <a:ext cx="665567" cy="1446550"/>
          </a:xfrm>
          <a:prstGeom prst="rect">
            <a:avLst/>
          </a:prstGeom>
          <a:noFill/>
        </p:spPr>
        <p:txBody>
          <a:bodyPr wrap="none" rtlCol="0">
            <a:spAutoFit/>
          </a:bodyPr>
          <a:lstStyle/>
          <a:p>
            <a:r>
              <a:rPr lang="en-US" altLang="zh-CN" sz="8800" dirty="0" smtClean="0"/>
              <a:t>T</a:t>
            </a:r>
            <a:endParaRPr lang="zh-CN" altLang="en-US" sz="8800" dirty="0"/>
          </a:p>
        </p:txBody>
      </p:sp>
      <p:sp>
        <p:nvSpPr>
          <p:cNvPr id="38" name="矩形 37"/>
          <p:cNvSpPr/>
          <p:nvPr/>
        </p:nvSpPr>
        <p:spPr>
          <a:xfrm>
            <a:off x="1704092" y="2322285"/>
            <a:ext cx="872355" cy="1446550"/>
          </a:xfrm>
          <a:prstGeom prst="rect">
            <a:avLst/>
          </a:prstGeom>
          <a:noFill/>
        </p:spPr>
        <p:txBody>
          <a:bodyPr wrap="none" rtlCol="0">
            <a:spAutoFit/>
          </a:bodyPr>
          <a:lstStyle/>
          <a:p>
            <a:r>
              <a:rPr lang="en-US" altLang="zh-CN" sz="8800" dirty="0" smtClean="0"/>
              <a:t>h</a:t>
            </a:r>
            <a:endParaRPr lang="zh-CN" altLang="en-US" sz="8800" dirty="0"/>
          </a:p>
        </p:txBody>
      </p:sp>
      <p:sp>
        <p:nvSpPr>
          <p:cNvPr id="39" name="矩形 38"/>
          <p:cNvSpPr/>
          <p:nvPr/>
        </p:nvSpPr>
        <p:spPr>
          <a:xfrm>
            <a:off x="2587181" y="2322285"/>
            <a:ext cx="410690" cy="1446550"/>
          </a:xfrm>
          <a:prstGeom prst="rect">
            <a:avLst/>
          </a:prstGeom>
          <a:noFill/>
        </p:spPr>
        <p:txBody>
          <a:bodyPr wrap="none" rtlCol="0">
            <a:spAutoFit/>
          </a:bodyPr>
          <a:lstStyle/>
          <a:p>
            <a:r>
              <a:rPr lang="en-US" altLang="zh-CN" sz="8800" dirty="0" err="1" smtClean="0"/>
              <a:t>i</a:t>
            </a:r>
            <a:endParaRPr lang="zh-CN" altLang="en-US" sz="8800" dirty="0"/>
          </a:p>
        </p:txBody>
      </p:sp>
      <p:sp>
        <p:nvSpPr>
          <p:cNvPr id="40" name="矩形 39"/>
          <p:cNvSpPr/>
          <p:nvPr/>
        </p:nvSpPr>
        <p:spPr>
          <a:xfrm>
            <a:off x="3544554" y="2322285"/>
            <a:ext cx="957313" cy="1446550"/>
          </a:xfrm>
          <a:prstGeom prst="rect">
            <a:avLst/>
          </a:prstGeom>
          <a:noFill/>
        </p:spPr>
        <p:txBody>
          <a:bodyPr wrap="none" rtlCol="0">
            <a:spAutoFit/>
          </a:bodyPr>
          <a:lstStyle/>
          <a:p>
            <a:r>
              <a:rPr lang="en-US" altLang="zh-CN" sz="8800" dirty="0" smtClean="0"/>
              <a:t>d</a:t>
            </a:r>
            <a:endParaRPr lang="zh-CN" altLang="en-US" sz="8800" dirty="0"/>
          </a:p>
        </p:txBody>
      </p:sp>
      <p:sp>
        <p:nvSpPr>
          <p:cNvPr id="41" name="矩形 40"/>
          <p:cNvSpPr/>
          <p:nvPr/>
        </p:nvSpPr>
        <p:spPr>
          <a:xfrm>
            <a:off x="3046821" y="2322285"/>
            <a:ext cx="524503" cy="1446550"/>
          </a:xfrm>
          <a:prstGeom prst="rect">
            <a:avLst/>
          </a:prstGeom>
          <a:noFill/>
        </p:spPr>
        <p:txBody>
          <a:bodyPr wrap="none" rtlCol="0">
            <a:spAutoFit/>
          </a:bodyPr>
          <a:lstStyle/>
          <a:p>
            <a:r>
              <a:rPr lang="en-US" altLang="zh-CN" sz="8800" dirty="0" smtClean="0"/>
              <a:t>r</a:t>
            </a:r>
            <a:endParaRPr lang="zh-CN" altLang="en-US" sz="8800" dirty="0"/>
          </a:p>
        </p:txBody>
      </p:sp>
      <p:sp>
        <p:nvSpPr>
          <p:cNvPr id="42" name="矩形 41"/>
          <p:cNvSpPr/>
          <p:nvPr/>
        </p:nvSpPr>
        <p:spPr>
          <a:xfrm>
            <a:off x="7803972" y="2322285"/>
            <a:ext cx="567784" cy="1446550"/>
          </a:xfrm>
          <a:prstGeom prst="rect">
            <a:avLst/>
          </a:prstGeom>
          <a:noFill/>
        </p:spPr>
        <p:txBody>
          <a:bodyPr wrap="none" rtlCol="0">
            <a:spAutoFit/>
          </a:bodyPr>
          <a:lstStyle/>
          <a:p>
            <a:r>
              <a:rPr lang="en-US" altLang="zh-CN" sz="8800" dirty="0" smtClean="0"/>
              <a:t>t</a:t>
            </a:r>
            <a:endParaRPr lang="zh-CN" altLang="en-US" sz="8800" dirty="0"/>
          </a:p>
        </p:txBody>
      </p:sp>
      <p:sp>
        <p:nvSpPr>
          <p:cNvPr id="43" name="矩形 42"/>
          <p:cNvSpPr/>
          <p:nvPr/>
        </p:nvSpPr>
        <p:spPr>
          <a:xfrm>
            <a:off x="7266529" y="2322285"/>
            <a:ext cx="524503" cy="1446550"/>
          </a:xfrm>
          <a:prstGeom prst="rect">
            <a:avLst/>
          </a:prstGeom>
          <a:noFill/>
        </p:spPr>
        <p:txBody>
          <a:bodyPr wrap="none" rtlCol="0">
            <a:spAutoFit/>
          </a:bodyPr>
          <a:lstStyle/>
          <a:p>
            <a:r>
              <a:rPr lang="en-US" altLang="zh-CN" sz="8800" dirty="0" smtClean="0"/>
              <a:t>r</a:t>
            </a:r>
            <a:endParaRPr lang="zh-CN" altLang="en-US" sz="8800" dirty="0"/>
          </a:p>
        </p:txBody>
      </p:sp>
      <p:sp>
        <p:nvSpPr>
          <p:cNvPr id="44" name="矩形 43"/>
          <p:cNvSpPr/>
          <p:nvPr/>
        </p:nvSpPr>
        <p:spPr>
          <a:xfrm>
            <a:off x="6300084" y="2322285"/>
            <a:ext cx="955711" cy="1446550"/>
          </a:xfrm>
          <a:prstGeom prst="rect">
            <a:avLst/>
          </a:prstGeom>
          <a:noFill/>
        </p:spPr>
        <p:txBody>
          <a:bodyPr wrap="none" rtlCol="0">
            <a:spAutoFit/>
          </a:bodyPr>
          <a:lstStyle/>
          <a:p>
            <a:r>
              <a:rPr lang="en-US" altLang="zh-CN" sz="8800" dirty="0" smtClean="0"/>
              <a:t>a</a:t>
            </a:r>
            <a:endParaRPr lang="zh-CN" altLang="en-US" sz="8800" dirty="0"/>
          </a:p>
        </p:txBody>
      </p:sp>
      <p:sp>
        <p:nvSpPr>
          <p:cNvPr id="45" name="矩形 44"/>
          <p:cNvSpPr/>
          <p:nvPr/>
        </p:nvSpPr>
        <p:spPr>
          <a:xfrm>
            <a:off x="5559202" y="2322285"/>
            <a:ext cx="872355" cy="1446550"/>
          </a:xfrm>
          <a:prstGeom prst="rect">
            <a:avLst/>
          </a:prstGeom>
          <a:noFill/>
        </p:spPr>
        <p:txBody>
          <a:bodyPr wrap="none" rtlCol="0">
            <a:spAutoFit/>
          </a:bodyPr>
          <a:lstStyle/>
          <a:p>
            <a:r>
              <a:rPr lang="en-US" altLang="zh-CN" sz="8800" dirty="0" smtClean="0"/>
              <a:t>P</a:t>
            </a:r>
            <a:endParaRPr lang="zh-CN" altLang="en-US" sz="8800" dirty="0"/>
          </a:p>
        </p:txBody>
      </p:sp>
      <p:sp>
        <p:nvSpPr>
          <p:cNvPr id="46" name="矩形 45"/>
          <p:cNvSpPr/>
          <p:nvPr/>
        </p:nvSpPr>
        <p:spPr>
          <a:xfrm>
            <a:off x="1402787" y="3822365"/>
            <a:ext cx="792205" cy="400110"/>
          </a:xfrm>
          <a:prstGeom prst="rect">
            <a:avLst/>
          </a:prstGeom>
        </p:spPr>
        <p:txBody>
          <a:bodyPr wrap="none">
            <a:spAutoFit/>
          </a:bodyPr>
          <a:lstStyle/>
          <a:p>
            <a:r>
              <a:rPr lang="en-US" altLang="zh-CN" sz="2000" dirty="0" smtClean="0"/>
              <a:t>Flash</a:t>
            </a:r>
            <a:endParaRPr lang="zh-CN" altLang="en-US" sz="2000" dirty="0"/>
          </a:p>
        </p:txBody>
      </p:sp>
      <p:grpSp>
        <p:nvGrpSpPr>
          <p:cNvPr id="79" name="[动画大师]_Group 111"/>
          <p:cNvGrpSpPr/>
          <p:nvPr/>
        </p:nvGrpSpPr>
        <p:grpSpPr>
          <a:xfrm>
            <a:off x="1479356" y="3386547"/>
            <a:ext cx="639195" cy="292449"/>
            <a:chOff x="5637006" y="3002637"/>
            <a:chExt cx="639195" cy="292449"/>
          </a:xfrm>
        </p:grpSpPr>
        <p:cxnSp>
          <p:nvCxnSpPr>
            <p:cNvPr id="80" name="[动画大师]_Straight Connector 123"/>
            <p:cNvCxnSpPr/>
            <p:nvPr/>
          </p:nvCxnSpPr>
          <p:spPr>
            <a:xfrm rot="16200000">
              <a:off x="5860992" y="3098062"/>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动画大师]_Straight Connector 126"/>
            <p:cNvCxnSpPr/>
            <p:nvPr/>
          </p:nvCxnSpPr>
          <p:spPr>
            <a:xfrm rot="20520000">
              <a:off x="6085350" y="3295085"/>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动画大师]_Straight Connector 128"/>
            <p:cNvCxnSpPr/>
            <p:nvPr/>
          </p:nvCxnSpPr>
          <p:spPr>
            <a:xfrm rot="3240000">
              <a:off x="5712912"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动画大师]_Straight Connector 131"/>
            <p:cNvCxnSpPr/>
            <p:nvPr/>
          </p:nvCxnSpPr>
          <p:spPr>
            <a:xfrm rot="7560000">
              <a:off x="5994594"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11880000">
              <a:off x="5637006" y="329508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5" name="[动画大师]_Group 111"/>
          <p:cNvGrpSpPr/>
          <p:nvPr/>
        </p:nvGrpSpPr>
        <p:grpSpPr>
          <a:xfrm rot="19938376">
            <a:off x="6293202" y="2342879"/>
            <a:ext cx="183342" cy="384248"/>
            <a:chOff x="5956417" y="3056523"/>
            <a:chExt cx="292634" cy="613302"/>
          </a:xfrm>
        </p:grpSpPr>
        <p:cxnSp>
          <p:nvCxnSpPr>
            <p:cNvPr id="86" name="[动画大师]_Straight Connector 122"/>
            <p:cNvCxnSpPr/>
            <p:nvPr/>
          </p:nvCxnSpPr>
          <p:spPr>
            <a:xfrm rot="16200000">
              <a:off x="5860992" y="3574400"/>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动画大师]_Straight Connector 126"/>
            <p:cNvCxnSpPr/>
            <p:nvPr/>
          </p:nvCxnSpPr>
          <p:spPr>
            <a:xfrm rot="20520000">
              <a:off x="6050862" y="327054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动画大师]_Straight Connector 129"/>
            <p:cNvCxnSpPr/>
            <p:nvPr/>
          </p:nvCxnSpPr>
          <p:spPr>
            <a:xfrm rot="3240000">
              <a:off x="5989411" y="351542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动画大师]_Straight Connector 131"/>
            <p:cNvCxnSpPr/>
            <p:nvPr/>
          </p:nvCxnSpPr>
          <p:spPr>
            <a:xfrm rot="7560000">
              <a:off x="5958596" y="3151948"/>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动画大师]_Straight Connector 137"/>
            <p:cNvCxnSpPr/>
            <p:nvPr/>
          </p:nvCxnSpPr>
          <p:spPr>
            <a:xfrm rot="11880000">
              <a:off x="6058200" y="3398888"/>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动画大师]_Group 111"/>
          <p:cNvGrpSpPr/>
          <p:nvPr/>
        </p:nvGrpSpPr>
        <p:grpSpPr>
          <a:xfrm>
            <a:off x="4378125" y="2379673"/>
            <a:ext cx="147217" cy="296331"/>
            <a:chOff x="5942694" y="3108948"/>
            <a:chExt cx="275340" cy="554228"/>
          </a:xfrm>
        </p:grpSpPr>
        <p:cxnSp>
          <p:nvCxnSpPr>
            <p:cNvPr id="92" name="[动画大师]_Straight Connector 122"/>
            <p:cNvCxnSpPr/>
            <p:nvPr/>
          </p:nvCxnSpPr>
          <p:spPr>
            <a:xfrm rot="16200000">
              <a:off x="5847269" y="3567751"/>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动画大师]_Straight Connector 126"/>
            <p:cNvCxnSpPr/>
            <p:nvPr/>
          </p:nvCxnSpPr>
          <p:spPr>
            <a:xfrm rot="20520000">
              <a:off x="6009025" y="3295084"/>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动画大师]_Straight Connector 129"/>
            <p:cNvCxnSpPr/>
            <p:nvPr/>
          </p:nvCxnSpPr>
          <p:spPr>
            <a:xfrm rot="3240000">
              <a:off x="5961346" y="3534005"/>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动画大师]_Straight Connector 131"/>
            <p:cNvCxnSpPr/>
            <p:nvPr/>
          </p:nvCxnSpPr>
          <p:spPr>
            <a:xfrm rot="7560000">
              <a:off x="5942202" y="32043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动画大师]_Straight Connector 137"/>
            <p:cNvCxnSpPr/>
            <p:nvPr/>
          </p:nvCxnSpPr>
          <p:spPr>
            <a:xfrm rot="11880000">
              <a:off x="6027183" y="3419997"/>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6565386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14:presetBounceEnd="54000">
                                      <p:stCondLst>
                                        <p:cond delay="0"/>
                                      </p:stCondLst>
                                      <p:childTnLst>
                                        <p:animMotion origin="layout" path="M -1.45833E-6 2.59259E-6 C -0.00885 -0.04074 -0.0151 -0.05185 -0.03073 -0.08588 C -0.04036 -0.1088 -0.0681 -0.1375 -0.08646 -0.13773 C -0.10469 -0.1382 -0.1306 -0.11065 -0.14036 -0.08773 C -0.15573 -0.05347 -0.16133 -0.05139 -0.17174 -0.00486 " pathEditMode="relative" rAng="0" ptsTypes="AAAAA" p14:bounceEnd="54000">
                                          <p:cBhvr>
                                            <p:cTn id="6" dur="500" fill="hold"/>
                                            <p:tgtEl>
                                              <p:spTgt spid="35"/>
                                            </p:tgtEl>
                                            <p:attrNameLst>
                                              <p:attrName>ppt_x</p:attrName>
                                              <p:attrName>ppt_y</p:attrName>
                                            </p:attrNameLst>
                                          </p:cBhvr>
                                          <p:rCtr x="-8594" y="-6898"/>
                                        </p:animMotion>
                                      </p:childTnLst>
                                    </p:cTn>
                                  </p:par>
                                  <p:par>
                                    <p:cTn id="7" presetID="44" presetClass="path" presetSubtype="0" accel="50000" fill="hold" grpId="1" nodeType="withEffect" p14:presetBounceEnd="50000">
                                      <p:stCondLst>
                                        <p:cond delay="500"/>
                                      </p:stCondLst>
                                      <p:childTnLst>
                                        <p:animMotion origin="layout" path="M -0.17174 -0.00486 C -0.18646 -0.0331 -0.18685 -0.04584 -0.20117 -0.07361 C -0.21015 -0.09236 -0.2345 -0.1169 -0.25169 -0.11713 C -0.26888 -0.1176 -0.29492 -0.09468 -0.30377 -0.07593 C -0.31823 -0.04792 -0.31953 -0.03959 -0.32656 -0.00486 " pathEditMode="relative" rAng="0" ptsTypes="AAAAA" p14:bounceEnd="50000">
                                          <p:cBhvr>
                                            <p:cTn id="8" dur="500" fill="hold"/>
                                            <p:tgtEl>
                                              <p:spTgt spid="35"/>
                                            </p:tgtEl>
                                            <p:attrNameLst>
                                              <p:attrName>ppt_x</p:attrName>
                                              <p:attrName>ppt_y</p:attrName>
                                            </p:attrNameLst>
                                          </p:cBhvr>
                                          <p:rCtr x="-7747" y="-5625"/>
                                        </p:animMotion>
                                      </p:childTnLst>
                                    </p:cTn>
                                  </p:par>
                                  <p:par>
                                    <p:cTn id="9" presetID="44" presetClass="path" presetSubtype="0" accel="50000" fill="hold" grpId="2" nodeType="withEffect" p14:presetBounceEnd="54000">
                                      <p:stCondLst>
                                        <p:cond delay="1000"/>
                                      </p:stCondLst>
                                      <p:childTnLst>
                                        <p:animMotion origin="layout" path="M -0.32656 -0.00486 C -0.33828 -0.03704 -0.3414 -0.04329 -0.35573 -0.07084 C -0.36549 -0.08959 -0.39036 -0.11667 -0.40859 -0.11621 C -0.42747 -0.11597 -0.45664 -0.0875 -0.46575 -0.06875 C -0.4793 -0.04375 -0.48919 -0.0081 -0.49609 0.03588 C -0.50286 0.07963 -0.5125 0.20717 -0.51028 0.2368 " pathEditMode="relative" rAng="0" ptsTypes="AAAAAA" p14:bounceEnd="54000">
                                          <p:cBhvr>
                                            <p:cTn id="10" dur="500" fill="hold"/>
                                            <p:tgtEl>
                                              <p:spTgt spid="35"/>
                                            </p:tgtEl>
                                            <p:attrNameLst>
                                              <p:attrName>ppt_x</p:attrName>
                                              <p:attrName>ppt_y</p:attrName>
                                            </p:attrNameLst>
                                          </p:cBhvr>
                                          <p:rCtr x="-9206" y="6505"/>
                                        </p:animMotion>
                                      </p:childTnLst>
                                    </p:cTn>
                                  </p:par>
                                  <p:par>
                                    <p:cTn id="11" presetID="10" presetClass="exit" presetSubtype="0" fill="hold" grpId="3" nodeType="withEffect">
                                      <p:stCondLst>
                                        <p:cond delay="1200"/>
                                      </p:stCondLst>
                                      <p:childTnLst>
                                        <p:animEffect transition="out" filter="fade">
                                          <p:cBhvr>
                                            <p:cTn id="12" dur="200"/>
                                            <p:tgtEl>
                                              <p:spTgt spid="35"/>
                                            </p:tgtEl>
                                          </p:cBhvr>
                                        </p:animEffect>
                                        <p:set>
                                          <p:cBhvr>
                                            <p:cTn id="13" dur="1" fill="hold">
                                              <p:stCondLst>
                                                <p:cond delay="199"/>
                                              </p:stCondLst>
                                            </p:cTn>
                                            <p:tgtEl>
                                              <p:spTgt spid="35"/>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33"/>
                                            </p:tgtEl>
                                            <p:attrNameLst>
                                              <p:attrName>style.visibility</p:attrName>
                                            </p:attrNameLst>
                                          </p:cBhvr>
                                          <p:to>
                                            <p:strVal val="visible"/>
                                          </p:to>
                                        </p:set>
                                      </p:childTnLst>
                                    </p:cTn>
                                  </p:par>
                                  <p:par>
                                    <p:cTn id="19" presetID="6" presetClass="emph" presetSubtype="0" fill="hold" grpId="1" nodeType="withEffect" p14:presetBounceEnd="100000">
                                      <p:stCondLst>
                                        <p:cond delay="1200"/>
                                      </p:stCondLst>
                                      <p:childTnLst>
                                        <p:animScale p14:bounceEnd="100000">
                                          <p:cBhvr>
                                            <p:cTn id="20" dur="1000" fill="hold"/>
                                            <p:tgtEl>
                                              <p:spTgt spid="33"/>
                                            </p:tgtEl>
                                          </p:cBhvr>
                                          <p:by x="101000" y="101000"/>
                                          <p:from x="98000" y="98000"/>
                                          <p:to x="100000" y="100000"/>
                                        </p:animScale>
                                      </p:childTnLst>
                                    </p:cTn>
                                  </p:par>
                                  <p:par>
                                    <p:cTn id="21" presetID="6" presetClass="emph" presetSubtype="0" fill="hold" grpId="0" nodeType="withEffect" p14:presetBounceEnd="100000">
                                      <p:stCondLst>
                                        <p:cond delay="300"/>
                                      </p:stCondLst>
                                      <p:childTnLst>
                                        <p:animScale p14:bounceEnd="100000">
                                          <p:cBhvr>
                                            <p:cTn id="22" dur="1000" fill="hold"/>
                                            <p:tgtEl>
                                              <p:spTgt spid="45"/>
                                            </p:tgtEl>
                                          </p:cBhvr>
                                          <p:by x="101000" y="101000"/>
                                          <p:from x="98000" y="98000"/>
                                          <p:to x="100000" y="100000"/>
                                        </p:animScale>
                                      </p:childTnLst>
                                    </p:cTn>
                                  </p:par>
                                  <p:par>
                                    <p:cTn id="23" presetID="6" presetClass="emph" presetSubtype="0" fill="hold" grpId="0" nodeType="withEffect" p14:presetBounceEnd="100000">
                                      <p:stCondLst>
                                        <p:cond delay="700"/>
                                      </p:stCondLst>
                                      <p:childTnLst>
                                        <p:animScale p14:bounceEnd="100000">
                                          <p:cBhvr>
                                            <p:cTn id="24" dur="1000" fill="hold"/>
                                            <p:tgtEl>
                                              <p:spTgt spid="40"/>
                                            </p:tgtEl>
                                          </p:cBhvr>
                                          <p:by x="101000" y="101000"/>
                                          <p:from x="98000" y="98000"/>
                                          <p:to x="100000" y="100000"/>
                                        </p:animScale>
                                      </p:childTnLst>
                                    </p:cTn>
                                  </p:par>
                                  <p:par>
                                    <p:cTn id="25" presetID="6" presetClass="entr" presetSubtype="32" fill="hold" nodeType="withEffect">
                                      <p:stCondLst>
                                        <p:cond delay="1030"/>
                                      </p:stCondLst>
                                      <p:childTnLst>
                                        <p:set>
                                          <p:cBhvr additive="base" accumulate="none">
                                            <p:cTn id="26" dur="1" fill="hold">
                                              <p:stCondLst>
                                                <p:cond delay="208"/>
                                              </p:stCondLst>
                                            </p:cTn>
                                            <p:tgtEl>
                                              <p:spTgt spid="79"/>
                                            </p:tgtEl>
                                            <p:attrNameLst>
                                              <p:attrName>style.visibility</p:attrName>
                                            </p:attrNameLst>
                                          </p:cBhvr>
                                          <p:to>
                                            <p:strVal val="visible"/>
                                          </p:to>
                                        </p:set>
                                        <p:animScale>
                                          <p:cBhvr additive="base" accumulate="none">
                                            <p:cTn id="27" dur="42" fill="hold">
                                              <p:stCondLst>
                                                <p:cond delay="208"/>
                                              </p:stCondLst>
                                            </p:cTn>
                                            <p:tgtEl>
                                              <p:spTgt spid="79"/>
                                            </p:tgtEl>
                                          </p:cBhvr>
                                          <p:from x="0" y="0"/>
                                          <p:to x="100000" y="100000"/>
                                        </p:animScale>
                                        <p:set>
                                          <p:cBhvr additive="base" accumulate="none">
                                            <p:cTn id="28" dur="1" fill="hold">
                                              <p:stCondLst>
                                                <p:cond delay="499"/>
                                              </p:stCondLst>
                                            </p:cTn>
                                            <p:tgtEl>
                                              <p:spTgt spid="79"/>
                                            </p:tgtEl>
                                            <p:attrNameLst>
                                              <p:attrName/>
                                            </p:attrNameLst>
                                          </p:cBhvr>
                                          <p:to>
                                            <p:strVal val=""/>
                                          </p:to>
                                        </p:set>
                                      </p:childTnLst>
                                    </p:cTn>
                                  </p:par>
                                  <p:par>
                                    <p:cTn id="29" presetID="6" presetClass="exit" presetSubtype="32" fill="hold" nodeType="withEffect">
                                      <p:stCondLst>
                                        <p:cond delay="1030"/>
                                      </p:stCondLst>
                                      <p:childTnLst>
                                        <p:animEffect transition="out" filter="circle(out)">
                                          <p:cBhvr additive="base" accumulate="none">
                                            <p:cTn id="30" dur="42" fill="hold">
                                              <p:stCondLst>
                                                <p:cond delay="250"/>
                                              </p:stCondLst>
                                            </p:cTn>
                                            <p:tgtEl>
                                              <p:spTgt spid="79"/>
                                            </p:tgtEl>
                                          </p:cBhvr>
                                        </p:animEffect>
                                        <p:set>
                                          <p:cBhvr additive="base" accumulate="none">
                                            <p:cTn id="31" dur="1" fill="hold">
                                              <p:stCondLst>
                                                <p:cond delay="292"/>
                                              </p:stCondLst>
                                            </p:cTn>
                                            <p:tgtEl>
                                              <p:spTgt spid="79"/>
                                            </p:tgtEl>
                                            <p:attrNameLst>
                                              <p:attrName>style.visibility</p:attrName>
                                            </p:attrNameLst>
                                          </p:cBhvr>
                                          <p:to>
                                            <p:strVal val="hidden"/>
                                          </p:to>
                                        </p:set>
                                        <p:set>
                                          <p:cBhvr additive="base" accumulate="none">
                                            <p:cTn id="32" dur="1" fill="hold">
                                              <p:stCondLst>
                                                <p:cond delay="499"/>
                                              </p:stCondLst>
                                            </p:cTn>
                                            <p:tgtEl>
                                              <p:spTgt spid="79"/>
                                            </p:tgtEl>
                                            <p:attrNameLst>
                                              <p:attrName/>
                                            </p:attrNameLst>
                                          </p:cBhvr>
                                          <p:to>
                                            <p:strVal val=""/>
                                          </p:to>
                                        </p:set>
                                      </p:childTnLst>
                                    </p:cTn>
                                  </p:par>
                                  <p:par>
                                    <p:cTn id="33" presetID="6" presetClass="entr" presetSubtype="32" fill="hold" nodeType="withEffect">
                                      <p:stCondLst>
                                        <p:cond delay="10"/>
                                      </p:stCondLst>
                                      <p:childTnLst>
                                        <p:set>
                                          <p:cBhvr additive="base" accumulate="none">
                                            <p:cTn id="34" dur="1" fill="hold">
                                              <p:stCondLst>
                                                <p:cond delay="208"/>
                                              </p:stCondLst>
                                            </p:cTn>
                                            <p:tgtEl>
                                              <p:spTgt spid="85"/>
                                            </p:tgtEl>
                                            <p:attrNameLst>
                                              <p:attrName>style.visibility</p:attrName>
                                            </p:attrNameLst>
                                          </p:cBhvr>
                                          <p:to>
                                            <p:strVal val="visible"/>
                                          </p:to>
                                        </p:set>
                                        <p:animScale>
                                          <p:cBhvr additive="base" accumulate="none">
                                            <p:cTn id="35" dur="42" fill="hold">
                                              <p:stCondLst>
                                                <p:cond delay="208"/>
                                              </p:stCondLst>
                                            </p:cTn>
                                            <p:tgtEl>
                                              <p:spTgt spid="85"/>
                                            </p:tgtEl>
                                          </p:cBhvr>
                                          <p:from x="0" y="0"/>
                                          <p:to x="100000" y="100000"/>
                                        </p:animScale>
                                        <p:set>
                                          <p:cBhvr additive="base" accumulate="none">
                                            <p:cTn id="36" dur="1" fill="hold">
                                              <p:stCondLst>
                                                <p:cond delay="499"/>
                                              </p:stCondLst>
                                            </p:cTn>
                                            <p:tgtEl>
                                              <p:spTgt spid="85"/>
                                            </p:tgtEl>
                                            <p:attrNameLst>
                                              <p:attrName/>
                                            </p:attrNameLst>
                                          </p:cBhvr>
                                          <p:to>
                                            <p:strVal val=""/>
                                          </p:to>
                                        </p:set>
                                      </p:childTnLst>
                                    </p:cTn>
                                  </p:par>
                                  <p:par>
                                    <p:cTn id="37" presetID="6" presetClass="exit" presetSubtype="32" fill="hold" nodeType="withEffect">
                                      <p:stCondLst>
                                        <p:cond delay="10"/>
                                      </p:stCondLst>
                                      <p:childTnLst>
                                        <p:animEffect transition="out" filter="circle(out)">
                                          <p:cBhvr additive="base" accumulate="none">
                                            <p:cTn id="38" dur="42" fill="hold">
                                              <p:stCondLst>
                                                <p:cond delay="250"/>
                                              </p:stCondLst>
                                            </p:cTn>
                                            <p:tgtEl>
                                              <p:spTgt spid="85"/>
                                            </p:tgtEl>
                                          </p:cBhvr>
                                        </p:animEffect>
                                        <p:set>
                                          <p:cBhvr additive="base" accumulate="none">
                                            <p:cTn id="39" dur="1" fill="hold">
                                              <p:stCondLst>
                                                <p:cond delay="292"/>
                                              </p:stCondLst>
                                            </p:cTn>
                                            <p:tgtEl>
                                              <p:spTgt spid="85"/>
                                            </p:tgtEl>
                                            <p:attrNameLst>
                                              <p:attrName>style.visibility</p:attrName>
                                            </p:attrNameLst>
                                          </p:cBhvr>
                                          <p:to>
                                            <p:strVal val="hidden"/>
                                          </p:to>
                                        </p:set>
                                        <p:set>
                                          <p:cBhvr additive="base" accumulate="none">
                                            <p:cTn id="40" dur="1" fill="hold">
                                              <p:stCondLst>
                                                <p:cond delay="499"/>
                                              </p:stCondLst>
                                            </p:cTn>
                                            <p:tgtEl>
                                              <p:spTgt spid="85"/>
                                            </p:tgtEl>
                                            <p:attrNameLst>
                                              <p:attrName/>
                                            </p:attrNameLst>
                                          </p:cBhvr>
                                          <p:to>
                                            <p:strVal val=""/>
                                          </p:to>
                                        </p:set>
                                      </p:childTnLst>
                                    </p:cTn>
                                  </p:par>
                                  <p:par>
                                    <p:cTn id="41" presetID="6" presetClass="entr" presetSubtype="32" fill="hold" nodeType="withEffect">
                                      <p:stCondLst>
                                        <p:cond delay="530"/>
                                      </p:stCondLst>
                                      <p:childTnLst>
                                        <p:set>
                                          <p:cBhvr additive="base" accumulate="none">
                                            <p:cTn id="42" dur="1" fill="hold">
                                              <p:stCondLst>
                                                <p:cond delay="208"/>
                                              </p:stCondLst>
                                            </p:cTn>
                                            <p:tgtEl>
                                              <p:spTgt spid="91"/>
                                            </p:tgtEl>
                                            <p:attrNameLst>
                                              <p:attrName>style.visibility</p:attrName>
                                            </p:attrNameLst>
                                          </p:cBhvr>
                                          <p:to>
                                            <p:strVal val="visible"/>
                                          </p:to>
                                        </p:set>
                                        <p:animScale>
                                          <p:cBhvr additive="base" accumulate="none">
                                            <p:cTn id="43" dur="42" fill="hold">
                                              <p:stCondLst>
                                                <p:cond delay="208"/>
                                              </p:stCondLst>
                                            </p:cTn>
                                            <p:tgtEl>
                                              <p:spTgt spid="91"/>
                                            </p:tgtEl>
                                          </p:cBhvr>
                                          <p:from x="0" y="0"/>
                                          <p:to x="100000" y="100000"/>
                                        </p:animScale>
                                        <p:set>
                                          <p:cBhvr additive="base" accumulate="none">
                                            <p:cTn id="44" dur="1" fill="hold">
                                              <p:stCondLst>
                                                <p:cond delay="499"/>
                                              </p:stCondLst>
                                            </p:cTn>
                                            <p:tgtEl>
                                              <p:spTgt spid="91"/>
                                            </p:tgtEl>
                                            <p:attrNameLst>
                                              <p:attrName/>
                                            </p:attrNameLst>
                                          </p:cBhvr>
                                          <p:to>
                                            <p:strVal val=""/>
                                          </p:to>
                                        </p:set>
                                      </p:childTnLst>
                                    </p:cTn>
                                  </p:par>
                                  <p:par>
                                    <p:cTn id="45" presetID="6" presetClass="exit" presetSubtype="32" fill="hold" nodeType="withEffect">
                                      <p:stCondLst>
                                        <p:cond delay="530"/>
                                      </p:stCondLst>
                                      <p:childTnLst>
                                        <p:animEffect transition="out" filter="circle(out)">
                                          <p:cBhvr additive="base" accumulate="none">
                                            <p:cTn id="46" dur="42" fill="hold">
                                              <p:stCondLst>
                                                <p:cond delay="250"/>
                                              </p:stCondLst>
                                            </p:cTn>
                                            <p:tgtEl>
                                              <p:spTgt spid="91"/>
                                            </p:tgtEl>
                                          </p:cBhvr>
                                        </p:animEffect>
                                        <p:set>
                                          <p:cBhvr additive="base" accumulate="none">
                                            <p:cTn id="47" dur="1" fill="hold">
                                              <p:stCondLst>
                                                <p:cond delay="292"/>
                                              </p:stCondLst>
                                            </p:cTn>
                                            <p:tgtEl>
                                              <p:spTgt spid="91"/>
                                            </p:tgtEl>
                                            <p:attrNameLst>
                                              <p:attrName>style.visibility</p:attrName>
                                            </p:attrNameLst>
                                          </p:cBhvr>
                                          <p:to>
                                            <p:strVal val="hidden"/>
                                          </p:to>
                                        </p:set>
                                        <p:set>
                                          <p:cBhvr additive="base" accumulate="none">
                                            <p:cTn id="48" dur="1" fill="hold">
                                              <p:stCondLst>
                                                <p:cond delay="499"/>
                                              </p:stCondLst>
                                            </p:cTn>
                                            <p:tgtEl>
                                              <p:spTgt spid="91"/>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5" grpId="0" animBg="1"/>
          <p:bldP spid="35" grpId="1" animBg="1"/>
          <p:bldP spid="35" grpId="2" animBg="1"/>
          <p:bldP spid="35" grpId="3" animBg="1"/>
          <p:bldP spid="38" grpId="0"/>
          <p:bldP spid="40" grpId="0"/>
          <p:bldP spid="4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stCondLst>
                                        <p:cond delay="0"/>
                                      </p:stCondLst>
                                      <p:childTnLst>
                                        <p:animMotion origin="layout" path="M -1.45833E-6 2.59259E-6 C -0.00885 -0.04074 -0.0151 -0.05185 -0.03073 -0.08588 C -0.04036 -0.1088 -0.0681 -0.1375 -0.08646 -0.13773 C -0.10469 -0.1382 -0.1306 -0.11065 -0.14036 -0.08773 C -0.15573 -0.05347 -0.16133 -0.05139 -0.17174 -0.00486 " pathEditMode="relative" rAng="0" ptsTypes="AAAAA">
                                          <p:cBhvr>
                                            <p:cTn id="6" dur="500" fill="hold"/>
                                            <p:tgtEl>
                                              <p:spTgt spid="35"/>
                                            </p:tgtEl>
                                            <p:attrNameLst>
                                              <p:attrName>ppt_x</p:attrName>
                                              <p:attrName>ppt_y</p:attrName>
                                            </p:attrNameLst>
                                          </p:cBhvr>
                                          <p:rCtr x="-8594" y="-6898"/>
                                        </p:animMotion>
                                      </p:childTnLst>
                                    </p:cTn>
                                  </p:par>
                                  <p:par>
                                    <p:cTn id="7" presetID="44" presetClass="path" presetSubtype="0" accel="50000" fill="hold" grpId="1" nodeType="withEffect">
                                      <p:stCondLst>
                                        <p:cond delay="500"/>
                                      </p:stCondLst>
                                      <p:childTnLst>
                                        <p:animMotion origin="layout" path="M -0.17174 -0.00486 C -0.18646 -0.0331 -0.18685 -0.04584 -0.20117 -0.07361 C -0.21015 -0.09236 -0.2345 -0.1169 -0.25169 -0.11713 C -0.26888 -0.1176 -0.29492 -0.09468 -0.30377 -0.07593 C -0.31823 -0.04792 -0.31953 -0.03959 -0.32656 -0.00486 " pathEditMode="relative" rAng="0" ptsTypes="AAAAA">
                                          <p:cBhvr>
                                            <p:cTn id="8" dur="500" fill="hold"/>
                                            <p:tgtEl>
                                              <p:spTgt spid="35"/>
                                            </p:tgtEl>
                                            <p:attrNameLst>
                                              <p:attrName>ppt_x</p:attrName>
                                              <p:attrName>ppt_y</p:attrName>
                                            </p:attrNameLst>
                                          </p:cBhvr>
                                          <p:rCtr x="-7747" y="-5625"/>
                                        </p:animMotion>
                                      </p:childTnLst>
                                    </p:cTn>
                                  </p:par>
                                  <p:par>
                                    <p:cTn id="9" presetID="44" presetClass="path" presetSubtype="0" accel="50000" fill="hold" grpId="2" nodeType="withEffect">
                                      <p:stCondLst>
                                        <p:cond delay="1000"/>
                                      </p:stCondLst>
                                      <p:childTnLst>
                                        <p:animMotion origin="layout" path="M -0.32656 -0.00486 C -0.33828 -0.03704 -0.3414 -0.04329 -0.35573 -0.07084 C -0.36549 -0.08959 -0.39036 -0.11667 -0.40859 -0.11621 C -0.42747 -0.11597 -0.45664 -0.0875 -0.46575 -0.06875 C -0.4793 -0.04375 -0.48919 -0.0081 -0.49609 0.03588 C -0.50286 0.07963 -0.5125 0.20717 -0.51028 0.2368 " pathEditMode="relative" rAng="0" ptsTypes="AAAAAA">
                                          <p:cBhvr>
                                            <p:cTn id="10" dur="500" fill="hold"/>
                                            <p:tgtEl>
                                              <p:spTgt spid="35"/>
                                            </p:tgtEl>
                                            <p:attrNameLst>
                                              <p:attrName>ppt_x</p:attrName>
                                              <p:attrName>ppt_y</p:attrName>
                                            </p:attrNameLst>
                                          </p:cBhvr>
                                          <p:rCtr x="-9206" y="6505"/>
                                        </p:animMotion>
                                      </p:childTnLst>
                                    </p:cTn>
                                  </p:par>
                                  <p:par>
                                    <p:cTn id="11" presetID="10" presetClass="exit" presetSubtype="0" fill="hold" grpId="3" nodeType="withEffect">
                                      <p:stCondLst>
                                        <p:cond delay="1200"/>
                                      </p:stCondLst>
                                      <p:childTnLst>
                                        <p:animEffect transition="out" filter="fade">
                                          <p:cBhvr>
                                            <p:cTn id="12" dur="200"/>
                                            <p:tgtEl>
                                              <p:spTgt spid="35"/>
                                            </p:tgtEl>
                                          </p:cBhvr>
                                        </p:animEffect>
                                        <p:set>
                                          <p:cBhvr>
                                            <p:cTn id="13" dur="1" fill="hold">
                                              <p:stCondLst>
                                                <p:cond delay="199"/>
                                              </p:stCondLst>
                                            </p:cTn>
                                            <p:tgtEl>
                                              <p:spTgt spid="35"/>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33"/>
                                            </p:tgtEl>
                                            <p:attrNameLst>
                                              <p:attrName>style.visibility</p:attrName>
                                            </p:attrNameLst>
                                          </p:cBhvr>
                                          <p:to>
                                            <p:strVal val="visible"/>
                                          </p:to>
                                        </p:set>
                                      </p:childTnLst>
                                    </p:cTn>
                                  </p:par>
                                  <p:par>
                                    <p:cTn id="19" presetID="6" presetClass="emph" presetSubtype="0" fill="hold" grpId="1" nodeType="withEffect">
                                      <p:stCondLst>
                                        <p:cond delay="1200"/>
                                      </p:stCondLst>
                                      <p:childTnLst>
                                        <p:animScale>
                                          <p:cBhvr>
                                            <p:cTn id="20" dur="1000" fill="hold"/>
                                            <p:tgtEl>
                                              <p:spTgt spid="33"/>
                                            </p:tgtEl>
                                          </p:cBhvr>
                                          <p:by x="101000" y="101000"/>
                                          <p:from x="98000" y="98000"/>
                                          <p:to x="100000" y="100000"/>
                                        </p:animScale>
                                      </p:childTnLst>
                                    </p:cTn>
                                  </p:par>
                                  <p:par>
                                    <p:cTn id="21" presetID="6" presetClass="emph" presetSubtype="0" fill="hold" grpId="0" nodeType="withEffect">
                                      <p:stCondLst>
                                        <p:cond delay="300"/>
                                      </p:stCondLst>
                                      <p:childTnLst>
                                        <p:animScale>
                                          <p:cBhvr>
                                            <p:cTn id="22" dur="1000" fill="hold"/>
                                            <p:tgtEl>
                                              <p:spTgt spid="45"/>
                                            </p:tgtEl>
                                          </p:cBhvr>
                                          <p:by x="101000" y="101000"/>
                                          <p:from x="98000" y="98000"/>
                                          <p:to x="100000" y="100000"/>
                                        </p:animScale>
                                      </p:childTnLst>
                                    </p:cTn>
                                  </p:par>
                                  <p:par>
                                    <p:cTn id="23" presetID="6" presetClass="emph" presetSubtype="0" fill="hold" grpId="0" nodeType="withEffect">
                                      <p:stCondLst>
                                        <p:cond delay="700"/>
                                      </p:stCondLst>
                                      <p:childTnLst>
                                        <p:animScale>
                                          <p:cBhvr>
                                            <p:cTn id="24" dur="1000" fill="hold"/>
                                            <p:tgtEl>
                                              <p:spTgt spid="40"/>
                                            </p:tgtEl>
                                          </p:cBhvr>
                                          <p:by x="101000" y="101000"/>
                                          <p:from x="98000" y="98000"/>
                                          <p:to x="100000" y="100000"/>
                                        </p:animScale>
                                      </p:childTnLst>
                                    </p:cTn>
                                  </p:par>
                                  <p:par>
                                    <p:cTn id="25" presetID="6" presetClass="entr" presetSubtype="32" fill="hold" nodeType="withEffect">
                                      <p:stCondLst>
                                        <p:cond delay="1030"/>
                                      </p:stCondLst>
                                      <p:childTnLst>
                                        <p:set>
                                          <p:cBhvr additive="base" accumulate="none">
                                            <p:cTn id="26" dur="1" fill="hold">
                                              <p:stCondLst>
                                                <p:cond delay="208"/>
                                              </p:stCondLst>
                                            </p:cTn>
                                            <p:tgtEl>
                                              <p:spTgt spid="79"/>
                                            </p:tgtEl>
                                            <p:attrNameLst>
                                              <p:attrName>style.visibility</p:attrName>
                                            </p:attrNameLst>
                                          </p:cBhvr>
                                          <p:to>
                                            <p:strVal val="visible"/>
                                          </p:to>
                                        </p:set>
                                        <p:animScale>
                                          <p:cBhvr additive="base" accumulate="none">
                                            <p:cTn id="27" dur="42" fill="hold">
                                              <p:stCondLst>
                                                <p:cond delay="208"/>
                                              </p:stCondLst>
                                            </p:cTn>
                                            <p:tgtEl>
                                              <p:spTgt spid="79"/>
                                            </p:tgtEl>
                                          </p:cBhvr>
                                          <p:from x="0" y="0"/>
                                          <p:to x="100000" y="100000"/>
                                        </p:animScale>
                                        <p:set>
                                          <p:cBhvr additive="base" accumulate="none">
                                            <p:cTn id="28" dur="1" fill="hold">
                                              <p:stCondLst>
                                                <p:cond delay="499"/>
                                              </p:stCondLst>
                                            </p:cTn>
                                            <p:tgtEl>
                                              <p:spTgt spid="79"/>
                                            </p:tgtEl>
                                            <p:attrNameLst>
                                              <p:attrName/>
                                            </p:attrNameLst>
                                          </p:cBhvr>
                                          <p:to>
                                            <p:strVal val=""/>
                                          </p:to>
                                        </p:set>
                                      </p:childTnLst>
                                    </p:cTn>
                                  </p:par>
                                  <p:par>
                                    <p:cTn id="29" presetID="6" presetClass="exit" presetSubtype="32" fill="hold" nodeType="withEffect">
                                      <p:stCondLst>
                                        <p:cond delay="1030"/>
                                      </p:stCondLst>
                                      <p:childTnLst>
                                        <p:animEffect transition="out" filter="circle(out)">
                                          <p:cBhvr additive="base" accumulate="none">
                                            <p:cTn id="30" dur="42" fill="hold">
                                              <p:stCondLst>
                                                <p:cond delay="250"/>
                                              </p:stCondLst>
                                            </p:cTn>
                                            <p:tgtEl>
                                              <p:spTgt spid="79"/>
                                            </p:tgtEl>
                                          </p:cBhvr>
                                        </p:animEffect>
                                        <p:set>
                                          <p:cBhvr additive="base" accumulate="none">
                                            <p:cTn id="31" dur="1" fill="hold">
                                              <p:stCondLst>
                                                <p:cond delay="292"/>
                                              </p:stCondLst>
                                            </p:cTn>
                                            <p:tgtEl>
                                              <p:spTgt spid="79"/>
                                            </p:tgtEl>
                                            <p:attrNameLst>
                                              <p:attrName>style.visibility</p:attrName>
                                            </p:attrNameLst>
                                          </p:cBhvr>
                                          <p:to>
                                            <p:strVal val="hidden"/>
                                          </p:to>
                                        </p:set>
                                        <p:set>
                                          <p:cBhvr additive="base" accumulate="none">
                                            <p:cTn id="32" dur="1" fill="hold">
                                              <p:stCondLst>
                                                <p:cond delay="499"/>
                                              </p:stCondLst>
                                            </p:cTn>
                                            <p:tgtEl>
                                              <p:spTgt spid="79"/>
                                            </p:tgtEl>
                                            <p:attrNameLst>
                                              <p:attrName/>
                                            </p:attrNameLst>
                                          </p:cBhvr>
                                          <p:to>
                                            <p:strVal val=""/>
                                          </p:to>
                                        </p:set>
                                      </p:childTnLst>
                                    </p:cTn>
                                  </p:par>
                                  <p:par>
                                    <p:cTn id="33" presetID="6" presetClass="entr" presetSubtype="32" fill="hold" nodeType="withEffect">
                                      <p:stCondLst>
                                        <p:cond delay="10"/>
                                      </p:stCondLst>
                                      <p:childTnLst>
                                        <p:set>
                                          <p:cBhvr additive="base" accumulate="none">
                                            <p:cTn id="34" dur="1" fill="hold">
                                              <p:stCondLst>
                                                <p:cond delay="208"/>
                                              </p:stCondLst>
                                            </p:cTn>
                                            <p:tgtEl>
                                              <p:spTgt spid="85"/>
                                            </p:tgtEl>
                                            <p:attrNameLst>
                                              <p:attrName>style.visibility</p:attrName>
                                            </p:attrNameLst>
                                          </p:cBhvr>
                                          <p:to>
                                            <p:strVal val="visible"/>
                                          </p:to>
                                        </p:set>
                                        <p:animScale>
                                          <p:cBhvr additive="base" accumulate="none">
                                            <p:cTn id="35" dur="42" fill="hold">
                                              <p:stCondLst>
                                                <p:cond delay="208"/>
                                              </p:stCondLst>
                                            </p:cTn>
                                            <p:tgtEl>
                                              <p:spTgt spid="85"/>
                                            </p:tgtEl>
                                          </p:cBhvr>
                                          <p:from x="0" y="0"/>
                                          <p:to x="100000" y="100000"/>
                                        </p:animScale>
                                        <p:set>
                                          <p:cBhvr additive="base" accumulate="none">
                                            <p:cTn id="36" dur="1" fill="hold">
                                              <p:stCondLst>
                                                <p:cond delay="499"/>
                                              </p:stCondLst>
                                            </p:cTn>
                                            <p:tgtEl>
                                              <p:spTgt spid="85"/>
                                            </p:tgtEl>
                                            <p:attrNameLst>
                                              <p:attrName/>
                                            </p:attrNameLst>
                                          </p:cBhvr>
                                          <p:to>
                                            <p:strVal val=""/>
                                          </p:to>
                                        </p:set>
                                      </p:childTnLst>
                                    </p:cTn>
                                  </p:par>
                                  <p:par>
                                    <p:cTn id="37" presetID="6" presetClass="exit" presetSubtype="32" fill="hold" nodeType="withEffect">
                                      <p:stCondLst>
                                        <p:cond delay="10"/>
                                      </p:stCondLst>
                                      <p:childTnLst>
                                        <p:animEffect transition="out" filter="circle(out)">
                                          <p:cBhvr additive="base" accumulate="none">
                                            <p:cTn id="38" dur="42" fill="hold">
                                              <p:stCondLst>
                                                <p:cond delay="250"/>
                                              </p:stCondLst>
                                            </p:cTn>
                                            <p:tgtEl>
                                              <p:spTgt spid="85"/>
                                            </p:tgtEl>
                                          </p:cBhvr>
                                        </p:animEffect>
                                        <p:set>
                                          <p:cBhvr additive="base" accumulate="none">
                                            <p:cTn id="39" dur="1" fill="hold">
                                              <p:stCondLst>
                                                <p:cond delay="292"/>
                                              </p:stCondLst>
                                            </p:cTn>
                                            <p:tgtEl>
                                              <p:spTgt spid="85"/>
                                            </p:tgtEl>
                                            <p:attrNameLst>
                                              <p:attrName>style.visibility</p:attrName>
                                            </p:attrNameLst>
                                          </p:cBhvr>
                                          <p:to>
                                            <p:strVal val="hidden"/>
                                          </p:to>
                                        </p:set>
                                        <p:set>
                                          <p:cBhvr additive="base" accumulate="none">
                                            <p:cTn id="40" dur="1" fill="hold">
                                              <p:stCondLst>
                                                <p:cond delay="499"/>
                                              </p:stCondLst>
                                            </p:cTn>
                                            <p:tgtEl>
                                              <p:spTgt spid="85"/>
                                            </p:tgtEl>
                                            <p:attrNameLst>
                                              <p:attrName/>
                                            </p:attrNameLst>
                                          </p:cBhvr>
                                          <p:to>
                                            <p:strVal val=""/>
                                          </p:to>
                                        </p:set>
                                      </p:childTnLst>
                                    </p:cTn>
                                  </p:par>
                                  <p:par>
                                    <p:cTn id="41" presetID="6" presetClass="entr" presetSubtype="32" fill="hold" nodeType="withEffect">
                                      <p:stCondLst>
                                        <p:cond delay="530"/>
                                      </p:stCondLst>
                                      <p:childTnLst>
                                        <p:set>
                                          <p:cBhvr additive="base" accumulate="none">
                                            <p:cTn id="42" dur="1" fill="hold">
                                              <p:stCondLst>
                                                <p:cond delay="208"/>
                                              </p:stCondLst>
                                            </p:cTn>
                                            <p:tgtEl>
                                              <p:spTgt spid="91"/>
                                            </p:tgtEl>
                                            <p:attrNameLst>
                                              <p:attrName>style.visibility</p:attrName>
                                            </p:attrNameLst>
                                          </p:cBhvr>
                                          <p:to>
                                            <p:strVal val="visible"/>
                                          </p:to>
                                        </p:set>
                                        <p:animScale>
                                          <p:cBhvr additive="base" accumulate="none">
                                            <p:cTn id="43" dur="42" fill="hold">
                                              <p:stCondLst>
                                                <p:cond delay="208"/>
                                              </p:stCondLst>
                                            </p:cTn>
                                            <p:tgtEl>
                                              <p:spTgt spid="91"/>
                                            </p:tgtEl>
                                          </p:cBhvr>
                                          <p:from x="0" y="0"/>
                                          <p:to x="100000" y="100000"/>
                                        </p:animScale>
                                        <p:set>
                                          <p:cBhvr additive="base" accumulate="none">
                                            <p:cTn id="44" dur="1" fill="hold">
                                              <p:stCondLst>
                                                <p:cond delay="499"/>
                                              </p:stCondLst>
                                            </p:cTn>
                                            <p:tgtEl>
                                              <p:spTgt spid="91"/>
                                            </p:tgtEl>
                                            <p:attrNameLst>
                                              <p:attrName/>
                                            </p:attrNameLst>
                                          </p:cBhvr>
                                          <p:to>
                                            <p:strVal val=""/>
                                          </p:to>
                                        </p:set>
                                      </p:childTnLst>
                                    </p:cTn>
                                  </p:par>
                                  <p:par>
                                    <p:cTn id="45" presetID="6" presetClass="exit" presetSubtype="32" fill="hold" nodeType="withEffect">
                                      <p:stCondLst>
                                        <p:cond delay="530"/>
                                      </p:stCondLst>
                                      <p:childTnLst>
                                        <p:animEffect transition="out" filter="circle(out)">
                                          <p:cBhvr additive="base" accumulate="none">
                                            <p:cTn id="46" dur="42" fill="hold">
                                              <p:stCondLst>
                                                <p:cond delay="250"/>
                                              </p:stCondLst>
                                            </p:cTn>
                                            <p:tgtEl>
                                              <p:spTgt spid="91"/>
                                            </p:tgtEl>
                                          </p:cBhvr>
                                        </p:animEffect>
                                        <p:set>
                                          <p:cBhvr additive="base" accumulate="none">
                                            <p:cTn id="47" dur="1" fill="hold">
                                              <p:stCondLst>
                                                <p:cond delay="292"/>
                                              </p:stCondLst>
                                            </p:cTn>
                                            <p:tgtEl>
                                              <p:spTgt spid="91"/>
                                            </p:tgtEl>
                                            <p:attrNameLst>
                                              <p:attrName>style.visibility</p:attrName>
                                            </p:attrNameLst>
                                          </p:cBhvr>
                                          <p:to>
                                            <p:strVal val="hidden"/>
                                          </p:to>
                                        </p:set>
                                        <p:set>
                                          <p:cBhvr additive="base" accumulate="none">
                                            <p:cTn id="48" dur="1" fill="hold">
                                              <p:stCondLst>
                                                <p:cond delay="499"/>
                                              </p:stCondLst>
                                            </p:cTn>
                                            <p:tgtEl>
                                              <p:spTgt spid="91"/>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5" grpId="0" animBg="1"/>
          <p:bldP spid="35" grpId="1" animBg="1"/>
          <p:bldP spid="35" grpId="2" animBg="1"/>
          <p:bldP spid="35" grpId="3" animBg="1"/>
          <p:bldP spid="38" grpId="0"/>
          <p:bldP spid="40" grpId="0"/>
          <p:bldP spid="4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文本框 1"/>
          <p:cNvSpPr txBox="1"/>
          <p:nvPr/>
        </p:nvSpPr>
        <p:spPr>
          <a:xfrm>
            <a:off x="573206" y="341194"/>
            <a:ext cx="5998758" cy="707886"/>
          </a:xfrm>
          <a:prstGeom prst="rect">
            <a:avLst/>
          </a:prstGeom>
          <a:noFill/>
        </p:spPr>
        <p:txBody>
          <a:bodyPr wrap="none" rtlCol="0">
            <a:spAutoFit/>
          </a:bodyPr>
          <a:lstStyle/>
          <a:p>
            <a:r>
              <a:rPr lang="en-US" altLang="zh-CN" sz="4000" dirty="0" smtClean="0">
                <a:latin typeface="Broadway BT" panose="04040905080B02020502" pitchFamily="82" charset="0"/>
              </a:rPr>
              <a:t>3 steps 1 animation</a:t>
            </a:r>
            <a:endParaRPr lang="zh-CN" altLang="en-US" sz="4000" dirty="0">
              <a:latin typeface="Broadway BT" panose="04040905080B02020502" pitchFamily="82" charset="0"/>
            </a:endParaRPr>
          </a:p>
        </p:txBody>
      </p:sp>
      <p:sp>
        <p:nvSpPr>
          <p:cNvPr id="4" name="Freeform 6"/>
          <p:cNvSpPr>
            <a:spLocks/>
          </p:cNvSpPr>
          <p:nvPr/>
        </p:nvSpPr>
        <p:spPr bwMode="auto">
          <a:xfrm>
            <a:off x="4406812" y="2288722"/>
            <a:ext cx="3263987" cy="3681653"/>
          </a:xfrm>
          <a:custGeom>
            <a:avLst/>
            <a:gdLst>
              <a:gd name="T0" fmla="*/ 311 w 622"/>
              <a:gd name="T1" fmla="*/ 702 h 702"/>
              <a:gd name="T2" fmla="*/ 91 w 622"/>
              <a:gd name="T3" fmla="*/ 512 h 702"/>
              <a:gd name="T4" fmla="*/ 0 w 622"/>
              <a:gd name="T5" fmla="*/ 159 h 702"/>
              <a:gd name="T6" fmla="*/ 7 w 622"/>
              <a:gd name="T7" fmla="*/ 29 h 702"/>
              <a:gd name="T8" fmla="*/ 146 w 622"/>
              <a:gd name="T9" fmla="*/ 84 h 702"/>
              <a:gd name="T10" fmla="*/ 312 w 622"/>
              <a:gd name="T11" fmla="*/ 0 h 702"/>
              <a:gd name="T12" fmla="*/ 477 w 622"/>
              <a:gd name="T13" fmla="*/ 84 h 702"/>
              <a:gd name="T14" fmla="*/ 616 w 622"/>
              <a:gd name="T15" fmla="*/ 29 h 702"/>
              <a:gd name="T16" fmla="*/ 622 w 622"/>
              <a:gd name="T17" fmla="*/ 159 h 702"/>
              <a:gd name="T18" fmla="*/ 532 w 622"/>
              <a:gd name="T19" fmla="*/ 512 h 702"/>
              <a:gd name="T20" fmla="*/ 311 w 622"/>
              <a:gd name="T21" fmla="*/ 702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2" h="702">
                <a:moveTo>
                  <a:pt x="311" y="702"/>
                </a:moveTo>
                <a:cubicBezTo>
                  <a:pt x="225" y="675"/>
                  <a:pt x="147" y="607"/>
                  <a:pt x="91" y="512"/>
                </a:cubicBezTo>
                <a:cubicBezTo>
                  <a:pt x="33" y="412"/>
                  <a:pt x="0" y="287"/>
                  <a:pt x="0" y="159"/>
                </a:cubicBezTo>
                <a:cubicBezTo>
                  <a:pt x="0" y="123"/>
                  <a:pt x="3" y="71"/>
                  <a:pt x="7" y="29"/>
                </a:cubicBezTo>
                <a:cubicBezTo>
                  <a:pt x="44" y="64"/>
                  <a:pt x="94" y="84"/>
                  <a:pt x="146" y="84"/>
                </a:cubicBezTo>
                <a:cubicBezTo>
                  <a:pt x="212" y="84"/>
                  <a:pt x="273" y="52"/>
                  <a:pt x="312" y="0"/>
                </a:cubicBezTo>
                <a:cubicBezTo>
                  <a:pt x="350" y="52"/>
                  <a:pt x="412" y="84"/>
                  <a:pt x="477" y="84"/>
                </a:cubicBezTo>
                <a:cubicBezTo>
                  <a:pt x="529" y="84"/>
                  <a:pt x="578" y="64"/>
                  <a:pt x="616" y="29"/>
                </a:cubicBezTo>
                <a:cubicBezTo>
                  <a:pt x="620" y="71"/>
                  <a:pt x="622" y="124"/>
                  <a:pt x="622" y="159"/>
                </a:cubicBezTo>
                <a:cubicBezTo>
                  <a:pt x="622" y="287"/>
                  <a:pt x="590" y="412"/>
                  <a:pt x="532" y="512"/>
                </a:cubicBezTo>
                <a:cubicBezTo>
                  <a:pt x="475" y="607"/>
                  <a:pt x="397" y="675"/>
                  <a:pt x="311" y="702"/>
                </a:cubicBezTo>
                <a:close/>
              </a:path>
            </a:pathLst>
          </a:custGeom>
          <a:solidFill>
            <a:srgbClr val="C00000"/>
          </a:solidFill>
          <a:ln w="38100">
            <a:noFill/>
            <a:round/>
            <a:headEnd/>
            <a:tailEnd/>
          </a:ln>
          <a:effectLst/>
        </p:spPr>
        <p:txBody>
          <a:bodyPr vert="horz" wrap="square" lIns="91440" tIns="45720" rIns="91440" bIns="45720" numCol="1" anchor="t" anchorCtr="0" compatLnSpc="1">
            <a:prstTxWarp prst="textNoShape">
              <a:avLst/>
            </a:prstTxWarp>
          </a:bodyPr>
          <a:lstStyle/>
          <a:p>
            <a:endParaRPr lang="zh-CN" altLang="en-US"/>
          </a:p>
        </p:txBody>
      </p:sp>
      <p:cxnSp>
        <p:nvCxnSpPr>
          <p:cNvPr id="6" name="直接连接符 5"/>
          <p:cNvCxnSpPr/>
          <p:nvPr/>
        </p:nvCxnSpPr>
        <p:spPr>
          <a:xfrm flipV="1">
            <a:off x="4019463" y="4916948"/>
            <a:ext cx="1206500" cy="1483852"/>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8" name="直接箭头连接符 7"/>
          <p:cNvCxnSpPr/>
          <p:nvPr/>
        </p:nvCxnSpPr>
        <p:spPr>
          <a:xfrm flipH="1" flipV="1">
            <a:off x="4438563" y="4432300"/>
            <a:ext cx="762000" cy="48464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 name="直接连接符 9"/>
          <p:cNvCxnSpPr/>
          <p:nvPr/>
        </p:nvCxnSpPr>
        <p:spPr>
          <a:xfrm flipH="1" flipV="1">
            <a:off x="6680200" y="5168900"/>
            <a:ext cx="457200" cy="123190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2" name="直接箭头连接符 11"/>
          <p:cNvCxnSpPr/>
          <p:nvPr/>
        </p:nvCxnSpPr>
        <p:spPr>
          <a:xfrm flipV="1">
            <a:off x="6680200" y="5016500"/>
            <a:ext cx="990599" cy="15240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直接连接符 13"/>
          <p:cNvCxnSpPr/>
          <p:nvPr/>
        </p:nvCxnSpPr>
        <p:spPr>
          <a:xfrm flipH="1" flipV="1">
            <a:off x="7378700" y="3606800"/>
            <a:ext cx="914400" cy="68580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6" name="直接箭头连接符 15"/>
          <p:cNvCxnSpPr/>
          <p:nvPr/>
        </p:nvCxnSpPr>
        <p:spPr>
          <a:xfrm flipV="1">
            <a:off x="7366000" y="2453789"/>
            <a:ext cx="927100" cy="116571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7" name="Freeform 246"/>
          <p:cNvSpPr>
            <a:spLocks/>
          </p:cNvSpPr>
          <p:nvPr/>
        </p:nvSpPr>
        <p:spPr bwMode="auto">
          <a:xfrm>
            <a:off x="5302575" y="3378200"/>
            <a:ext cx="1472460" cy="1445048"/>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18" name="组合 17"/>
          <p:cNvGrpSpPr/>
          <p:nvPr/>
        </p:nvGrpSpPr>
        <p:grpSpPr>
          <a:xfrm>
            <a:off x="9880898" y="1692598"/>
            <a:ext cx="554596" cy="558474"/>
            <a:chOff x="10902951" y="987425"/>
            <a:chExt cx="681038" cy="685800"/>
          </a:xfrm>
          <a:solidFill>
            <a:schemeClr val="tx1"/>
          </a:solidFill>
        </p:grpSpPr>
        <p:sp>
          <p:nvSpPr>
            <p:cNvPr id="19" name="Freeform 257"/>
            <p:cNvSpPr>
              <a:spLocks/>
            </p:cNvSpPr>
            <p:nvPr/>
          </p:nvSpPr>
          <p:spPr bwMode="auto">
            <a:xfrm>
              <a:off x="11115676" y="1147762"/>
              <a:ext cx="141288" cy="200025"/>
            </a:xfrm>
            <a:custGeom>
              <a:avLst/>
              <a:gdLst>
                <a:gd name="T0" fmla="*/ 98 w 113"/>
                <a:gd name="T1" fmla="*/ 0 h 160"/>
                <a:gd name="T2" fmla="*/ 84 w 113"/>
                <a:gd name="T3" fmla="*/ 14 h 160"/>
                <a:gd name="T4" fmla="*/ 84 w 113"/>
                <a:gd name="T5" fmla="*/ 131 h 160"/>
                <a:gd name="T6" fmla="*/ 14 w 113"/>
                <a:gd name="T7" fmla="*/ 131 h 160"/>
                <a:gd name="T8" fmla="*/ 0 w 113"/>
                <a:gd name="T9" fmla="*/ 145 h 160"/>
                <a:gd name="T10" fmla="*/ 14 w 113"/>
                <a:gd name="T11" fmla="*/ 160 h 160"/>
                <a:gd name="T12" fmla="*/ 99 w 113"/>
                <a:gd name="T13" fmla="*/ 160 h 160"/>
                <a:gd name="T14" fmla="*/ 113 w 113"/>
                <a:gd name="T15" fmla="*/ 146 h 160"/>
                <a:gd name="T16" fmla="*/ 113 w 113"/>
                <a:gd name="T17" fmla="*/ 142 h 160"/>
                <a:gd name="T18" fmla="*/ 113 w 113"/>
                <a:gd name="T19" fmla="*/ 14 h 160"/>
                <a:gd name="T20" fmla="*/ 98 w 113"/>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60">
                  <a:moveTo>
                    <a:pt x="98" y="0"/>
                  </a:moveTo>
                  <a:cubicBezTo>
                    <a:pt x="90" y="0"/>
                    <a:pt x="84" y="6"/>
                    <a:pt x="84" y="14"/>
                  </a:cubicBezTo>
                  <a:cubicBezTo>
                    <a:pt x="84" y="131"/>
                    <a:pt x="84" y="131"/>
                    <a:pt x="84" y="131"/>
                  </a:cubicBezTo>
                  <a:cubicBezTo>
                    <a:pt x="14" y="131"/>
                    <a:pt x="14" y="131"/>
                    <a:pt x="14" y="131"/>
                  </a:cubicBezTo>
                  <a:cubicBezTo>
                    <a:pt x="6" y="131"/>
                    <a:pt x="0" y="138"/>
                    <a:pt x="0" y="145"/>
                  </a:cubicBezTo>
                  <a:cubicBezTo>
                    <a:pt x="0" y="153"/>
                    <a:pt x="6" y="160"/>
                    <a:pt x="14" y="160"/>
                  </a:cubicBezTo>
                  <a:cubicBezTo>
                    <a:pt x="99" y="160"/>
                    <a:pt x="99" y="160"/>
                    <a:pt x="99" y="160"/>
                  </a:cubicBezTo>
                  <a:cubicBezTo>
                    <a:pt x="107" y="160"/>
                    <a:pt x="113" y="154"/>
                    <a:pt x="113" y="146"/>
                  </a:cubicBezTo>
                  <a:cubicBezTo>
                    <a:pt x="113" y="144"/>
                    <a:pt x="113" y="143"/>
                    <a:pt x="113" y="142"/>
                  </a:cubicBezTo>
                  <a:cubicBezTo>
                    <a:pt x="113" y="14"/>
                    <a:pt x="113" y="14"/>
                    <a:pt x="113" y="14"/>
                  </a:cubicBezTo>
                  <a:cubicBezTo>
                    <a:pt x="113" y="6"/>
                    <a:pt x="106" y="0"/>
                    <a:pt x="9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58"/>
            <p:cNvSpPr>
              <a:spLocks/>
            </p:cNvSpPr>
            <p:nvPr/>
          </p:nvSpPr>
          <p:spPr bwMode="auto">
            <a:xfrm>
              <a:off x="10902951" y="990600"/>
              <a:ext cx="371475" cy="677862"/>
            </a:xfrm>
            <a:custGeom>
              <a:avLst/>
              <a:gdLst>
                <a:gd name="T0" fmla="*/ 0 w 298"/>
                <a:gd name="T1" fmla="*/ 272 h 544"/>
                <a:gd name="T2" fmla="*/ 272 w 298"/>
                <a:gd name="T3" fmla="*/ 544 h 544"/>
                <a:gd name="T4" fmla="*/ 298 w 298"/>
                <a:gd name="T5" fmla="*/ 543 h 544"/>
                <a:gd name="T6" fmla="*/ 298 w 298"/>
                <a:gd name="T7" fmla="*/ 515 h 544"/>
                <a:gd name="T8" fmla="*/ 283 w 298"/>
                <a:gd name="T9" fmla="*/ 516 h 544"/>
                <a:gd name="T10" fmla="*/ 283 w 298"/>
                <a:gd name="T11" fmla="*/ 456 h 544"/>
                <a:gd name="T12" fmla="*/ 264 w 298"/>
                <a:gd name="T13" fmla="*/ 456 h 544"/>
                <a:gd name="T14" fmla="*/ 264 w 298"/>
                <a:gd name="T15" fmla="*/ 516 h 544"/>
                <a:gd name="T16" fmla="*/ 159 w 298"/>
                <a:gd name="T17" fmla="*/ 489 h 544"/>
                <a:gd name="T18" fmla="*/ 189 w 298"/>
                <a:gd name="T19" fmla="*/ 437 h 544"/>
                <a:gd name="T20" fmla="*/ 173 w 298"/>
                <a:gd name="T21" fmla="*/ 428 h 544"/>
                <a:gd name="T22" fmla="*/ 143 w 298"/>
                <a:gd name="T23" fmla="*/ 480 h 544"/>
                <a:gd name="T24" fmla="*/ 66 w 298"/>
                <a:gd name="T25" fmla="*/ 403 h 544"/>
                <a:gd name="T26" fmla="*/ 118 w 298"/>
                <a:gd name="T27" fmla="*/ 373 h 544"/>
                <a:gd name="T28" fmla="*/ 109 w 298"/>
                <a:gd name="T29" fmla="*/ 357 h 544"/>
                <a:gd name="T30" fmla="*/ 57 w 298"/>
                <a:gd name="T31" fmla="*/ 387 h 544"/>
                <a:gd name="T32" fmla="*/ 28 w 298"/>
                <a:gd name="T33" fmla="*/ 283 h 544"/>
                <a:gd name="T34" fmla="*/ 88 w 298"/>
                <a:gd name="T35" fmla="*/ 283 h 544"/>
                <a:gd name="T36" fmla="*/ 88 w 298"/>
                <a:gd name="T37" fmla="*/ 264 h 544"/>
                <a:gd name="T38" fmla="*/ 28 w 298"/>
                <a:gd name="T39" fmla="*/ 264 h 544"/>
                <a:gd name="T40" fmla="*/ 56 w 298"/>
                <a:gd name="T41" fmla="*/ 159 h 544"/>
                <a:gd name="T42" fmla="*/ 108 w 298"/>
                <a:gd name="T43" fmla="*/ 189 h 544"/>
                <a:gd name="T44" fmla="*/ 117 w 298"/>
                <a:gd name="T45" fmla="*/ 173 h 544"/>
                <a:gd name="T46" fmla="*/ 65 w 298"/>
                <a:gd name="T47" fmla="*/ 143 h 544"/>
                <a:gd name="T48" fmla="*/ 141 w 298"/>
                <a:gd name="T49" fmla="*/ 66 h 544"/>
                <a:gd name="T50" fmla="*/ 171 w 298"/>
                <a:gd name="T51" fmla="*/ 118 h 544"/>
                <a:gd name="T52" fmla="*/ 187 w 298"/>
                <a:gd name="T53" fmla="*/ 109 h 544"/>
                <a:gd name="T54" fmla="*/ 157 w 298"/>
                <a:gd name="T55" fmla="*/ 57 h 544"/>
                <a:gd name="T56" fmla="*/ 262 w 298"/>
                <a:gd name="T57" fmla="*/ 28 h 544"/>
                <a:gd name="T58" fmla="*/ 262 w 298"/>
                <a:gd name="T59" fmla="*/ 88 h 544"/>
                <a:gd name="T60" fmla="*/ 280 w 298"/>
                <a:gd name="T61" fmla="*/ 88 h 544"/>
                <a:gd name="T62" fmla="*/ 280 w 298"/>
                <a:gd name="T63" fmla="*/ 28 h 544"/>
                <a:gd name="T64" fmla="*/ 298 w 298"/>
                <a:gd name="T65" fmla="*/ 29 h 544"/>
                <a:gd name="T66" fmla="*/ 298 w 298"/>
                <a:gd name="T67" fmla="*/ 1 h 544"/>
                <a:gd name="T68" fmla="*/ 272 w 298"/>
                <a:gd name="T69" fmla="*/ 0 h 544"/>
                <a:gd name="T70" fmla="*/ 0 w 298"/>
                <a:gd name="T7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544">
                  <a:moveTo>
                    <a:pt x="0" y="272"/>
                  </a:moveTo>
                  <a:cubicBezTo>
                    <a:pt x="0" y="422"/>
                    <a:pt x="122" y="544"/>
                    <a:pt x="272" y="544"/>
                  </a:cubicBezTo>
                  <a:cubicBezTo>
                    <a:pt x="281" y="544"/>
                    <a:pt x="289" y="544"/>
                    <a:pt x="298" y="543"/>
                  </a:cubicBezTo>
                  <a:cubicBezTo>
                    <a:pt x="298" y="515"/>
                    <a:pt x="298" y="515"/>
                    <a:pt x="298" y="515"/>
                  </a:cubicBezTo>
                  <a:cubicBezTo>
                    <a:pt x="293" y="516"/>
                    <a:pt x="288" y="516"/>
                    <a:pt x="283" y="516"/>
                  </a:cubicBezTo>
                  <a:cubicBezTo>
                    <a:pt x="283" y="456"/>
                    <a:pt x="283" y="456"/>
                    <a:pt x="283" y="456"/>
                  </a:cubicBezTo>
                  <a:cubicBezTo>
                    <a:pt x="264" y="456"/>
                    <a:pt x="264" y="456"/>
                    <a:pt x="264" y="456"/>
                  </a:cubicBezTo>
                  <a:cubicBezTo>
                    <a:pt x="264" y="516"/>
                    <a:pt x="264" y="516"/>
                    <a:pt x="264" y="516"/>
                  </a:cubicBezTo>
                  <a:cubicBezTo>
                    <a:pt x="227" y="515"/>
                    <a:pt x="191" y="505"/>
                    <a:pt x="159" y="489"/>
                  </a:cubicBezTo>
                  <a:cubicBezTo>
                    <a:pt x="189" y="437"/>
                    <a:pt x="189" y="437"/>
                    <a:pt x="189" y="437"/>
                  </a:cubicBezTo>
                  <a:cubicBezTo>
                    <a:pt x="173" y="428"/>
                    <a:pt x="173" y="428"/>
                    <a:pt x="173" y="428"/>
                  </a:cubicBezTo>
                  <a:cubicBezTo>
                    <a:pt x="143" y="480"/>
                    <a:pt x="143" y="480"/>
                    <a:pt x="143" y="480"/>
                  </a:cubicBezTo>
                  <a:cubicBezTo>
                    <a:pt x="112" y="460"/>
                    <a:pt x="86" y="434"/>
                    <a:pt x="66" y="403"/>
                  </a:cubicBezTo>
                  <a:cubicBezTo>
                    <a:pt x="118" y="373"/>
                    <a:pt x="118" y="373"/>
                    <a:pt x="118" y="373"/>
                  </a:cubicBezTo>
                  <a:cubicBezTo>
                    <a:pt x="109" y="357"/>
                    <a:pt x="109" y="357"/>
                    <a:pt x="109" y="357"/>
                  </a:cubicBezTo>
                  <a:cubicBezTo>
                    <a:pt x="57" y="387"/>
                    <a:pt x="57" y="387"/>
                    <a:pt x="57" y="387"/>
                  </a:cubicBezTo>
                  <a:cubicBezTo>
                    <a:pt x="40" y="356"/>
                    <a:pt x="30" y="320"/>
                    <a:pt x="28" y="283"/>
                  </a:cubicBezTo>
                  <a:cubicBezTo>
                    <a:pt x="88" y="283"/>
                    <a:pt x="88" y="283"/>
                    <a:pt x="88" y="283"/>
                  </a:cubicBezTo>
                  <a:cubicBezTo>
                    <a:pt x="88" y="264"/>
                    <a:pt x="88" y="264"/>
                    <a:pt x="88" y="264"/>
                  </a:cubicBezTo>
                  <a:cubicBezTo>
                    <a:pt x="28" y="264"/>
                    <a:pt x="28" y="264"/>
                    <a:pt x="28" y="264"/>
                  </a:cubicBezTo>
                  <a:cubicBezTo>
                    <a:pt x="29" y="226"/>
                    <a:pt x="39" y="191"/>
                    <a:pt x="56" y="159"/>
                  </a:cubicBezTo>
                  <a:cubicBezTo>
                    <a:pt x="108" y="189"/>
                    <a:pt x="108" y="189"/>
                    <a:pt x="108" y="189"/>
                  </a:cubicBezTo>
                  <a:cubicBezTo>
                    <a:pt x="117" y="173"/>
                    <a:pt x="117" y="173"/>
                    <a:pt x="117" y="173"/>
                  </a:cubicBezTo>
                  <a:cubicBezTo>
                    <a:pt x="65" y="143"/>
                    <a:pt x="65" y="143"/>
                    <a:pt x="65" y="143"/>
                  </a:cubicBezTo>
                  <a:cubicBezTo>
                    <a:pt x="84" y="112"/>
                    <a:pt x="110" y="86"/>
                    <a:pt x="141" y="66"/>
                  </a:cubicBezTo>
                  <a:cubicBezTo>
                    <a:pt x="171" y="118"/>
                    <a:pt x="171" y="118"/>
                    <a:pt x="171" y="118"/>
                  </a:cubicBezTo>
                  <a:cubicBezTo>
                    <a:pt x="187" y="109"/>
                    <a:pt x="187" y="109"/>
                    <a:pt x="187" y="109"/>
                  </a:cubicBezTo>
                  <a:cubicBezTo>
                    <a:pt x="157" y="57"/>
                    <a:pt x="157" y="57"/>
                    <a:pt x="157" y="57"/>
                  </a:cubicBezTo>
                  <a:cubicBezTo>
                    <a:pt x="188" y="40"/>
                    <a:pt x="224" y="30"/>
                    <a:pt x="262" y="28"/>
                  </a:cubicBezTo>
                  <a:cubicBezTo>
                    <a:pt x="262" y="88"/>
                    <a:pt x="262" y="88"/>
                    <a:pt x="262" y="88"/>
                  </a:cubicBezTo>
                  <a:cubicBezTo>
                    <a:pt x="280" y="88"/>
                    <a:pt x="280" y="88"/>
                    <a:pt x="280" y="88"/>
                  </a:cubicBezTo>
                  <a:cubicBezTo>
                    <a:pt x="280" y="28"/>
                    <a:pt x="280" y="28"/>
                    <a:pt x="280" y="28"/>
                  </a:cubicBezTo>
                  <a:cubicBezTo>
                    <a:pt x="286" y="28"/>
                    <a:pt x="292" y="28"/>
                    <a:pt x="298" y="29"/>
                  </a:cubicBezTo>
                  <a:cubicBezTo>
                    <a:pt x="298" y="1"/>
                    <a:pt x="298" y="1"/>
                    <a:pt x="298" y="1"/>
                  </a:cubicBezTo>
                  <a:cubicBezTo>
                    <a:pt x="289" y="1"/>
                    <a:pt x="281" y="0"/>
                    <a:pt x="272" y="0"/>
                  </a:cubicBezTo>
                  <a:cubicBezTo>
                    <a:pt x="122" y="0"/>
                    <a:pt x="0" y="122"/>
                    <a:pt x="0" y="2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59"/>
            <p:cNvSpPr>
              <a:spLocks/>
            </p:cNvSpPr>
            <p:nvPr/>
          </p:nvSpPr>
          <p:spPr bwMode="auto">
            <a:xfrm>
              <a:off x="11288714" y="987425"/>
              <a:ext cx="295275" cy="685800"/>
            </a:xfrm>
            <a:custGeom>
              <a:avLst/>
              <a:gdLst>
                <a:gd name="T0" fmla="*/ 187 w 237"/>
                <a:gd name="T1" fmla="*/ 338 h 551"/>
                <a:gd name="T2" fmla="*/ 56 w 237"/>
                <a:gd name="T3" fmla="*/ 256 h 551"/>
                <a:gd name="T4" fmla="*/ 43 w 237"/>
                <a:gd name="T5" fmla="*/ 256 h 551"/>
                <a:gd name="T6" fmla="*/ 99 w 237"/>
                <a:gd name="T7" fmla="*/ 170 h 551"/>
                <a:gd name="T8" fmla="*/ 110 w 237"/>
                <a:gd name="T9" fmla="*/ 154 h 551"/>
                <a:gd name="T10" fmla="*/ 106 w 237"/>
                <a:gd name="T11" fmla="*/ 136 h 551"/>
                <a:gd name="T12" fmla="*/ 107 w 237"/>
                <a:gd name="T13" fmla="*/ 131 h 551"/>
                <a:gd name="T14" fmla="*/ 108 w 237"/>
                <a:gd name="T15" fmla="*/ 122 h 551"/>
                <a:gd name="T16" fmla="*/ 1 w 237"/>
                <a:gd name="T17" fmla="*/ 0 h 551"/>
                <a:gd name="T18" fmla="*/ 0 w 237"/>
                <a:gd name="T19" fmla="*/ 0 h 551"/>
                <a:gd name="T20" fmla="*/ 0 w 237"/>
                <a:gd name="T21" fmla="*/ 551 h 551"/>
                <a:gd name="T22" fmla="*/ 66 w 237"/>
                <a:gd name="T23" fmla="*/ 551 h 551"/>
                <a:gd name="T24" fmla="*/ 141 w 237"/>
                <a:gd name="T25" fmla="*/ 527 h 551"/>
                <a:gd name="T26" fmla="*/ 147 w 237"/>
                <a:gd name="T27" fmla="*/ 527 h 551"/>
                <a:gd name="T28" fmla="*/ 147 w 237"/>
                <a:gd name="T29" fmla="*/ 527 h 551"/>
                <a:gd name="T30" fmla="*/ 235 w 237"/>
                <a:gd name="T31" fmla="*/ 489 h 551"/>
                <a:gd name="T32" fmla="*/ 237 w 237"/>
                <a:gd name="T33" fmla="*/ 486 h 551"/>
                <a:gd name="T34" fmla="*/ 237 w 237"/>
                <a:gd name="T35" fmla="*/ 482 h 551"/>
                <a:gd name="T36" fmla="*/ 187 w 237"/>
                <a:gd name="T37" fmla="*/ 33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551">
                  <a:moveTo>
                    <a:pt x="187" y="338"/>
                  </a:moveTo>
                  <a:cubicBezTo>
                    <a:pt x="162" y="306"/>
                    <a:pt x="124" y="268"/>
                    <a:pt x="56" y="256"/>
                  </a:cubicBezTo>
                  <a:cubicBezTo>
                    <a:pt x="43" y="256"/>
                    <a:pt x="43" y="256"/>
                    <a:pt x="43" y="256"/>
                  </a:cubicBezTo>
                  <a:cubicBezTo>
                    <a:pt x="68" y="239"/>
                    <a:pt x="88" y="208"/>
                    <a:pt x="99" y="170"/>
                  </a:cubicBezTo>
                  <a:cubicBezTo>
                    <a:pt x="104" y="169"/>
                    <a:pt x="108" y="163"/>
                    <a:pt x="110" y="154"/>
                  </a:cubicBezTo>
                  <a:cubicBezTo>
                    <a:pt x="111" y="146"/>
                    <a:pt x="110" y="139"/>
                    <a:pt x="106" y="136"/>
                  </a:cubicBezTo>
                  <a:cubicBezTo>
                    <a:pt x="106" y="135"/>
                    <a:pt x="107" y="133"/>
                    <a:pt x="107" y="131"/>
                  </a:cubicBezTo>
                  <a:cubicBezTo>
                    <a:pt x="108" y="127"/>
                    <a:pt x="108" y="124"/>
                    <a:pt x="108" y="122"/>
                  </a:cubicBezTo>
                  <a:cubicBezTo>
                    <a:pt x="112" y="68"/>
                    <a:pt x="87" y="0"/>
                    <a:pt x="1" y="0"/>
                  </a:cubicBezTo>
                  <a:cubicBezTo>
                    <a:pt x="1" y="0"/>
                    <a:pt x="0" y="0"/>
                    <a:pt x="0" y="0"/>
                  </a:cubicBezTo>
                  <a:cubicBezTo>
                    <a:pt x="0" y="551"/>
                    <a:pt x="0" y="551"/>
                    <a:pt x="0" y="551"/>
                  </a:cubicBezTo>
                  <a:cubicBezTo>
                    <a:pt x="66" y="551"/>
                    <a:pt x="66" y="551"/>
                    <a:pt x="66" y="551"/>
                  </a:cubicBezTo>
                  <a:cubicBezTo>
                    <a:pt x="94" y="547"/>
                    <a:pt x="124" y="540"/>
                    <a:pt x="141" y="527"/>
                  </a:cubicBezTo>
                  <a:cubicBezTo>
                    <a:pt x="143" y="527"/>
                    <a:pt x="145" y="527"/>
                    <a:pt x="147" y="527"/>
                  </a:cubicBezTo>
                  <a:cubicBezTo>
                    <a:pt x="147" y="527"/>
                    <a:pt x="147" y="527"/>
                    <a:pt x="147" y="527"/>
                  </a:cubicBezTo>
                  <a:cubicBezTo>
                    <a:pt x="169" y="527"/>
                    <a:pt x="210" y="522"/>
                    <a:pt x="235" y="489"/>
                  </a:cubicBezTo>
                  <a:cubicBezTo>
                    <a:pt x="237" y="486"/>
                    <a:pt x="237" y="486"/>
                    <a:pt x="237" y="486"/>
                  </a:cubicBezTo>
                  <a:cubicBezTo>
                    <a:pt x="237" y="482"/>
                    <a:pt x="237" y="482"/>
                    <a:pt x="237" y="482"/>
                  </a:cubicBezTo>
                  <a:cubicBezTo>
                    <a:pt x="237" y="444"/>
                    <a:pt x="224" y="387"/>
                    <a:pt x="187" y="3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组合 21"/>
          <p:cNvGrpSpPr/>
          <p:nvPr/>
        </p:nvGrpSpPr>
        <p:grpSpPr>
          <a:xfrm>
            <a:off x="2849662" y="3536456"/>
            <a:ext cx="971624" cy="780057"/>
            <a:chOff x="6335714" y="2332037"/>
            <a:chExt cx="1006475" cy="808037"/>
          </a:xfrm>
          <a:solidFill>
            <a:schemeClr val="tx1"/>
          </a:solidFill>
        </p:grpSpPr>
        <p:sp>
          <p:nvSpPr>
            <p:cNvPr id="23" name="Freeform 192"/>
            <p:cNvSpPr>
              <a:spLocks noEditPoints="1"/>
            </p:cNvSpPr>
            <p:nvPr/>
          </p:nvSpPr>
          <p:spPr bwMode="auto">
            <a:xfrm>
              <a:off x="6792914" y="2332037"/>
              <a:ext cx="219075" cy="349250"/>
            </a:xfrm>
            <a:custGeom>
              <a:avLst/>
              <a:gdLst>
                <a:gd name="T0" fmla="*/ 88 w 176"/>
                <a:gd name="T1" fmla="*/ 0 h 280"/>
                <a:gd name="T2" fmla="*/ 0 w 176"/>
                <a:gd name="T3" fmla="*/ 88 h 280"/>
                <a:gd name="T4" fmla="*/ 48 w 176"/>
                <a:gd name="T5" fmla="*/ 166 h 280"/>
                <a:gd name="T6" fmla="*/ 89 w 176"/>
                <a:gd name="T7" fmla="*/ 280 h 280"/>
                <a:gd name="T8" fmla="*/ 117 w 176"/>
                <a:gd name="T9" fmla="*/ 203 h 280"/>
                <a:gd name="T10" fmla="*/ 131 w 176"/>
                <a:gd name="T11" fmla="*/ 165 h 280"/>
                <a:gd name="T12" fmla="*/ 176 w 176"/>
                <a:gd name="T13" fmla="*/ 88 h 280"/>
                <a:gd name="T14" fmla="*/ 88 w 176"/>
                <a:gd name="T15" fmla="*/ 0 h 280"/>
                <a:gd name="T16" fmla="*/ 88 w 176"/>
                <a:gd name="T17" fmla="*/ 153 h 280"/>
                <a:gd name="T18" fmla="*/ 23 w 176"/>
                <a:gd name="T19" fmla="*/ 88 h 280"/>
                <a:gd name="T20" fmla="*/ 88 w 176"/>
                <a:gd name="T21" fmla="*/ 23 h 280"/>
                <a:gd name="T22" fmla="*/ 153 w 176"/>
                <a:gd name="T23" fmla="*/ 88 h 280"/>
                <a:gd name="T24" fmla="*/ 88 w 176"/>
                <a:gd name="T25" fmla="*/ 15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80">
                  <a:moveTo>
                    <a:pt x="88" y="0"/>
                  </a:moveTo>
                  <a:cubicBezTo>
                    <a:pt x="39" y="0"/>
                    <a:pt x="0" y="39"/>
                    <a:pt x="0" y="88"/>
                  </a:cubicBezTo>
                  <a:cubicBezTo>
                    <a:pt x="0" y="122"/>
                    <a:pt x="20" y="152"/>
                    <a:pt x="48" y="166"/>
                  </a:cubicBezTo>
                  <a:cubicBezTo>
                    <a:pt x="62" y="204"/>
                    <a:pt x="75" y="242"/>
                    <a:pt x="89" y="280"/>
                  </a:cubicBezTo>
                  <a:cubicBezTo>
                    <a:pt x="117" y="203"/>
                    <a:pt x="117" y="203"/>
                    <a:pt x="117" y="203"/>
                  </a:cubicBezTo>
                  <a:cubicBezTo>
                    <a:pt x="131" y="165"/>
                    <a:pt x="131" y="165"/>
                    <a:pt x="131" y="165"/>
                  </a:cubicBezTo>
                  <a:cubicBezTo>
                    <a:pt x="158" y="150"/>
                    <a:pt x="176" y="121"/>
                    <a:pt x="176" y="88"/>
                  </a:cubicBezTo>
                  <a:cubicBezTo>
                    <a:pt x="176" y="39"/>
                    <a:pt x="136" y="0"/>
                    <a:pt x="88" y="0"/>
                  </a:cubicBezTo>
                  <a:close/>
                  <a:moveTo>
                    <a:pt x="88" y="153"/>
                  </a:moveTo>
                  <a:cubicBezTo>
                    <a:pt x="52" y="153"/>
                    <a:pt x="23" y="124"/>
                    <a:pt x="23" y="88"/>
                  </a:cubicBezTo>
                  <a:cubicBezTo>
                    <a:pt x="23" y="52"/>
                    <a:pt x="52" y="23"/>
                    <a:pt x="88" y="23"/>
                  </a:cubicBezTo>
                  <a:cubicBezTo>
                    <a:pt x="124" y="23"/>
                    <a:pt x="153" y="52"/>
                    <a:pt x="153" y="88"/>
                  </a:cubicBezTo>
                  <a:cubicBezTo>
                    <a:pt x="153" y="124"/>
                    <a:pt x="124" y="153"/>
                    <a:pt x="88" y="1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93"/>
            <p:cNvSpPr>
              <a:spLocks/>
            </p:cNvSpPr>
            <p:nvPr/>
          </p:nvSpPr>
          <p:spPr bwMode="auto">
            <a:xfrm>
              <a:off x="6848476" y="2435225"/>
              <a:ext cx="109538" cy="68262"/>
            </a:xfrm>
            <a:custGeom>
              <a:avLst/>
              <a:gdLst>
                <a:gd name="T0" fmla="*/ 88 w 88"/>
                <a:gd name="T1" fmla="*/ 43 h 55"/>
                <a:gd name="T2" fmla="*/ 88 w 88"/>
                <a:gd name="T3" fmla="*/ 43 h 55"/>
                <a:gd name="T4" fmla="*/ 88 w 88"/>
                <a:gd name="T5" fmla="*/ 42 h 55"/>
                <a:gd name="T6" fmla="*/ 79 w 88"/>
                <a:gd name="T7" fmla="*/ 15 h 55"/>
                <a:gd name="T8" fmla="*/ 54 w 88"/>
                <a:gd name="T9" fmla="*/ 0 h 55"/>
                <a:gd name="T10" fmla="*/ 51 w 88"/>
                <a:gd name="T11" fmla="*/ 5 h 55"/>
                <a:gd name="T12" fmla="*/ 54 w 88"/>
                <a:gd name="T13" fmla="*/ 6 h 55"/>
                <a:gd name="T14" fmla="*/ 47 w 88"/>
                <a:gd name="T15" fmla="*/ 29 h 55"/>
                <a:gd name="T16" fmla="*/ 46 w 88"/>
                <a:gd name="T17" fmla="*/ 13 h 55"/>
                <a:gd name="T18" fmla="*/ 44 w 88"/>
                <a:gd name="T19" fmla="*/ 13 h 55"/>
                <a:gd name="T20" fmla="*/ 43 w 88"/>
                <a:gd name="T21" fmla="*/ 13 h 55"/>
                <a:gd name="T22" fmla="*/ 41 w 88"/>
                <a:gd name="T23" fmla="*/ 30 h 55"/>
                <a:gd name="T24" fmla="*/ 34 w 88"/>
                <a:gd name="T25" fmla="*/ 6 h 55"/>
                <a:gd name="T26" fmla="*/ 37 w 88"/>
                <a:gd name="T27" fmla="*/ 5 h 55"/>
                <a:gd name="T28" fmla="*/ 34 w 88"/>
                <a:gd name="T29" fmla="*/ 0 h 55"/>
                <a:gd name="T30" fmla="*/ 10 w 88"/>
                <a:gd name="T31" fmla="*/ 15 h 55"/>
                <a:gd name="T32" fmla="*/ 0 w 88"/>
                <a:gd name="T33" fmla="*/ 42 h 55"/>
                <a:gd name="T34" fmla="*/ 0 w 88"/>
                <a:gd name="T35" fmla="*/ 43 h 55"/>
                <a:gd name="T36" fmla="*/ 1 w 88"/>
                <a:gd name="T37" fmla="*/ 43 h 55"/>
                <a:gd name="T38" fmla="*/ 17 w 88"/>
                <a:gd name="T39" fmla="*/ 50 h 55"/>
                <a:gd name="T40" fmla="*/ 18 w 88"/>
                <a:gd name="T41" fmla="*/ 50 h 55"/>
                <a:gd name="T42" fmla="*/ 32 w 88"/>
                <a:gd name="T43" fmla="*/ 55 h 55"/>
                <a:gd name="T44" fmla="*/ 56 w 88"/>
                <a:gd name="T45" fmla="*/ 55 h 55"/>
                <a:gd name="T46" fmla="*/ 70 w 88"/>
                <a:gd name="T47" fmla="*/ 50 h 55"/>
                <a:gd name="T48" fmla="*/ 71 w 88"/>
                <a:gd name="T49" fmla="*/ 50 h 55"/>
                <a:gd name="T50" fmla="*/ 71 w 88"/>
                <a:gd name="T51" fmla="*/ 50 h 55"/>
                <a:gd name="T52" fmla="*/ 88 w 88"/>
                <a:gd name="T53"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5">
                  <a:moveTo>
                    <a:pt x="88" y="43"/>
                  </a:moveTo>
                  <a:cubicBezTo>
                    <a:pt x="88" y="43"/>
                    <a:pt x="88" y="43"/>
                    <a:pt x="88" y="43"/>
                  </a:cubicBezTo>
                  <a:cubicBezTo>
                    <a:pt x="88" y="42"/>
                    <a:pt x="88" y="42"/>
                    <a:pt x="88" y="42"/>
                  </a:cubicBezTo>
                  <a:cubicBezTo>
                    <a:pt x="88" y="35"/>
                    <a:pt x="86" y="24"/>
                    <a:pt x="79" y="15"/>
                  </a:cubicBezTo>
                  <a:cubicBezTo>
                    <a:pt x="74" y="9"/>
                    <a:pt x="67" y="2"/>
                    <a:pt x="54" y="0"/>
                  </a:cubicBezTo>
                  <a:cubicBezTo>
                    <a:pt x="51" y="5"/>
                    <a:pt x="51" y="5"/>
                    <a:pt x="51" y="5"/>
                  </a:cubicBezTo>
                  <a:cubicBezTo>
                    <a:pt x="52" y="5"/>
                    <a:pt x="53" y="5"/>
                    <a:pt x="54" y="6"/>
                  </a:cubicBezTo>
                  <a:cubicBezTo>
                    <a:pt x="47" y="29"/>
                    <a:pt x="47" y="29"/>
                    <a:pt x="47" y="29"/>
                  </a:cubicBezTo>
                  <a:cubicBezTo>
                    <a:pt x="46" y="13"/>
                    <a:pt x="46" y="13"/>
                    <a:pt x="46" y="13"/>
                  </a:cubicBezTo>
                  <a:cubicBezTo>
                    <a:pt x="45" y="13"/>
                    <a:pt x="45" y="13"/>
                    <a:pt x="44" y="13"/>
                  </a:cubicBezTo>
                  <a:cubicBezTo>
                    <a:pt x="44" y="13"/>
                    <a:pt x="43" y="13"/>
                    <a:pt x="43" y="13"/>
                  </a:cubicBezTo>
                  <a:cubicBezTo>
                    <a:pt x="41" y="30"/>
                    <a:pt x="41" y="30"/>
                    <a:pt x="41" y="30"/>
                  </a:cubicBezTo>
                  <a:cubicBezTo>
                    <a:pt x="34" y="6"/>
                    <a:pt x="34" y="6"/>
                    <a:pt x="34" y="6"/>
                  </a:cubicBezTo>
                  <a:cubicBezTo>
                    <a:pt x="35" y="5"/>
                    <a:pt x="36" y="5"/>
                    <a:pt x="37" y="5"/>
                  </a:cubicBezTo>
                  <a:cubicBezTo>
                    <a:pt x="34" y="0"/>
                    <a:pt x="34" y="0"/>
                    <a:pt x="34" y="0"/>
                  </a:cubicBezTo>
                  <a:cubicBezTo>
                    <a:pt x="21" y="2"/>
                    <a:pt x="14" y="9"/>
                    <a:pt x="10" y="15"/>
                  </a:cubicBezTo>
                  <a:cubicBezTo>
                    <a:pt x="3" y="24"/>
                    <a:pt x="0" y="35"/>
                    <a:pt x="0" y="42"/>
                  </a:cubicBezTo>
                  <a:cubicBezTo>
                    <a:pt x="0" y="43"/>
                    <a:pt x="0" y="43"/>
                    <a:pt x="0" y="43"/>
                  </a:cubicBezTo>
                  <a:cubicBezTo>
                    <a:pt x="1" y="43"/>
                    <a:pt x="1" y="43"/>
                    <a:pt x="1" y="43"/>
                  </a:cubicBezTo>
                  <a:cubicBezTo>
                    <a:pt x="5" y="49"/>
                    <a:pt x="13" y="50"/>
                    <a:pt x="17" y="50"/>
                  </a:cubicBezTo>
                  <a:cubicBezTo>
                    <a:pt x="17" y="50"/>
                    <a:pt x="18" y="50"/>
                    <a:pt x="18" y="50"/>
                  </a:cubicBezTo>
                  <a:cubicBezTo>
                    <a:pt x="21" y="53"/>
                    <a:pt x="27" y="54"/>
                    <a:pt x="32" y="55"/>
                  </a:cubicBezTo>
                  <a:cubicBezTo>
                    <a:pt x="56" y="55"/>
                    <a:pt x="56" y="55"/>
                    <a:pt x="56" y="55"/>
                  </a:cubicBezTo>
                  <a:cubicBezTo>
                    <a:pt x="62" y="54"/>
                    <a:pt x="67" y="53"/>
                    <a:pt x="70" y="50"/>
                  </a:cubicBezTo>
                  <a:cubicBezTo>
                    <a:pt x="71" y="50"/>
                    <a:pt x="71" y="50"/>
                    <a:pt x="71" y="50"/>
                  </a:cubicBezTo>
                  <a:cubicBezTo>
                    <a:pt x="71" y="50"/>
                    <a:pt x="71" y="50"/>
                    <a:pt x="71" y="50"/>
                  </a:cubicBezTo>
                  <a:cubicBezTo>
                    <a:pt x="75" y="50"/>
                    <a:pt x="83" y="49"/>
                    <a:pt x="88"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94"/>
            <p:cNvSpPr>
              <a:spLocks/>
            </p:cNvSpPr>
            <p:nvPr/>
          </p:nvSpPr>
          <p:spPr bwMode="auto">
            <a:xfrm>
              <a:off x="6897689" y="2439987"/>
              <a:ext cx="9525" cy="9525"/>
            </a:xfrm>
            <a:custGeom>
              <a:avLst/>
              <a:gdLst>
                <a:gd name="T0" fmla="*/ 0 w 8"/>
                <a:gd name="T1" fmla="*/ 3 h 8"/>
                <a:gd name="T2" fmla="*/ 4 w 8"/>
                <a:gd name="T3" fmla="*/ 8 h 8"/>
                <a:gd name="T4" fmla="*/ 8 w 8"/>
                <a:gd name="T5" fmla="*/ 3 h 8"/>
                <a:gd name="T6" fmla="*/ 4 w 8"/>
                <a:gd name="T7" fmla="*/ 0 h 8"/>
                <a:gd name="T8" fmla="*/ 0 w 8"/>
                <a:gd name="T9" fmla="*/ 3 h 8"/>
              </a:gdLst>
              <a:ahLst/>
              <a:cxnLst>
                <a:cxn ang="0">
                  <a:pos x="T0" y="T1"/>
                </a:cxn>
                <a:cxn ang="0">
                  <a:pos x="T2" y="T3"/>
                </a:cxn>
                <a:cxn ang="0">
                  <a:pos x="T4" y="T5"/>
                </a:cxn>
                <a:cxn ang="0">
                  <a:pos x="T6" y="T7"/>
                </a:cxn>
                <a:cxn ang="0">
                  <a:pos x="T8" y="T9"/>
                </a:cxn>
              </a:cxnLst>
              <a:rect l="0" t="0" r="r" b="b"/>
              <a:pathLst>
                <a:path w="8" h="8">
                  <a:moveTo>
                    <a:pt x="0" y="3"/>
                  </a:moveTo>
                  <a:cubicBezTo>
                    <a:pt x="0" y="4"/>
                    <a:pt x="3" y="8"/>
                    <a:pt x="4" y="8"/>
                  </a:cubicBezTo>
                  <a:cubicBezTo>
                    <a:pt x="6" y="8"/>
                    <a:pt x="8" y="4"/>
                    <a:pt x="8" y="3"/>
                  </a:cubicBezTo>
                  <a:cubicBezTo>
                    <a:pt x="4" y="0"/>
                    <a:pt x="4" y="0"/>
                    <a:pt x="4" y="0"/>
                  </a:cubicBezTo>
                  <a:cubicBezTo>
                    <a:pt x="4" y="0"/>
                    <a:pt x="0" y="3"/>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95"/>
            <p:cNvSpPr>
              <a:spLocks noEditPoints="1"/>
            </p:cNvSpPr>
            <p:nvPr/>
          </p:nvSpPr>
          <p:spPr bwMode="auto">
            <a:xfrm>
              <a:off x="6875464" y="2376487"/>
              <a:ext cx="53975" cy="61912"/>
            </a:xfrm>
            <a:custGeom>
              <a:avLst/>
              <a:gdLst>
                <a:gd name="T0" fmla="*/ 1 w 43"/>
                <a:gd name="T1" fmla="*/ 28 h 50"/>
                <a:gd name="T2" fmla="*/ 3 w 43"/>
                <a:gd name="T3" fmla="*/ 31 h 50"/>
                <a:gd name="T4" fmla="*/ 22 w 43"/>
                <a:gd name="T5" fmla="*/ 50 h 50"/>
                <a:gd name="T6" fmla="*/ 40 w 43"/>
                <a:gd name="T7" fmla="*/ 31 h 50"/>
                <a:gd name="T8" fmla="*/ 42 w 43"/>
                <a:gd name="T9" fmla="*/ 28 h 50"/>
                <a:gd name="T10" fmla="*/ 42 w 43"/>
                <a:gd name="T11" fmla="*/ 25 h 50"/>
                <a:gd name="T12" fmla="*/ 42 w 43"/>
                <a:gd name="T13" fmla="*/ 24 h 50"/>
                <a:gd name="T14" fmla="*/ 42 w 43"/>
                <a:gd name="T15" fmla="*/ 22 h 50"/>
                <a:gd name="T16" fmla="*/ 22 w 43"/>
                <a:gd name="T17" fmla="*/ 0 h 50"/>
                <a:gd name="T18" fmla="*/ 1 w 43"/>
                <a:gd name="T19" fmla="*/ 21 h 50"/>
                <a:gd name="T20" fmla="*/ 1 w 43"/>
                <a:gd name="T21" fmla="*/ 23 h 50"/>
                <a:gd name="T22" fmla="*/ 1 w 43"/>
                <a:gd name="T23" fmla="*/ 25 h 50"/>
                <a:gd name="T24" fmla="*/ 1 w 43"/>
                <a:gd name="T25" fmla="*/ 28 h 50"/>
                <a:gd name="T26" fmla="*/ 3 w 43"/>
                <a:gd name="T27" fmla="*/ 23 h 50"/>
                <a:gd name="T28" fmla="*/ 18 w 43"/>
                <a:gd name="T29" fmla="*/ 21 h 50"/>
                <a:gd name="T30" fmla="*/ 27 w 43"/>
                <a:gd name="T31" fmla="*/ 17 h 50"/>
                <a:gd name="T32" fmla="*/ 34 w 43"/>
                <a:gd name="T33" fmla="*/ 21 h 50"/>
                <a:gd name="T34" fmla="*/ 39 w 43"/>
                <a:gd name="T35" fmla="*/ 23 h 50"/>
                <a:gd name="T36" fmla="*/ 39 w 43"/>
                <a:gd name="T37" fmla="*/ 27 h 50"/>
                <a:gd name="T38" fmla="*/ 39 w 43"/>
                <a:gd name="T39" fmla="*/ 28 h 50"/>
                <a:gd name="T40" fmla="*/ 39 w 43"/>
                <a:gd name="T41" fmla="*/ 29 h 50"/>
                <a:gd name="T42" fmla="*/ 39 w 43"/>
                <a:gd name="T43" fmla="*/ 32 h 50"/>
                <a:gd name="T44" fmla="*/ 22 w 43"/>
                <a:gd name="T45" fmla="*/ 48 h 50"/>
                <a:gd name="T46" fmla="*/ 5 w 43"/>
                <a:gd name="T47" fmla="*/ 33 h 50"/>
                <a:gd name="T48" fmla="*/ 3 w 43"/>
                <a:gd name="T49"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50">
                  <a:moveTo>
                    <a:pt x="1" y="28"/>
                  </a:moveTo>
                  <a:cubicBezTo>
                    <a:pt x="1" y="30"/>
                    <a:pt x="2" y="31"/>
                    <a:pt x="3" y="31"/>
                  </a:cubicBezTo>
                  <a:cubicBezTo>
                    <a:pt x="6" y="42"/>
                    <a:pt x="14" y="50"/>
                    <a:pt x="22" y="50"/>
                  </a:cubicBezTo>
                  <a:cubicBezTo>
                    <a:pt x="30" y="50"/>
                    <a:pt x="37" y="42"/>
                    <a:pt x="40" y="31"/>
                  </a:cubicBezTo>
                  <a:cubicBezTo>
                    <a:pt x="41" y="31"/>
                    <a:pt x="42" y="30"/>
                    <a:pt x="42" y="28"/>
                  </a:cubicBezTo>
                  <a:cubicBezTo>
                    <a:pt x="43" y="27"/>
                    <a:pt x="42" y="26"/>
                    <a:pt x="42" y="25"/>
                  </a:cubicBezTo>
                  <a:cubicBezTo>
                    <a:pt x="42" y="25"/>
                    <a:pt x="42" y="24"/>
                    <a:pt x="42" y="24"/>
                  </a:cubicBezTo>
                  <a:cubicBezTo>
                    <a:pt x="42" y="23"/>
                    <a:pt x="42" y="23"/>
                    <a:pt x="42" y="22"/>
                  </a:cubicBezTo>
                  <a:cubicBezTo>
                    <a:pt x="43" y="13"/>
                    <a:pt x="38" y="0"/>
                    <a:pt x="22" y="0"/>
                  </a:cubicBezTo>
                  <a:cubicBezTo>
                    <a:pt x="7" y="0"/>
                    <a:pt x="0" y="10"/>
                    <a:pt x="1" y="21"/>
                  </a:cubicBezTo>
                  <a:cubicBezTo>
                    <a:pt x="1" y="22"/>
                    <a:pt x="1" y="23"/>
                    <a:pt x="1" y="23"/>
                  </a:cubicBezTo>
                  <a:cubicBezTo>
                    <a:pt x="1" y="24"/>
                    <a:pt x="1" y="25"/>
                    <a:pt x="1" y="25"/>
                  </a:cubicBezTo>
                  <a:cubicBezTo>
                    <a:pt x="1" y="26"/>
                    <a:pt x="1" y="27"/>
                    <a:pt x="1" y="28"/>
                  </a:cubicBezTo>
                  <a:close/>
                  <a:moveTo>
                    <a:pt x="3" y="23"/>
                  </a:moveTo>
                  <a:cubicBezTo>
                    <a:pt x="6" y="24"/>
                    <a:pt x="14" y="23"/>
                    <a:pt x="18" y="21"/>
                  </a:cubicBezTo>
                  <a:cubicBezTo>
                    <a:pt x="22" y="18"/>
                    <a:pt x="27" y="17"/>
                    <a:pt x="27" y="17"/>
                  </a:cubicBezTo>
                  <a:cubicBezTo>
                    <a:pt x="27" y="17"/>
                    <a:pt x="28" y="18"/>
                    <a:pt x="34" y="21"/>
                  </a:cubicBezTo>
                  <a:cubicBezTo>
                    <a:pt x="36" y="22"/>
                    <a:pt x="38" y="22"/>
                    <a:pt x="39" y="23"/>
                  </a:cubicBezTo>
                  <a:cubicBezTo>
                    <a:pt x="40" y="23"/>
                    <a:pt x="39" y="25"/>
                    <a:pt x="39" y="27"/>
                  </a:cubicBezTo>
                  <a:cubicBezTo>
                    <a:pt x="39" y="27"/>
                    <a:pt x="39" y="28"/>
                    <a:pt x="39" y="28"/>
                  </a:cubicBezTo>
                  <a:cubicBezTo>
                    <a:pt x="39" y="28"/>
                    <a:pt x="39" y="29"/>
                    <a:pt x="39" y="29"/>
                  </a:cubicBezTo>
                  <a:cubicBezTo>
                    <a:pt x="39" y="30"/>
                    <a:pt x="39" y="31"/>
                    <a:pt x="39" y="32"/>
                  </a:cubicBezTo>
                  <a:cubicBezTo>
                    <a:pt x="35" y="42"/>
                    <a:pt x="29" y="48"/>
                    <a:pt x="22" y="48"/>
                  </a:cubicBezTo>
                  <a:cubicBezTo>
                    <a:pt x="15" y="48"/>
                    <a:pt x="9" y="42"/>
                    <a:pt x="5" y="33"/>
                  </a:cubicBezTo>
                  <a:cubicBezTo>
                    <a:pt x="5" y="31"/>
                    <a:pt x="3" y="23"/>
                    <a:pt x="3"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6"/>
            <p:cNvSpPr>
              <a:spLocks noEditPoints="1"/>
            </p:cNvSpPr>
            <p:nvPr/>
          </p:nvSpPr>
          <p:spPr bwMode="auto">
            <a:xfrm>
              <a:off x="6335714" y="2757487"/>
              <a:ext cx="347663" cy="219075"/>
            </a:xfrm>
            <a:custGeom>
              <a:avLst/>
              <a:gdLst>
                <a:gd name="T0" fmla="*/ 0 w 280"/>
                <a:gd name="T1" fmla="*/ 88 h 176"/>
                <a:gd name="T2" fmla="*/ 88 w 280"/>
                <a:gd name="T3" fmla="*/ 176 h 176"/>
                <a:gd name="T4" fmla="*/ 166 w 280"/>
                <a:gd name="T5" fmla="*/ 128 h 176"/>
                <a:gd name="T6" fmla="*/ 280 w 280"/>
                <a:gd name="T7" fmla="*/ 87 h 176"/>
                <a:gd name="T8" fmla="*/ 202 w 280"/>
                <a:gd name="T9" fmla="*/ 59 h 176"/>
                <a:gd name="T10" fmla="*/ 164 w 280"/>
                <a:gd name="T11" fmla="*/ 45 h 176"/>
                <a:gd name="T12" fmla="*/ 88 w 280"/>
                <a:gd name="T13" fmla="*/ 0 h 176"/>
                <a:gd name="T14" fmla="*/ 0 w 280"/>
                <a:gd name="T15" fmla="*/ 88 h 176"/>
                <a:gd name="T16" fmla="*/ 153 w 280"/>
                <a:gd name="T17" fmla="*/ 88 h 176"/>
                <a:gd name="T18" fmla="*/ 88 w 280"/>
                <a:gd name="T19" fmla="*/ 153 h 176"/>
                <a:gd name="T20" fmla="*/ 22 w 280"/>
                <a:gd name="T21" fmla="*/ 88 h 176"/>
                <a:gd name="T22" fmla="*/ 88 w 280"/>
                <a:gd name="T23" fmla="*/ 23 h 176"/>
                <a:gd name="T24" fmla="*/ 153 w 280"/>
                <a:gd name="T25"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76">
                  <a:moveTo>
                    <a:pt x="0" y="88"/>
                  </a:moveTo>
                  <a:cubicBezTo>
                    <a:pt x="0" y="137"/>
                    <a:pt x="39" y="176"/>
                    <a:pt x="88" y="176"/>
                  </a:cubicBezTo>
                  <a:cubicBezTo>
                    <a:pt x="122" y="176"/>
                    <a:pt x="152" y="156"/>
                    <a:pt x="166" y="128"/>
                  </a:cubicBezTo>
                  <a:cubicBezTo>
                    <a:pt x="204" y="114"/>
                    <a:pt x="242" y="101"/>
                    <a:pt x="280" y="87"/>
                  </a:cubicBezTo>
                  <a:cubicBezTo>
                    <a:pt x="202" y="59"/>
                    <a:pt x="202" y="59"/>
                    <a:pt x="202" y="59"/>
                  </a:cubicBezTo>
                  <a:cubicBezTo>
                    <a:pt x="164" y="45"/>
                    <a:pt x="164" y="45"/>
                    <a:pt x="164" y="45"/>
                  </a:cubicBezTo>
                  <a:cubicBezTo>
                    <a:pt x="149" y="19"/>
                    <a:pt x="121" y="0"/>
                    <a:pt x="88" y="0"/>
                  </a:cubicBezTo>
                  <a:cubicBezTo>
                    <a:pt x="39" y="0"/>
                    <a:pt x="0" y="40"/>
                    <a:pt x="0" y="88"/>
                  </a:cubicBezTo>
                  <a:close/>
                  <a:moveTo>
                    <a:pt x="153" y="88"/>
                  </a:moveTo>
                  <a:cubicBezTo>
                    <a:pt x="153" y="124"/>
                    <a:pt x="124" y="153"/>
                    <a:pt x="88" y="153"/>
                  </a:cubicBezTo>
                  <a:cubicBezTo>
                    <a:pt x="52" y="153"/>
                    <a:pt x="22" y="124"/>
                    <a:pt x="22" y="88"/>
                  </a:cubicBezTo>
                  <a:cubicBezTo>
                    <a:pt x="22" y="52"/>
                    <a:pt x="52" y="23"/>
                    <a:pt x="88" y="23"/>
                  </a:cubicBezTo>
                  <a:cubicBezTo>
                    <a:pt x="124" y="23"/>
                    <a:pt x="153" y="52"/>
                    <a:pt x="153" y="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97"/>
            <p:cNvSpPr>
              <a:spLocks noEditPoints="1"/>
            </p:cNvSpPr>
            <p:nvPr/>
          </p:nvSpPr>
          <p:spPr bwMode="auto">
            <a:xfrm>
              <a:off x="6389689" y="2862262"/>
              <a:ext cx="109538" cy="68262"/>
            </a:xfrm>
            <a:custGeom>
              <a:avLst/>
              <a:gdLst>
                <a:gd name="T0" fmla="*/ 79 w 88"/>
                <a:gd name="T1" fmla="*/ 16 h 55"/>
                <a:gd name="T2" fmla="*/ 54 w 88"/>
                <a:gd name="T3" fmla="*/ 0 h 55"/>
                <a:gd name="T4" fmla="*/ 51 w 88"/>
                <a:gd name="T5" fmla="*/ 5 h 55"/>
                <a:gd name="T6" fmla="*/ 51 w 88"/>
                <a:gd name="T7" fmla="*/ 5 h 55"/>
                <a:gd name="T8" fmla="*/ 50 w 88"/>
                <a:gd name="T9" fmla="*/ 7 h 55"/>
                <a:gd name="T10" fmla="*/ 46 w 88"/>
                <a:gd name="T11" fmla="*/ 5 h 55"/>
                <a:gd name="T12" fmla="*/ 43 w 88"/>
                <a:gd name="T13" fmla="*/ 5 h 55"/>
                <a:gd name="T14" fmla="*/ 39 w 88"/>
                <a:gd name="T15" fmla="*/ 7 h 55"/>
                <a:gd name="T16" fmla="*/ 37 w 88"/>
                <a:gd name="T17" fmla="*/ 5 h 55"/>
                <a:gd name="T18" fmla="*/ 37 w 88"/>
                <a:gd name="T19" fmla="*/ 5 h 55"/>
                <a:gd name="T20" fmla="*/ 34 w 88"/>
                <a:gd name="T21" fmla="*/ 1 h 55"/>
                <a:gd name="T22" fmla="*/ 10 w 88"/>
                <a:gd name="T23" fmla="*/ 16 h 55"/>
                <a:gd name="T24" fmla="*/ 0 w 88"/>
                <a:gd name="T25" fmla="*/ 42 h 55"/>
                <a:gd name="T26" fmla="*/ 0 w 88"/>
                <a:gd name="T27" fmla="*/ 43 h 55"/>
                <a:gd name="T28" fmla="*/ 1 w 88"/>
                <a:gd name="T29" fmla="*/ 44 h 55"/>
                <a:gd name="T30" fmla="*/ 17 w 88"/>
                <a:gd name="T31" fmla="*/ 51 h 55"/>
                <a:gd name="T32" fmla="*/ 18 w 88"/>
                <a:gd name="T33" fmla="*/ 51 h 55"/>
                <a:gd name="T34" fmla="*/ 32 w 88"/>
                <a:gd name="T35" fmla="*/ 55 h 55"/>
                <a:gd name="T36" fmla="*/ 56 w 88"/>
                <a:gd name="T37" fmla="*/ 55 h 55"/>
                <a:gd name="T38" fmla="*/ 70 w 88"/>
                <a:gd name="T39" fmla="*/ 51 h 55"/>
                <a:gd name="T40" fmla="*/ 71 w 88"/>
                <a:gd name="T41" fmla="*/ 51 h 55"/>
                <a:gd name="T42" fmla="*/ 71 w 88"/>
                <a:gd name="T43" fmla="*/ 51 h 55"/>
                <a:gd name="T44" fmla="*/ 87 w 88"/>
                <a:gd name="T45" fmla="*/ 44 h 55"/>
                <a:gd name="T46" fmla="*/ 88 w 88"/>
                <a:gd name="T47" fmla="*/ 43 h 55"/>
                <a:gd name="T48" fmla="*/ 88 w 88"/>
                <a:gd name="T49" fmla="*/ 42 h 55"/>
                <a:gd name="T50" fmla="*/ 79 w 88"/>
                <a:gd name="T51" fmla="*/ 16 h 55"/>
                <a:gd name="T52" fmla="*/ 43 w 88"/>
                <a:gd name="T53" fmla="*/ 5 h 55"/>
                <a:gd name="T54" fmla="*/ 43 w 88"/>
                <a:gd name="T55" fmla="*/ 5 h 55"/>
                <a:gd name="T56" fmla="*/ 43 w 88"/>
                <a:gd name="T57" fmla="*/ 5 h 55"/>
                <a:gd name="T58" fmla="*/ 71 w 88"/>
                <a:gd name="T59" fmla="*/ 46 h 55"/>
                <a:gd name="T60" fmla="*/ 70 w 88"/>
                <a:gd name="T61" fmla="*/ 46 h 55"/>
                <a:gd name="T62" fmla="*/ 69 w 88"/>
                <a:gd name="T63" fmla="*/ 46 h 55"/>
                <a:gd name="T64" fmla="*/ 68 w 88"/>
                <a:gd name="T65" fmla="*/ 47 h 55"/>
                <a:gd name="T66" fmla="*/ 44 w 88"/>
                <a:gd name="T67" fmla="*/ 51 h 55"/>
                <a:gd name="T68" fmla="*/ 44 w 88"/>
                <a:gd name="T69" fmla="*/ 51 h 55"/>
                <a:gd name="T70" fmla="*/ 48 w 88"/>
                <a:gd name="T71" fmla="*/ 48 h 55"/>
                <a:gd name="T72" fmla="*/ 46 w 88"/>
                <a:gd name="T73" fmla="*/ 13 h 55"/>
                <a:gd name="T74" fmla="*/ 44 w 88"/>
                <a:gd name="T75" fmla="*/ 13 h 55"/>
                <a:gd name="T76" fmla="*/ 43 w 88"/>
                <a:gd name="T77" fmla="*/ 13 h 55"/>
                <a:gd name="T78" fmla="*/ 40 w 88"/>
                <a:gd name="T79" fmla="*/ 48 h 55"/>
                <a:gd name="T80" fmla="*/ 44 w 88"/>
                <a:gd name="T81" fmla="*/ 51 h 55"/>
                <a:gd name="T82" fmla="*/ 44 w 88"/>
                <a:gd name="T83" fmla="*/ 51 h 55"/>
                <a:gd name="T84" fmla="*/ 20 w 88"/>
                <a:gd name="T85" fmla="*/ 47 h 55"/>
                <a:gd name="T86" fmla="*/ 20 w 88"/>
                <a:gd name="T87" fmla="*/ 46 h 55"/>
                <a:gd name="T88" fmla="*/ 18 w 88"/>
                <a:gd name="T89" fmla="*/ 46 h 55"/>
                <a:gd name="T90" fmla="*/ 17 w 88"/>
                <a:gd name="T91" fmla="*/ 46 h 55"/>
                <a:gd name="T92" fmla="*/ 5 w 88"/>
                <a:gd name="T93" fmla="*/ 41 h 55"/>
                <a:gd name="T94" fmla="*/ 34 w 88"/>
                <a:gd name="T95" fmla="*/ 6 h 55"/>
                <a:gd name="T96" fmla="*/ 37 w 88"/>
                <a:gd name="T97" fmla="*/ 15 h 55"/>
                <a:gd name="T98" fmla="*/ 40 w 88"/>
                <a:gd name="T99" fmla="*/ 9 h 55"/>
                <a:gd name="T100" fmla="*/ 44 w 88"/>
                <a:gd name="T101" fmla="*/ 13 h 55"/>
                <a:gd name="T102" fmla="*/ 48 w 88"/>
                <a:gd name="T103" fmla="*/ 9 h 55"/>
                <a:gd name="T104" fmla="*/ 51 w 88"/>
                <a:gd name="T105" fmla="*/ 15 h 55"/>
                <a:gd name="T106" fmla="*/ 54 w 88"/>
                <a:gd name="T107" fmla="*/ 6 h 55"/>
                <a:gd name="T108" fmla="*/ 83 w 88"/>
                <a:gd name="T109" fmla="*/ 41 h 55"/>
                <a:gd name="T110" fmla="*/ 71 w 88"/>
                <a:gd name="T11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55">
                  <a:moveTo>
                    <a:pt x="79" y="16"/>
                  </a:moveTo>
                  <a:cubicBezTo>
                    <a:pt x="74" y="10"/>
                    <a:pt x="67" y="3"/>
                    <a:pt x="54" y="0"/>
                  </a:cubicBezTo>
                  <a:cubicBezTo>
                    <a:pt x="51" y="5"/>
                    <a:pt x="51" y="5"/>
                    <a:pt x="51" y="5"/>
                  </a:cubicBezTo>
                  <a:cubicBezTo>
                    <a:pt x="51" y="5"/>
                    <a:pt x="51" y="5"/>
                    <a:pt x="51" y="5"/>
                  </a:cubicBezTo>
                  <a:cubicBezTo>
                    <a:pt x="50" y="7"/>
                    <a:pt x="50" y="7"/>
                    <a:pt x="50" y="7"/>
                  </a:cubicBezTo>
                  <a:cubicBezTo>
                    <a:pt x="46" y="5"/>
                    <a:pt x="46" y="5"/>
                    <a:pt x="46" y="5"/>
                  </a:cubicBezTo>
                  <a:cubicBezTo>
                    <a:pt x="43" y="5"/>
                    <a:pt x="43" y="5"/>
                    <a:pt x="43" y="5"/>
                  </a:cubicBezTo>
                  <a:cubicBezTo>
                    <a:pt x="39" y="7"/>
                    <a:pt x="39" y="7"/>
                    <a:pt x="39" y="7"/>
                  </a:cubicBezTo>
                  <a:cubicBezTo>
                    <a:pt x="37" y="5"/>
                    <a:pt x="37" y="5"/>
                    <a:pt x="37" y="5"/>
                  </a:cubicBezTo>
                  <a:cubicBezTo>
                    <a:pt x="37" y="5"/>
                    <a:pt x="37" y="5"/>
                    <a:pt x="37" y="5"/>
                  </a:cubicBezTo>
                  <a:cubicBezTo>
                    <a:pt x="34" y="1"/>
                    <a:pt x="34" y="1"/>
                    <a:pt x="34" y="1"/>
                  </a:cubicBezTo>
                  <a:cubicBezTo>
                    <a:pt x="21" y="3"/>
                    <a:pt x="14" y="10"/>
                    <a:pt x="10" y="16"/>
                  </a:cubicBezTo>
                  <a:cubicBezTo>
                    <a:pt x="3" y="25"/>
                    <a:pt x="0" y="35"/>
                    <a:pt x="0" y="42"/>
                  </a:cubicBezTo>
                  <a:cubicBezTo>
                    <a:pt x="0" y="43"/>
                    <a:pt x="0" y="43"/>
                    <a:pt x="0" y="43"/>
                  </a:cubicBezTo>
                  <a:cubicBezTo>
                    <a:pt x="1" y="44"/>
                    <a:pt x="1" y="44"/>
                    <a:pt x="1" y="44"/>
                  </a:cubicBezTo>
                  <a:cubicBezTo>
                    <a:pt x="5" y="50"/>
                    <a:pt x="13" y="51"/>
                    <a:pt x="17" y="51"/>
                  </a:cubicBezTo>
                  <a:cubicBezTo>
                    <a:pt x="17" y="51"/>
                    <a:pt x="18" y="51"/>
                    <a:pt x="18" y="51"/>
                  </a:cubicBezTo>
                  <a:cubicBezTo>
                    <a:pt x="21" y="53"/>
                    <a:pt x="27" y="54"/>
                    <a:pt x="32" y="55"/>
                  </a:cubicBezTo>
                  <a:cubicBezTo>
                    <a:pt x="56" y="55"/>
                    <a:pt x="56" y="55"/>
                    <a:pt x="56" y="55"/>
                  </a:cubicBezTo>
                  <a:cubicBezTo>
                    <a:pt x="62" y="54"/>
                    <a:pt x="67" y="53"/>
                    <a:pt x="70" y="51"/>
                  </a:cubicBezTo>
                  <a:cubicBezTo>
                    <a:pt x="71" y="51"/>
                    <a:pt x="71" y="51"/>
                    <a:pt x="71" y="51"/>
                  </a:cubicBezTo>
                  <a:cubicBezTo>
                    <a:pt x="71" y="51"/>
                    <a:pt x="71" y="51"/>
                    <a:pt x="71" y="51"/>
                  </a:cubicBezTo>
                  <a:cubicBezTo>
                    <a:pt x="75" y="51"/>
                    <a:pt x="83" y="50"/>
                    <a:pt x="87" y="44"/>
                  </a:cubicBezTo>
                  <a:cubicBezTo>
                    <a:pt x="88" y="43"/>
                    <a:pt x="88" y="43"/>
                    <a:pt x="88" y="43"/>
                  </a:cubicBezTo>
                  <a:cubicBezTo>
                    <a:pt x="88" y="42"/>
                    <a:pt x="88" y="42"/>
                    <a:pt x="88" y="42"/>
                  </a:cubicBezTo>
                  <a:cubicBezTo>
                    <a:pt x="88" y="35"/>
                    <a:pt x="85" y="25"/>
                    <a:pt x="79" y="16"/>
                  </a:cubicBezTo>
                  <a:close/>
                  <a:moveTo>
                    <a:pt x="43" y="5"/>
                  </a:moveTo>
                  <a:cubicBezTo>
                    <a:pt x="43" y="5"/>
                    <a:pt x="43" y="5"/>
                    <a:pt x="43" y="5"/>
                  </a:cubicBezTo>
                  <a:cubicBezTo>
                    <a:pt x="43" y="5"/>
                    <a:pt x="43" y="5"/>
                    <a:pt x="43" y="5"/>
                  </a:cubicBezTo>
                  <a:close/>
                  <a:moveTo>
                    <a:pt x="71" y="46"/>
                  </a:moveTo>
                  <a:cubicBezTo>
                    <a:pt x="70" y="46"/>
                    <a:pt x="70" y="46"/>
                    <a:pt x="70" y="46"/>
                  </a:cubicBezTo>
                  <a:cubicBezTo>
                    <a:pt x="69" y="46"/>
                    <a:pt x="69" y="46"/>
                    <a:pt x="69" y="46"/>
                  </a:cubicBezTo>
                  <a:cubicBezTo>
                    <a:pt x="68" y="47"/>
                    <a:pt x="68" y="47"/>
                    <a:pt x="68" y="47"/>
                  </a:cubicBezTo>
                  <a:cubicBezTo>
                    <a:pt x="65" y="50"/>
                    <a:pt x="54" y="51"/>
                    <a:pt x="44" y="51"/>
                  </a:cubicBezTo>
                  <a:cubicBezTo>
                    <a:pt x="44" y="51"/>
                    <a:pt x="44" y="51"/>
                    <a:pt x="44" y="51"/>
                  </a:cubicBezTo>
                  <a:cubicBezTo>
                    <a:pt x="48" y="48"/>
                    <a:pt x="48" y="48"/>
                    <a:pt x="48" y="48"/>
                  </a:cubicBezTo>
                  <a:cubicBezTo>
                    <a:pt x="46" y="13"/>
                    <a:pt x="46" y="13"/>
                    <a:pt x="46" y="13"/>
                  </a:cubicBezTo>
                  <a:cubicBezTo>
                    <a:pt x="45" y="13"/>
                    <a:pt x="45" y="13"/>
                    <a:pt x="44" y="13"/>
                  </a:cubicBezTo>
                  <a:cubicBezTo>
                    <a:pt x="44" y="13"/>
                    <a:pt x="43" y="13"/>
                    <a:pt x="43" y="13"/>
                  </a:cubicBezTo>
                  <a:cubicBezTo>
                    <a:pt x="40" y="48"/>
                    <a:pt x="40" y="48"/>
                    <a:pt x="40" y="48"/>
                  </a:cubicBezTo>
                  <a:cubicBezTo>
                    <a:pt x="44" y="51"/>
                    <a:pt x="44" y="51"/>
                    <a:pt x="44" y="51"/>
                  </a:cubicBezTo>
                  <a:cubicBezTo>
                    <a:pt x="44" y="51"/>
                    <a:pt x="44" y="51"/>
                    <a:pt x="44" y="51"/>
                  </a:cubicBezTo>
                  <a:cubicBezTo>
                    <a:pt x="35" y="51"/>
                    <a:pt x="23" y="50"/>
                    <a:pt x="20" y="47"/>
                  </a:cubicBezTo>
                  <a:cubicBezTo>
                    <a:pt x="20" y="46"/>
                    <a:pt x="20" y="46"/>
                    <a:pt x="20" y="46"/>
                  </a:cubicBezTo>
                  <a:cubicBezTo>
                    <a:pt x="18" y="46"/>
                    <a:pt x="18" y="46"/>
                    <a:pt x="18" y="46"/>
                  </a:cubicBezTo>
                  <a:cubicBezTo>
                    <a:pt x="18" y="46"/>
                    <a:pt x="18" y="46"/>
                    <a:pt x="17" y="46"/>
                  </a:cubicBezTo>
                  <a:cubicBezTo>
                    <a:pt x="14" y="46"/>
                    <a:pt x="8" y="46"/>
                    <a:pt x="5" y="41"/>
                  </a:cubicBezTo>
                  <a:cubicBezTo>
                    <a:pt x="5" y="32"/>
                    <a:pt x="12" y="11"/>
                    <a:pt x="34" y="6"/>
                  </a:cubicBezTo>
                  <a:cubicBezTo>
                    <a:pt x="37" y="15"/>
                    <a:pt x="37" y="15"/>
                    <a:pt x="37" y="15"/>
                  </a:cubicBezTo>
                  <a:cubicBezTo>
                    <a:pt x="40" y="9"/>
                    <a:pt x="40" y="9"/>
                    <a:pt x="40" y="9"/>
                  </a:cubicBezTo>
                  <a:cubicBezTo>
                    <a:pt x="41" y="11"/>
                    <a:pt x="43" y="13"/>
                    <a:pt x="44" y="13"/>
                  </a:cubicBezTo>
                  <a:cubicBezTo>
                    <a:pt x="45" y="13"/>
                    <a:pt x="47" y="11"/>
                    <a:pt x="48" y="9"/>
                  </a:cubicBezTo>
                  <a:cubicBezTo>
                    <a:pt x="51" y="15"/>
                    <a:pt x="51" y="15"/>
                    <a:pt x="51" y="15"/>
                  </a:cubicBezTo>
                  <a:cubicBezTo>
                    <a:pt x="54" y="6"/>
                    <a:pt x="54" y="6"/>
                    <a:pt x="54" y="6"/>
                  </a:cubicBezTo>
                  <a:cubicBezTo>
                    <a:pt x="76" y="12"/>
                    <a:pt x="83" y="33"/>
                    <a:pt x="83" y="41"/>
                  </a:cubicBezTo>
                  <a:cubicBezTo>
                    <a:pt x="80" y="46"/>
                    <a:pt x="74" y="46"/>
                    <a:pt x="71"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98"/>
            <p:cNvSpPr>
              <a:spLocks noEditPoints="1"/>
            </p:cNvSpPr>
            <p:nvPr/>
          </p:nvSpPr>
          <p:spPr bwMode="auto">
            <a:xfrm>
              <a:off x="6416676" y="2803525"/>
              <a:ext cx="53975" cy="61912"/>
            </a:xfrm>
            <a:custGeom>
              <a:avLst/>
              <a:gdLst>
                <a:gd name="T0" fmla="*/ 1 w 43"/>
                <a:gd name="T1" fmla="*/ 29 h 50"/>
                <a:gd name="T2" fmla="*/ 3 w 43"/>
                <a:gd name="T3" fmla="*/ 32 h 50"/>
                <a:gd name="T4" fmla="*/ 22 w 43"/>
                <a:gd name="T5" fmla="*/ 50 h 50"/>
                <a:gd name="T6" fmla="*/ 40 w 43"/>
                <a:gd name="T7" fmla="*/ 32 h 50"/>
                <a:gd name="T8" fmla="*/ 42 w 43"/>
                <a:gd name="T9" fmla="*/ 29 h 50"/>
                <a:gd name="T10" fmla="*/ 42 w 43"/>
                <a:gd name="T11" fmla="*/ 25 h 50"/>
                <a:gd name="T12" fmla="*/ 42 w 43"/>
                <a:gd name="T13" fmla="*/ 24 h 50"/>
                <a:gd name="T14" fmla="*/ 42 w 43"/>
                <a:gd name="T15" fmla="*/ 23 h 50"/>
                <a:gd name="T16" fmla="*/ 22 w 43"/>
                <a:gd name="T17" fmla="*/ 0 h 50"/>
                <a:gd name="T18" fmla="*/ 1 w 43"/>
                <a:gd name="T19" fmla="*/ 22 h 50"/>
                <a:gd name="T20" fmla="*/ 1 w 43"/>
                <a:gd name="T21" fmla="*/ 24 h 50"/>
                <a:gd name="T22" fmla="*/ 1 w 43"/>
                <a:gd name="T23" fmla="*/ 25 h 50"/>
                <a:gd name="T24" fmla="*/ 1 w 43"/>
                <a:gd name="T25" fmla="*/ 29 h 50"/>
                <a:gd name="T26" fmla="*/ 3 w 43"/>
                <a:gd name="T27" fmla="*/ 23 h 50"/>
                <a:gd name="T28" fmla="*/ 18 w 43"/>
                <a:gd name="T29" fmla="*/ 21 h 50"/>
                <a:gd name="T30" fmla="*/ 27 w 43"/>
                <a:gd name="T31" fmla="*/ 17 h 50"/>
                <a:gd name="T32" fmla="*/ 34 w 43"/>
                <a:gd name="T33" fmla="*/ 21 h 50"/>
                <a:gd name="T34" fmla="*/ 39 w 43"/>
                <a:gd name="T35" fmla="*/ 23 h 50"/>
                <a:gd name="T36" fmla="*/ 39 w 43"/>
                <a:gd name="T37" fmla="*/ 27 h 50"/>
                <a:gd name="T38" fmla="*/ 39 w 43"/>
                <a:gd name="T39" fmla="*/ 28 h 50"/>
                <a:gd name="T40" fmla="*/ 39 w 43"/>
                <a:gd name="T41" fmla="*/ 29 h 50"/>
                <a:gd name="T42" fmla="*/ 39 w 43"/>
                <a:gd name="T43" fmla="*/ 32 h 50"/>
                <a:gd name="T44" fmla="*/ 22 w 43"/>
                <a:gd name="T45" fmla="*/ 48 h 50"/>
                <a:gd name="T46" fmla="*/ 5 w 43"/>
                <a:gd name="T47" fmla="*/ 34 h 50"/>
                <a:gd name="T48" fmla="*/ 3 w 43"/>
                <a:gd name="T49"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50">
                  <a:moveTo>
                    <a:pt x="1" y="29"/>
                  </a:moveTo>
                  <a:cubicBezTo>
                    <a:pt x="1" y="30"/>
                    <a:pt x="2" y="32"/>
                    <a:pt x="3" y="32"/>
                  </a:cubicBezTo>
                  <a:cubicBezTo>
                    <a:pt x="6" y="42"/>
                    <a:pt x="14" y="50"/>
                    <a:pt x="22" y="50"/>
                  </a:cubicBezTo>
                  <a:cubicBezTo>
                    <a:pt x="30" y="50"/>
                    <a:pt x="37" y="43"/>
                    <a:pt x="40" y="32"/>
                  </a:cubicBezTo>
                  <a:cubicBezTo>
                    <a:pt x="41" y="31"/>
                    <a:pt x="42" y="30"/>
                    <a:pt x="42" y="29"/>
                  </a:cubicBezTo>
                  <a:cubicBezTo>
                    <a:pt x="43" y="27"/>
                    <a:pt x="42" y="26"/>
                    <a:pt x="42" y="25"/>
                  </a:cubicBezTo>
                  <a:cubicBezTo>
                    <a:pt x="42" y="25"/>
                    <a:pt x="42" y="25"/>
                    <a:pt x="42" y="24"/>
                  </a:cubicBezTo>
                  <a:cubicBezTo>
                    <a:pt x="42" y="24"/>
                    <a:pt x="42" y="23"/>
                    <a:pt x="42" y="23"/>
                  </a:cubicBezTo>
                  <a:cubicBezTo>
                    <a:pt x="43" y="13"/>
                    <a:pt x="38" y="0"/>
                    <a:pt x="22" y="0"/>
                  </a:cubicBezTo>
                  <a:cubicBezTo>
                    <a:pt x="7" y="0"/>
                    <a:pt x="0" y="10"/>
                    <a:pt x="1" y="22"/>
                  </a:cubicBezTo>
                  <a:cubicBezTo>
                    <a:pt x="1" y="22"/>
                    <a:pt x="1" y="23"/>
                    <a:pt x="1" y="24"/>
                  </a:cubicBezTo>
                  <a:cubicBezTo>
                    <a:pt x="1" y="24"/>
                    <a:pt x="1" y="25"/>
                    <a:pt x="1" y="25"/>
                  </a:cubicBezTo>
                  <a:cubicBezTo>
                    <a:pt x="1" y="26"/>
                    <a:pt x="1" y="27"/>
                    <a:pt x="1" y="29"/>
                  </a:cubicBezTo>
                  <a:close/>
                  <a:moveTo>
                    <a:pt x="3" y="23"/>
                  </a:moveTo>
                  <a:cubicBezTo>
                    <a:pt x="6" y="24"/>
                    <a:pt x="14" y="24"/>
                    <a:pt x="18" y="21"/>
                  </a:cubicBezTo>
                  <a:cubicBezTo>
                    <a:pt x="22" y="19"/>
                    <a:pt x="27" y="17"/>
                    <a:pt x="27" y="17"/>
                  </a:cubicBezTo>
                  <a:cubicBezTo>
                    <a:pt x="27" y="17"/>
                    <a:pt x="28" y="19"/>
                    <a:pt x="34" y="21"/>
                  </a:cubicBezTo>
                  <a:cubicBezTo>
                    <a:pt x="36" y="22"/>
                    <a:pt x="38" y="23"/>
                    <a:pt x="39" y="23"/>
                  </a:cubicBezTo>
                  <a:cubicBezTo>
                    <a:pt x="40" y="23"/>
                    <a:pt x="39" y="25"/>
                    <a:pt x="39" y="27"/>
                  </a:cubicBezTo>
                  <a:cubicBezTo>
                    <a:pt x="39" y="28"/>
                    <a:pt x="39" y="28"/>
                    <a:pt x="39" y="28"/>
                  </a:cubicBezTo>
                  <a:cubicBezTo>
                    <a:pt x="39" y="29"/>
                    <a:pt x="39" y="29"/>
                    <a:pt x="39" y="29"/>
                  </a:cubicBezTo>
                  <a:cubicBezTo>
                    <a:pt x="39" y="30"/>
                    <a:pt x="39" y="31"/>
                    <a:pt x="39" y="32"/>
                  </a:cubicBezTo>
                  <a:cubicBezTo>
                    <a:pt x="35" y="42"/>
                    <a:pt x="29" y="48"/>
                    <a:pt x="22" y="48"/>
                  </a:cubicBezTo>
                  <a:cubicBezTo>
                    <a:pt x="15" y="48"/>
                    <a:pt x="9" y="42"/>
                    <a:pt x="5" y="34"/>
                  </a:cubicBezTo>
                  <a:cubicBezTo>
                    <a:pt x="5" y="31"/>
                    <a:pt x="3" y="23"/>
                    <a:pt x="3"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99"/>
            <p:cNvSpPr>
              <a:spLocks noEditPoints="1"/>
            </p:cNvSpPr>
            <p:nvPr/>
          </p:nvSpPr>
          <p:spPr bwMode="auto">
            <a:xfrm>
              <a:off x="6994526" y="2922587"/>
              <a:ext cx="347663" cy="217487"/>
            </a:xfrm>
            <a:custGeom>
              <a:avLst/>
              <a:gdLst>
                <a:gd name="T0" fmla="*/ 280 w 280"/>
                <a:gd name="T1" fmla="*/ 87 h 175"/>
                <a:gd name="T2" fmla="*/ 192 w 280"/>
                <a:gd name="T3" fmla="*/ 0 h 175"/>
                <a:gd name="T4" fmla="*/ 114 w 280"/>
                <a:gd name="T5" fmla="*/ 48 h 175"/>
                <a:gd name="T6" fmla="*/ 0 w 280"/>
                <a:gd name="T7" fmla="*/ 89 h 175"/>
                <a:gd name="T8" fmla="*/ 78 w 280"/>
                <a:gd name="T9" fmla="*/ 116 h 175"/>
                <a:gd name="T10" fmla="*/ 116 w 280"/>
                <a:gd name="T11" fmla="*/ 130 h 175"/>
                <a:gd name="T12" fmla="*/ 192 w 280"/>
                <a:gd name="T13" fmla="*/ 175 h 175"/>
                <a:gd name="T14" fmla="*/ 280 w 280"/>
                <a:gd name="T15" fmla="*/ 87 h 175"/>
                <a:gd name="T16" fmla="*/ 127 w 280"/>
                <a:gd name="T17" fmla="*/ 87 h 175"/>
                <a:gd name="T18" fmla="*/ 192 w 280"/>
                <a:gd name="T19" fmla="*/ 22 h 175"/>
                <a:gd name="T20" fmla="*/ 258 w 280"/>
                <a:gd name="T21" fmla="*/ 87 h 175"/>
                <a:gd name="T22" fmla="*/ 192 w 280"/>
                <a:gd name="T23" fmla="*/ 153 h 175"/>
                <a:gd name="T24" fmla="*/ 127 w 280"/>
                <a:gd name="T25" fmla="*/ 8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75">
                  <a:moveTo>
                    <a:pt x="280" y="87"/>
                  </a:moveTo>
                  <a:cubicBezTo>
                    <a:pt x="280" y="39"/>
                    <a:pt x="241" y="0"/>
                    <a:pt x="192" y="0"/>
                  </a:cubicBezTo>
                  <a:cubicBezTo>
                    <a:pt x="158" y="0"/>
                    <a:pt x="128" y="19"/>
                    <a:pt x="114" y="48"/>
                  </a:cubicBezTo>
                  <a:cubicBezTo>
                    <a:pt x="76" y="61"/>
                    <a:pt x="38" y="75"/>
                    <a:pt x="0" y="89"/>
                  </a:cubicBezTo>
                  <a:cubicBezTo>
                    <a:pt x="78" y="116"/>
                    <a:pt x="78" y="116"/>
                    <a:pt x="78" y="116"/>
                  </a:cubicBezTo>
                  <a:cubicBezTo>
                    <a:pt x="116" y="130"/>
                    <a:pt x="116" y="130"/>
                    <a:pt x="116" y="130"/>
                  </a:cubicBezTo>
                  <a:cubicBezTo>
                    <a:pt x="131" y="157"/>
                    <a:pt x="159" y="175"/>
                    <a:pt x="192" y="175"/>
                  </a:cubicBezTo>
                  <a:cubicBezTo>
                    <a:pt x="241" y="175"/>
                    <a:pt x="280" y="136"/>
                    <a:pt x="280" y="87"/>
                  </a:cubicBezTo>
                  <a:close/>
                  <a:moveTo>
                    <a:pt x="127" y="87"/>
                  </a:moveTo>
                  <a:cubicBezTo>
                    <a:pt x="127" y="51"/>
                    <a:pt x="156" y="22"/>
                    <a:pt x="192" y="22"/>
                  </a:cubicBezTo>
                  <a:cubicBezTo>
                    <a:pt x="228" y="22"/>
                    <a:pt x="258" y="51"/>
                    <a:pt x="258" y="87"/>
                  </a:cubicBezTo>
                  <a:cubicBezTo>
                    <a:pt x="258" y="124"/>
                    <a:pt x="228" y="153"/>
                    <a:pt x="192" y="153"/>
                  </a:cubicBezTo>
                  <a:cubicBezTo>
                    <a:pt x="156" y="153"/>
                    <a:pt x="127" y="124"/>
                    <a:pt x="127"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Line 200"/>
            <p:cNvSpPr>
              <a:spLocks noChangeShapeType="1"/>
            </p:cNvSpPr>
            <p:nvPr/>
          </p:nvSpPr>
          <p:spPr bwMode="auto">
            <a:xfrm>
              <a:off x="7226301" y="3030537"/>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201"/>
            <p:cNvSpPr>
              <a:spLocks noChangeShapeType="1"/>
            </p:cNvSpPr>
            <p:nvPr/>
          </p:nvSpPr>
          <p:spPr bwMode="auto">
            <a:xfrm>
              <a:off x="7226301" y="3030537"/>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02"/>
            <p:cNvSpPr>
              <a:spLocks noEditPoints="1"/>
            </p:cNvSpPr>
            <p:nvPr/>
          </p:nvSpPr>
          <p:spPr bwMode="auto">
            <a:xfrm>
              <a:off x="7181851" y="3025775"/>
              <a:ext cx="107950" cy="66675"/>
            </a:xfrm>
            <a:custGeom>
              <a:avLst/>
              <a:gdLst>
                <a:gd name="T0" fmla="*/ 78 w 87"/>
                <a:gd name="T1" fmla="*/ 14 h 54"/>
                <a:gd name="T2" fmla="*/ 57 w 87"/>
                <a:gd name="T3" fmla="*/ 0 h 54"/>
                <a:gd name="T4" fmla="*/ 53 w 87"/>
                <a:gd name="T5" fmla="*/ 4 h 54"/>
                <a:gd name="T6" fmla="*/ 58 w 87"/>
                <a:gd name="T7" fmla="*/ 7 h 54"/>
                <a:gd name="T8" fmla="*/ 58 w 87"/>
                <a:gd name="T9" fmla="*/ 18 h 54"/>
                <a:gd name="T10" fmla="*/ 30 w 87"/>
                <a:gd name="T11" fmla="*/ 18 h 54"/>
                <a:gd name="T12" fmla="*/ 30 w 87"/>
                <a:gd name="T13" fmla="*/ 7 h 54"/>
                <a:gd name="T14" fmla="*/ 35 w 87"/>
                <a:gd name="T15" fmla="*/ 4 h 54"/>
                <a:gd name="T16" fmla="*/ 32 w 87"/>
                <a:gd name="T17" fmla="*/ 0 h 54"/>
                <a:gd name="T18" fmla="*/ 9 w 87"/>
                <a:gd name="T19" fmla="*/ 14 h 54"/>
                <a:gd name="T20" fmla="*/ 0 w 87"/>
                <a:gd name="T21" fmla="*/ 41 h 54"/>
                <a:gd name="T22" fmla="*/ 0 w 87"/>
                <a:gd name="T23" fmla="*/ 41 h 54"/>
                <a:gd name="T24" fmla="*/ 0 w 87"/>
                <a:gd name="T25" fmla="*/ 42 h 54"/>
                <a:gd name="T26" fmla="*/ 16 w 87"/>
                <a:gd name="T27" fmla="*/ 49 h 54"/>
                <a:gd name="T28" fmla="*/ 17 w 87"/>
                <a:gd name="T29" fmla="*/ 49 h 54"/>
                <a:gd name="T30" fmla="*/ 43 w 87"/>
                <a:gd name="T31" fmla="*/ 54 h 54"/>
                <a:gd name="T32" fmla="*/ 43 w 87"/>
                <a:gd name="T33" fmla="*/ 54 h 54"/>
                <a:gd name="T34" fmla="*/ 44 w 87"/>
                <a:gd name="T35" fmla="*/ 54 h 54"/>
                <a:gd name="T36" fmla="*/ 70 w 87"/>
                <a:gd name="T37" fmla="*/ 49 h 54"/>
                <a:gd name="T38" fmla="*/ 71 w 87"/>
                <a:gd name="T39" fmla="*/ 49 h 54"/>
                <a:gd name="T40" fmla="*/ 71 w 87"/>
                <a:gd name="T41" fmla="*/ 49 h 54"/>
                <a:gd name="T42" fmla="*/ 87 w 87"/>
                <a:gd name="T43" fmla="*/ 42 h 54"/>
                <a:gd name="T44" fmla="*/ 87 w 87"/>
                <a:gd name="T45" fmla="*/ 41 h 54"/>
                <a:gd name="T46" fmla="*/ 87 w 87"/>
                <a:gd name="T47" fmla="*/ 41 h 54"/>
                <a:gd name="T48" fmla="*/ 78 w 87"/>
                <a:gd name="T49" fmla="*/ 14 h 54"/>
                <a:gd name="T50" fmla="*/ 19 w 87"/>
                <a:gd name="T51" fmla="*/ 44 h 54"/>
                <a:gd name="T52" fmla="*/ 18 w 87"/>
                <a:gd name="T53" fmla="*/ 45 h 54"/>
                <a:gd name="T54" fmla="*/ 16 w 87"/>
                <a:gd name="T55" fmla="*/ 45 h 54"/>
                <a:gd name="T56" fmla="*/ 4 w 87"/>
                <a:gd name="T57" fmla="*/ 40 h 54"/>
                <a:gd name="T58" fmla="*/ 19 w 87"/>
                <a:gd name="T59" fmla="*/ 11 h 54"/>
                <a:gd name="T60" fmla="*/ 16 w 87"/>
                <a:gd name="T61" fmla="*/ 31 h 54"/>
                <a:gd name="T62" fmla="*/ 19 w 87"/>
                <a:gd name="T63" fmla="*/ 44 h 54"/>
                <a:gd name="T64" fmla="*/ 71 w 87"/>
                <a:gd name="T65" fmla="*/ 45 h 54"/>
                <a:gd name="T66" fmla="*/ 69 w 87"/>
                <a:gd name="T67" fmla="*/ 45 h 54"/>
                <a:gd name="T68" fmla="*/ 68 w 87"/>
                <a:gd name="T69" fmla="*/ 44 h 54"/>
                <a:gd name="T70" fmla="*/ 72 w 87"/>
                <a:gd name="T71" fmla="*/ 29 h 54"/>
                <a:gd name="T72" fmla="*/ 68 w 87"/>
                <a:gd name="T73" fmla="*/ 10 h 54"/>
                <a:gd name="T74" fmla="*/ 83 w 87"/>
                <a:gd name="T75" fmla="*/ 40 h 54"/>
                <a:gd name="T76" fmla="*/ 71 w 87"/>
                <a:gd name="T77"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54">
                  <a:moveTo>
                    <a:pt x="78" y="14"/>
                  </a:moveTo>
                  <a:cubicBezTo>
                    <a:pt x="73" y="8"/>
                    <a:pt x="69" y="3"/>
                    <a:pt x="57" y="0"/>
                  </a:cubicBezTo>
                  <a:cubicBezTo>
                    <a:pt x="53" y="4"/>
                    <a:pt x="53" y="4"/>
                    <a:pt x="53" y="4"/>
                  </a:cubicBezTo>
                  <a:cubicBezTo>
                    <a:pt x="53" y="4"/>
                    <a:pt x="57" y="4"/>
                    <a:pt x="58" y="7"/>
                  </a:cubicBezTo>
                  <a:cubicBezTo>
                    <a:pt x="59" y="9"/>
                    <a:pt x="58" y="18"/>
                    <a:pt x="58" y="18"/>
                  </a:cubicBezTo>
                  <a:cubicBezTo>
                    <a:pt x="30" y="18"/>
                    <a:pt x="30" y="18"/>
                    <a:pt x="30" y="18"/>
                  </a:cubicBezTo>
                  <a:cubicBezTo>
                    <a:pt x="30" y="18"/>
                    <a:pt x="29" y="9"/>
                    <a:pt x="30" y="7"/>
                  </a:cubicBezTo>
                  <a:cubicBezTo>
                    <a:pt x="31" y="4"/>
                    <a:pt x="35" y="4"/>
                    <a:pt x="35" y="4"/>
                  </a:cubicBezTo>
                  <a:cubicBezTo>
                    <a:pt x="32" y="0"/>
                    <a:pt x="32" y="0"/>
                    <a:pt x="32" y="0"/>
                  </a:cubicBezTo>
                  <a:cubicBezTo>
                    <a:pt x="19" y="3"/>
                    <a:pt x="14" y="8"/>
                    <a:pt x="9" y="14"/>
                  </a:cubicBezTo>
                  <a:cubicBezTo>
                    <a:pt x="2" y="23"/>
                    <a:pt x="0" y="34"/>
                    <a:pt x="0" y="41"/>
                  </a:cubicBezTo>
                  <a:cubicBezTo>
                    <a:pt x="0" y="41"/>
                    <a:pt x="0" y="41"/>
                    <a:pt x="0" y="41"/>
                  </a:cubicBezTo>
                  <a:cubicBezTo>
                    <a:pt x="0" y="42"/>
                    <a:pt x="0" y="42"/>
                    <a:pt x="0" y="42"/>
                  </a:cubicBezTo>
                  <a:cubicBezTo>
                    <a:pt x="5" y="48"/>
                    <a:pt x="12" y="49"/>
                    <a:pt x="16" y="49"/>
                  </a:cubicBezTo>
                  <a:cubicBezTo>
                    <a:pt x="17" y="49"/>
                    <a:pt x="17" y="49"/>
                    <a:pt x="17" y="49"/>
                  </a:cubicBezTo>
                  <a:cubicBezTo>
                    <a:pt x="23" y="54"/>
                    <a:pt x="39" y="54"/>
                    <a:pt x="43" y="54"/>
                  </a:cubicBezTo>
                  <a:cubicBezTo>
                    <a:pt x="43" y="54"/>
                    <a:pt x="43" y="54"/>
                    <a:pt x="43" y="54"/>
                  </a:cubicBezTo>
                  <a:cubicBezTo>
                    <a:pt x="44" y="54"/>
                    <a:pt x="44" y="54"/>
                    <a:pt x="44" y="54"/>
                  </a:cubicBezTo>
                  <a:cubicBezTo>
                    <a:pt x="48" y="54"/>
                    <a:pt x="64" y="54"/>
                    <a:pt x="70" y="49"/>
                  </a:cubicBezTo>
                  <a:cubicBezTo>
                    <a:pt x="70" y="49"/>
                    <a:pt x="70" y="49"/>
                    <a:pt x="71" y="49"/>
                  </a:cubicBezTo>
                  <a:cubicBezTo>
                    <a:pt x="71" y="49"/>
                    <a:pt x="71" y="49"/>
                    <a:pt x="71" y="49"/>
                  </a:cubicBezTo>
                  <a:cubicBezTo>
                    <a:pt x="75" y="49"/>
                    <a:pt x="82" y="48"/>
                    <a:pt x="87" y="42"/>
                  </a:cubicBezTo>
                  <a:cubicBezTo>
                    <a:pt x="87" y="41"/>
                    <a:pt x="87" y="41"/>
                    <a:pt x="87" y="41"/>
                  </a:cubicBezTo>
                  <a:cubicBezTo>
                    <a:pt x="87" y="41"/>
                    <a:pt x="87" y="41"/>
                    <a:pt x="87" y="41"/>
                  </a:cubicBezTo>
                  <a:cubicBezTo>
                    <a:pt x="87" y="34"/>
                    <a:pt x="85" y="23"/>
                    <a:pt x="78" y="14"/>
                  </a:cubicBezTo>
                  <a:close/>
                  <a:moveTo>
                    <a:pt x="19" y="44"/>
                  </a:moveTo>
                  <a:cubicBezTo>
                    <a:pt x="18" y="45"/>
                    <a:pt x="18" y="45"/>
                    <a:pt x="18" y="45"/>
                  </a:cubicBezTo>
                  <a:cubicBezTo>
                    <a:pt x="18" y="45"/>
                    <a:pt x="17" y="45"/>
                    <a:pt x="16" y="45"/>
                  </a:cubicBezTo>
                  <a:cubicBezTo>
                    <a:pt x="13" y="45"/>
                    <a:pt x="8" y="44"/>
                    <a:pt x="4" y="40"/>
                  </a:cubicBezTo>
                  <a:cubicBezTo>
                    <a:pt x="4" y="33"/>
                    <a:pt x="8" y="19"/>
                    <a:pt x="19" y="11"/>
                  </a:cubicBezTo>
                  <a:cubicBezTo>
                    <a:pt x="20" y="15"/>
                    <a:pt x="16" y="23"/>
                    <a:pt x="16" y="31"/>
                  </a:cubicBezTo>
                  <a:cubicBezTo>
                    <a:pt x="16" y="36"/>
                    <a:pt x="19" y="41"/>
                    <a:pt x="19" y="44"/>
                  </a:cubicBezTo>
                  <a:close/>
                  <a:moveTo>
                    <a:pt x="71" y="45"/>
                  </a:moveTo>
                  <a:cubicBezTo>
                    <a:pt x="70" y="45"/>
                    <a:pt x="69" y="45"/>
                    <a:pt x="69" y="45"/>
                  </a:cubicBezTo>
                  <a:cubicBezTo>
                    <a:pt x="68" y="44"/>
                    <a:pt x="68" y="44"/>
                    <a:pt x="68" y="44"/>
                  </a:cubicBezTo>
                  <a:cubicBezTo>
                    <a:pt x="67" y="41"/>
                    <a:pt x="72" y="36"/>
                    <a:pt x="72" y="29"/>
                  </a:cubicBezTo>
                  <a:cubicBezTo>
                    <a:pt x="72" y="23"/>
                    <a:pt x="67" y="14"/>
                    <a:pt x="68" y="10"/>
                  </a:cubicBezTo>
                  <a:cubicBezTo>
                    <a:pt x="80" y="19"/>
                    <a:pt x="83" y="33"/>
                    <a:pt x="83" y="40"/>
                  </a:cubicBezTo>
                  <a:cubicBezTo>
                    <a:pt x="79" y="44"/>
                    <a:pt x="74" y="45"/>
                    <a:pt x="71"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3"/>
            <p:cNvSpPr>
              <a:spLocks/>
            </p:cNvSpPr>
            <p:nvPr/>
          </p:nvSpPr>
          <p:spPr bwMode="auto">
            <a:xfrm>
              <a:off x="7215189" y="2990850"/>
              <a:ext cx="44450" cy="33337"/>
            </a:xfrm>
            <a:custGeom>
              <a:avLst/>
              <a:gdLst>
                <a:gd name="T0" fmla="*/ 33 w 35"/>
                <a:gd name="T1" fmla="*/ 1 h 27"/>
                <a:gd name="T2" fmla="*/ 33 w 35"/>
                <a:gd name="T3" fmla="*/ 10 h 27"/>
                <a:gd name="T4" fmla="*/ 17 w 35"/>
                <a:gd name="T5" fmla="*/ 26 h 27"/>
                <a:gd name="T6" fmla="*/ 1 w 35"/>
                <a:gd name="T7" fmla="*/ 11 h 27"/>
                <a:gd name="T8" fmla="*/ 1 w 35"/>
                <a:gd name="T9" fmla="*/ 0 h 27"/>
                <a:gd name="T10" fmla="*/ 0 w 35"/>
                <a:gd name="T11" fmla="*/ 0 h 27"/>
                <a:gd name="T12" fmla="*/ 0 w 35"/>
                <a:gd name="T13" fmla="*/ 11 h 27"/>
                <a:gd name="T14" fmla="*/ 17 w 35"/>
                <a:gd name="T15" fmla="*/ 27 h 27"/>
                <a:gd name="T16" fmla="*/ 34 w 35"/>
                <a:gd name="T17" fmla="*/ 10 h 27"/>
                <a:gd name="T18" fmla="*/ 34 w 35"/>
                <a:gd name="T19" fmla="*/ 1 h 27"/>
                <a:gd name="T20" fmla="*/ 33 w 35"/>
                <a:gd name="T2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7">
                  <a:moveTo>
                    <a:pt x="33" y="1"/>
                  </a:moveTo>
                  <a:cubicBezTo>
                    <a:pt x="34" y="3"/>
                    <a:pt x="34" y="8"/>
                    <a:pt x="33" y="10"/>
                  </a:cubicBezTo>
                  <a:cubicBezTo>
                    <a:pt x="31" y="19"/>
                    <a:pt x="25" y="26"/>
                    <a:pt x="17" y="26"/>
                  </a:cubicBezTo>
                  <a:cubicBezTo>
                    <a:pt x="10" y="26"/>
                    <a:pt x="4" y="19"/>
                    <a:pt x="1" y="11"/>
                  </a:cubicBezTo>
                  <a:cubicBezTo>
                    <a:pt x="1" y="9"/>
                    <a:pt x="1" y="3"/>
                    <a:pt x="1" y="0"/>
                  </a:cubicBezTo>
                  <a:cubicBezTo>
                    <a:pt x="0" y="0"/>
                    <a:pt x="0" y="0"/>
                    <a:pt x="0" y="0"/>
                  </a:cubicBezTo>
                  <a:cubicBezTo>
                    <a:pt x="0" y="3"/>
                    <a:pt x="0" y="10"/>
                    <a:pt x="0" y="11"/>
                  </a:cubicBezTo>
                  <a:cubicBezTo>
                    <a:pt x="3" y="20"/>
                    <a:pt x="10" y="27"/>
                    <a:pt x="17" y="27"/>
                  </a:cubicBezTo>
                  <a:cubicBezTo>
                    <a:pt x="25" y="27"/>
                    <a:pt x="32" y="19"/>
                    <a:pt x="34" y="10"/>
                  </a:cubicBezTo>
                  <a:cubicBezTo>
                    <a:pt x="35" y="8"/>
                    <a:pt x="34" y="3"/>
                    <a:pt x="34" y="1"/>
                  </a:cubicBezTo>
                  <a:cubicBezTo>
                    <a:pt x="34" y="1"/>
                    <a:pt x="34" y="1"/>
                    <a:pt x="3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4"/>
            <p:cNvSpPr>
              <a:spLocks/>
            </p:cNvSpPr>
            <p:nvPr/>
          </p:nvSpPr>
          <p:spPr bwMode="auto">
            <a:xfrm>
              <a:off x="7207251" y="2962275"/>
              <a:ext cx="60325" cy="57150"/>
            </a:xfrm>
            <a:custGeom>
              <a:avLst/>
              <a:gdLst>
                <a:gd name="T0" fmla="*/ 47 w 49"/>
                <a:gd name="T1" fmla="*/ 21 h 46"/>
                <a:gd name="T2" fmla="*/ 25 w 49"/>
                <a:gd name="T3" fmla="*/ 0 h 46"/>
                <a:gd name="T4" fmla="*/ 1 w 49"/>
                <a:gd name="T5" fmla="*/ 21 h 46"/>
                <a:gd name="T6" fmla="*/ 6 w 49"/>
                <a:gd name="T7" fmla="*/ 46 h 46"/>
                <a:gd name="T8" fmla="*/ 17 w 49"/>
                <a:gd name="T9" fmla="*/ 46 h 46"/>
                <a:gd name="T10" fmla="*/ 8 w 49"/>
                <a:gd name="T11" fmla="*/ 33 h 46"/>
                <a:gd name="T12" fmla="*/ 7 w 49"/>
                <a:gd name="T13" fmla="*/ 23 h 46"/>
                <a:gd name="T14" fmla="*/ 14 w 49"/>
                <a:gd name="T15" fmla="*/ 23 h 46"/>
                <a:gd name="T16" fmla="*/ 16 w 49"/>
                <a:gd name="T17" fmla="*/ 14 h 46"/>
                <a:gd name="T18" fmla="*/ 17 w 49"/>
                <a:gd name="T19" fmla="*/ 23 h 46"/>
                <a:gd name="T20" fmla="*/ 41 w 49"/>
                <a:gd name="T21" fmla="*/ 23 h 46"/>
                <a:gd name="T22" fmla="*/ 41 w 49"/>
                <a:gd name="T23" fmla="*/ 32 h 46"/>
                <a:gd name="T24" fmla="*/ 31 w 49"/>
                <a:gd name="T25" fmla="*/ 46 h 46"/>
                <a:gd name="T26" fmla="*/ 43 w 49"/>
                <a:gd name="T27" fmla="*/ 46 h 46"/>
                <a:gd name="T28" fmla="*/ 47 w 49"/>
                <a:gd name="T29"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6">
                  <a:moveTo>
                    <a:pt x="47" y="21"/>
                  </a:moveTo>
                  <a:cubicBezTo>
                    <a:pt x="46" y="14"/>
                    <a:pt x="39" y="0"/>
                    <a:pt x="25" y="0"/>
                  </a:cubicBezTo>
                  <a:cubicBezTo>
                    <a:pt x="9" y="0"/>
                    <a:pt x="2" y="10"/>
                    <a:pt x="1" y="21"/>
                  </a:cubicBezTo>
                  <a:cubicBezTo>
                    <a:pt x="0" y="29"/>
                    <a:pt x="6" y="46"/>
                    <a:pt x="6" y="46"/>
                  </a:cubicBezTo>
                  <a:cubicBezTo>
                    <a:pt x="17" y="46"/>
                    <a:pt x="17" y="46"/>
                    <a:pt x="17" y="46"/>
                  </a:cubicBezTo>
                  <a:cubicBezTo>
                    <a:pt x="13" y="44"/>
                    <a:pt x="9" y="39"/>
                    <a:pt x="8" y="33"/>
                  </a:cubicBezTo>
                  <a:cubicBezTo>
                    <a:pt x="7" y="31"/>
                    <a:pt x="7" y="23"/>
                    <a:pt x="7" y="23"/>
                  </a:cubicBezTo>
                  <a:cubicBezTo>
                    <a:pt x="14" y="23"/>
                    <a:pt x="14" y="23"/>
                    <a:pt x="14" y="23"/>
                  </a:cubicBezTo>
                  <a:cubicBezTo>
                    <a:pt x="16" y="14"/>
                    <a:pt x="16" y="14"/>
                    <a:pt x="16" y="14"/>
                  </a:cubicBezTo>
                  <a:cubicBezTo>
                    <a:pt x="17" y="23"/>
                    <a:pt x="17" y="23"/>
                    <a:pt x="17" y="23"/>
                  </a:cubicBezTo>
                  <a:cubicBezTo>
                    <a:pt x="41" y="23"/>
                    <a:pt x="41" y="23"/>
                    <a:pt x="41" y="23"/>
                  </a:cubicBezTo>
                  <a:cubicBezTo>
                    <a:pt x="41" y="23"/>
                    <a:pt x="41" y="29"/>
                    <a:pt x="41" y="32"/>
                  </a:cubicBezTo>
                  <a:cubicBezTo>
                    <a:pt x="39" y="38"/>
                    <a:pt x="36" y="44"/>
                    <a:pt x="31" y="46"/>
                  </a:cubicBezTo>
                  <a:cubicBezTo>
                    <a:pt x="43" y="46"/>
                    <a:pt x="43" y="46"/>
                    <a:pt x="43" y="46"/>
                  </a:cubicBezTo>
                  <a:cubicBezTo>
                    <a:pt x="43" y="46"/>
                    <a:pt x="49" y="29"/>
                    <a:pt x="47"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5"/>
            <p:cNvSpPr>
              <a:spLocks noEditPoints="1"/>
            </p:cNvSpPr>
            <p:nvPr/>
          </p:nvSpPr>
          <p:spPr bwMode="auto">
            <a:xfrm>
              <a:off x="6799264" y="2782887"/>
              <a:ext cx="276225" cy="230187"/>
            </a:xfrm>
            <a:custGeom>
              <a:avLst/>
              <a:gdLst>
                <a:gd name="T0" fmla="*/ 110 w 221"/>
                <a:gd name="T1" fmla="*/ 0 h 184"/>
                <a:gd name="T2" fmla="*/ 0 w 221"/>
                <a:gd name="T3" fmla="*/ 76 h 184"/>
                <a:gd name="T4" fmla="*/ 55 w 221"/>
                <a:gd name="T5" fmla="*/ 143 h 184"/>
                <a:gd name="T6" fmla="*/ 40 w 221"/>
                <a:gd name="T7" fmla="*/ 184 h 184"/>
                <a:gd name="T8" fmla="*/ 111 w 221"/>
                <a:gd name="T9" fmla="*/ 153 h 184"/>
                <a:gd name="T10" fmla="*/ 221 w 221"/>
                <a:gd name="T11" fmla="*/ 76 h 184"/>
                <a:gd name="T12" fmla="*/ 110 w 221"/>
                <a:gd name="T13" fmla="*/ 0 h 184"/>
                <a:gd name="T14" fmla="*/ 111 w 221"/>
                <a:gd name="T15" fmla="*/ 145 h 184"/>
                <a:gd name="T16" fmla="*/ 110 w 221"/>
                <a:gd name="T17" fmla="*/ 145 h 184"/>
                <a:gd name="T18" fmla="*/ 55 w 221"/>
                <a:gd name="T19" fmla="*/ 169 h 184"/>
                <a:gd name="T20" fmla="*/ 66 w 221"/>
                <a:gd name="T21" fmla="*/ 138 h 184"/>
                <a:gd name="T22" fmla="*/ 62 w 221"/>
                <a:gd name="T23" fmla="*/ 137 h 184"/>
                <a:gd name="T24" fmla="*/ 8 w 221"/>
                <a:gd name="T25" fmla="*/ 76 h 184"/>
                <a:gd name="T26" fmla="*/ 110 w 221"/>
                <a:gd name="T27" fmla="*/ 8 h 184"/>
                <a:gd name="T28" fmla="*/ 213 w 221"/>
                <a:gd name="T29" fmla="*/ 76 h 184"/>
                <a:gd name="T30" fmla="*/ 111 w 221"/>
                <a:gd name="T31" fmla="*/ 14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184">
                  <a:moveTo>
                    <a:pt x="110" y="0"/>
                  </a:moveTo>
                  <a:cubicBezTo>
                    <a:pt x="49" y="0"/>
                    <a:pt x="0" y="34"/>
                    <a:pt x="0" y="76"/>
                  </a:cubicBezTo>
                  <a:cubicBezTo>
                    <a:pt x="0" y="104"/>
                    <a:pt x="21" y="129"/>
                    <a:pt x="55" y="143"/>
                  </a:cubicBezTo>
                  <a:cubicBezTo>
                    <a:pt x="40" y="184"/>
                    <a:pt x="40" y="184"/>
                    <a:pt x="40" y="184"/>
                  </a:cubicBezTo>
                  <a:cubicBezTo>
                    <a:pt x="111" y="153"/>
                    <a:pt x="111" y="153"/>
                    <a:pt x="111" y="153"/>
                  </a:cubicBezTo>
                  <a:cubicBezTo>
                    <a:pt x="172" y="153"/>
                    <a:pt x="221" y="118"/>
                    <a:pt x="221" y="76"/>
                  </a:cubicBezTo>
                  <a:cubicBezTo>
                    <a:pt x="221" y="34"/>
                    <a:pt x="172" y="0"/>
                    <a:pt x="110" y="0"/>
                  </a:cubicBezTo>
                  <a:close/>
                  <a:moveTo>
                    <a:pt x="111" y="145"/>
                  </a:moveTo>
                  <a:cubicBezTo>
                    <a:pt x="110" y="145"/>
                    <a:pt x="110" y="145"/>
                    <a:pt x="110" y="145"/>
                  </a:cubicBezTo>
                  <a:cubicBezTo>
                    <a:pt x="55" y="169"/>
                    <a:pt x="55" y="169"/>
                    <a:pt x="55" y="169"/>
                  </a:cubicBezTo>
                  <a:cubicBezTo>
                    <a:pt x="66" y="138"/>
                    <a:pt x="66" y="138"/>
                    <a:pt x="66" y="138"/>
                  </a:cubicBezTo>
                  <a:cubicBezTo>
                    <a:pt x="62" y="137"/>
                    <a:pt x="62" y="137"/>
                    <a:pt x="62" y="137"/>
                  </a:cubicBezTo>
                  <a:cubicBezTo>
                    <a:pt x="29" y="125"/>
                    <a:pt x="8" y="101"/>
                    <a:pt x="8" y="76"/>
                  </a:cubicBezTo>
                  <a:cubicBezTo>
                    <a:pt x="8" y="39"/>
                    <a:pt x="54" y="8"/>
                    <a:pt x="110" y="8"/>
                  </a:cubicBezTo>
                  <a:cubicBezTo>
                    <a:pt x="167" y="8"/>
                    <a:pt x="213" y="39"/>
                    <a:pt x="213" y="76"/>
                  </a:cubicBezTo>
                  <a:cubicBezTo>
                    <a:pt x="213" y="114"/>
                    <a:pt x="167" y="145"/>
                    <a:pt x="111"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Oval 206"/>
            <p:cNvSpPr>
              <a:spLocks noChangeArrowheads="1"/>
            </p:cNvSpPr>
            <p:nvPr/>
          </p:nvSpPr>
          <p:spPr bwMode="auto">
            <a:xfrm>
              <a:off x="6931026" y="2867025"/>
              <a:ext cx="23813"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Oval 207"/>
            <p:cNvSpPr>
              <a:spLocks noChangeArrowheads="1"/>
            </p:cNvSpPr>
            <p:nvPr/>
          </p:nvSpPr>
          <p:spPr bwMode="auto">
            <a:xfrm>
              <a:off x="6977064" y="286702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208"/>
            <p:cNvSpPr>
              <a:spLocks noChangeArrowheads="1"/>
            </p:cNvSpPr>
            <p:nvPr/>
          </p:nvSpPr>
          <p:spPr bwMode="auto">
            <a:xfrm>
              <a:off x="6877051" y="286702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09"/>
            <p:cNvSpPr>
              <a:spLocks noEditPoints="1"/>
            </p:cNvSpPr>
            <p:nvPr/>
          </p:nvSpPr>
          <p:spPr bwMode="auto">
            <a:xfrm>
              <a:off x="6710364" y="2720975"/>
              <a:ext cx="258763" cy="417512"/>
            </a:xfrm>
            <a:custGeom>
              <a:avLst/>
              <a:gdLst>
                <a:gd name="T0" fmla="*/ 184 w 208"/>
                <a:gd name="T1" fmla="*/ 267 h 335"/>
                <a:gd name="T2" fmla="*/ 24 w 208"/>
                <a:gd name="T3" fmla="*/ 267 h 335"/>
                <a:gd name="T4" fmla="*/ 24 w 208"/>
                <a:gd name="T5" fmla="*/ 35 h 335"/>
                <a:gd name="T6" fmla="*/ 184 w 208"/>
                <a:gd name="T7" fmla="*/ 35 h 335"/>
                <a:gd name="T8" fmla="*/ 184 w 208"/>
                <a:gd name="T9" fmla="*/ 44 h 335"/>
                <a:gd name="T10" fmla="*/ 208 w 208"/>
                <a:gd name="T11" fmla="*/ 46 h 335"/>
                <a:gd name="T12" fmla="*/ 208 w 208"/>
                <a:gd name="T13" fmla="*/ 25 h 335"/>
                <a:gd name="T14" fmla="*/ 183 w 208"/>
                <a:gd name="T15" fmla="*/ 0 h 335"/>
                <a:gd name="T16" fmla="*/ 25 w 208"/>
                <a:gd name="T17" fmla="*/ 0 h 335"/>
                <a:gd name="T18" fmla="*/ 0 w 208"/>
                <a:gd name="T19" fmla="*/ 25 h 335"/>
                <a:gd name="T20" fmla="*/ 0 w 208"/>
                <a:gd name="T21" fmla="*/ 310 h 335"/>
                <a:gd name="T22" fmla="*/ 25 w 208"/>
                <a:gd name="T23" fmla="*/ 335 h 335"/>
                <a:gd name="T24" fmla="*/ 183 w 208"/>
                <a:gd name="T25" fmla="*/ 335 h 335"/>
                <a:gd name="T26" fmla="*/ 208 w 208"/>
                <a:gd name="T27" fmla="*/ 310 h 335"/>
                <a:gd name="T28" fmla="*/ 208 w 208"/>
                <a:gd name="T29" fmla="*/ 205 h 335"/>
                <a:gd name="T30" fmla="*/ 184 w 208"/>
                <a:gd name="T31" fmla="*/ 207 h 335"/>
                <a:gd name="T32" fmla="*/ 184 w 208"/>
                <a:gd name="T33" fmla="*/ 267 h 335"/>
                <a:gd name="T34" fmla="*/ 88 w 208"/>
                <a:gd name="T35" fmla="*/ 14 h 335"/>
                <a:gd name="T36" fmla="*/ 121 w 208"/>
                <a:gd name="T37" fmla="*/ 14 h 335"/>
                <a:gd name="T38" fmla="*/ 126 w 208"/>
                <a:gd name="T39" fmla="*/ 19 h 335"/>
                <a:gd name="T40" fmla="*/ 121 w 208"/>
                <a:gd name="T41" fmla="*/ 24 h 335"/>
                <a:gd name="T42" fmla="*/ 88 w 208"/>
                <a:gd name="T43" fmla="*/ 24 h 335"/>
                <a:gd name="T44" fmla="*/ 82 w 208"/>
                <a:gd name="T45" fmla="*/ 19 h 335"/>
                <a:gd name="T46" fmla="*/ 88 w 208"/>
                <a:gd name="T47" fmla="*/ 14 h 335"/>
                <a:gd name="T48" fmla="*/ 68 w 208"/>
                <a:gd name="T49" fmla="*/ 301 h 335"/>
                <a:gd name="T50" fmla="*/ 62 w 208"/>
                <a:gd name="T51" fmla="*/ 307 h 335"/>
                <a:gd name="T52" fmla="*/ 33 w 208"/>
                <a:gd name="T53" fmla="*/ 307 h 335"/>
                <a:gd name="T54" fmla="*/ 27 w 208"/>
                <a:gd name="T55" fmla="*/ 301 h 335"/>
                <a:gd name="T56" fmla="*/ 27 w 208"/>
                <a:gd name="T57" fmla="*/ 297 h 335"/>
                <a:gd name="T58" fmla="*/ 33 w 208"/>
                <a:gd name="T59" fmla="*/ 290 h 335"/>
                <a:gd name="T60" fmla="*/ 62 w 208"/>
                <a:gd name="T61" fmla="*/ 290 h 335"/>
                <a:gd name="T62" fmla="*/ 68 w 208"/>
                <a:gd name="T63" fmla="*/ 297 h 335"/>
                <a:gd name="T64" fmla="*/ 68 w 208"/>
                <a:gd name="T65" fmla="*/ 301 h 335"/>
                <a:gd name="T66" fmla="*/ 125 w 208"/>
                <a:gd name="T67" fmla="*/ 301 h 335"/>
                <a:gd name="T68" fmla="*/ 118 w 208"/>
                <a:gd name="T69" fmla="*/ 307 h 335"/>
                <a:gd name="T70" fmla="*/ 90 w 208"/>
                <a:gd name="T71" fmla="*/ 307 h 335"/>
                <a:gd name="T72" fmla="*/ 83 w 208"/>
                <a:gd name="T73" fmla="*/ 301 h 335"/>
                <a:gd name="T74" fmla="*/ 83 w 208"/>
                <a:gd name="T75" fmla="*/ 297 h 335"/>
                <a:gd name="T76" fmla="*/ 90 w 208"/>
                <a:gd name="T77" fmla="*/ 290 h 335"/>
                <a:gd name="T78" fmla="*/ 118 w 208"/>
                <a:gd name="T79" fmla="*/ 290 h 335"/>
                <a:gd name="T80" fmla="*/ 125 w 208"/>
                <a:gd name="T81" fmla="*/ 297 h 335"/>
                <a:gd name="T82" fmla="*/ 125 w 208"/>
                <a:gd name="T83" fmla="*/ 301 h 335"/>
                <a:gd name="T84" fmla="*/ 181 w 208"/>
                <a:gd name="T85" fmla="*/ 301 h 335"/>
                <a:gd name="T86" fmla="*/ 175 w 208"/>
                <a:gd name="T87" fmla="*/ 307 h 335"/>
                <a:gd name="T88" fmla="*/ 146 w 208"/>
                <a:gd name="T89" fmla="*/ 307 h 335"/>
                <a:gd name="T90" fmla="*/ 140 w 208"/>
                <a:gd name="T91" fmla="*/ 301 h 335"/>
                <a:gd name="T92" fmla="*/ 140 w 208"/>
                <a:gd name="T93" fmla="*/ 297 h 335"/>
                <a:gd name="T94" fmla="*/ 146 w 208"/>
                <a:gd name="T95" fmla="*/ 290 h 335"/>
                <a:gd name="T96" fmla="*/ 175 w 208"/>
                <a:gd name="T97" fmla="*/ 290 h 335"/>
                <a:gd name="T98" fmla="*/ 181 w 208"/>
                <a:gd name="T99" fmla="*/ 297 h 335"/>
                <a:gd name="T100" fmla="*/ 181 w 208"/>
                <a:gd name="T101" fmla="*/ 30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335">
                  <a:moveTo>
                    <a:pt x="184" y="267"/>
                  </a:moveTo>
                  <a:cubicBezTo>
                    <a:pt x="24" y="267"/>
                    <a:pt x="24" y="267"/>
                    <a:pt x="24" y="267"/>
                  </a:cubicBezTo>
                  <a:cubicBezTo>
                    <a:pt x="24" y="35"/>
                    <a:pt x="24" y="35"/>
                    <a:pt x="24" y="35"/>
                  </a:cubicBezTo>
                  <a:cubicBezTo>
                    <a:pt x="184" y="35"/>
                    <a:pt x="184" y="35"/>
                    <a:pt x="184" y="35"/>
                  </a:cubicBezTo>
                  <a:cubicBezTo>
                    <a:pt x="184" y="44"/>
                    <a:pt x="184" y="44"/>
                    <a:pt x="184" y="44"/>
                  </a:cubicBezTo>
                  <a:cubicBezTo>
                    <a:pt x="192" y="44"/>
                    <a:pt x="200" y="45"/>
                    <a:pt x="208" y="46"/>
                  </a:cubicBezTo>
                  <a:cubicBezTo>
                    <a:pt x="208" y="25"/>
                    <a:pt x="208" y="25"/>
                    <a:pt x="208" y="25"/>
                  </a:cubicBezTo>
                  <a:cubicBezTo>
                    <a:pt x="208" y="11"/>
                    <a:pt x="197" y="0"/>
                    <a:pt x="183" y="0"/>
                  </a:cubicBezTo>
                  <a:cubicBezTo>
                    <a:pt x="25" y="0"/>
                    <a:pt x="25" y="0"/>
                    <a:pt x="25" y="0"/>
                  </a:cubicBezTo>
                  <a:cubicBezTo>
                    <a:pt x="12" y="0"/>
                    <a:pt x="0" y="11"/>
                    <a:pt x="0" y="25"/>
                  </a:cubicBezTo>
                  <a:cubicBezTo>
                    <a:pt x="0" y="310"/>
                    <a:pt x="0" y="310"/>
                    <a:pt x="0" y="310"/>
                  </a:cubicBezTo>
                  <a:cubicBezTo>
                    <a:pt x="0" y="324"/>
                    <a:pt x="12" y="335"/>
                    <a:pt x="25" y="335"/>
                  </a:cubicBezTo>
                  <a:cubicBezTo>
                    <a:pt x="183" y="335"/>
                    <a:pt x="183" y="335"/>
                    <a:pt x="183" y="335"/>
                  </a:cubicBezTo>
                  <a:cubicBezTo>
                    <a:pt x="197" y="335"/>
                    <a:pt x="208" y="324"/>
                    <a:pt x="208" y="310"/>
                  </a:cubicBezTo>
                  <a:cubicBezTo>
                    <a:pt x="208" y="205"/>
                    <a:pt x="208" y="205"/>
                    <a:pt x="208" y="205"/>
                  </a:cubicBezTo>
                  <a:cubicBezTo>
                    <a:pt x="200" y="206"/>
                    <a:pt x="192" y="207"/>
                    <a:pt x="184" y="207"/>
                  </a:cubicBezTo>
                  <a:lnTo>
                    <a:pt x="184" y="267"/>
                  </a:lnTo>
                  <a:close/>
                  <a:moveTo>
                    <a:pt x="88" y="14"/>
                  </a:moveTo>
                  <a:cubicBezTo>
                    <a:pt x="121" y="14"/>
                    <a:pt x="121" y="14"/>
                    <a:pt x="121" y="14"/>
                  </a:cubicBezTo>
                  <a:cubicBezTo>
                    <a:pt x="123" y="14"/>
                    <a:pt x="126" y="16"/>
                    <a:pt x="126" y="19"/>
                  </a:cubicBezTo>
                  <a:cubicBezTo>
                    <a:pt x="126" y="22"/>
                    <a:pt x="123" y="24"/>
                    <a:pt x="121" y="24"/>
                  </a:cubicBezTo>
                  <a:cubicBezTo>
                    <a:pt x="88" y="24"/>
                    <a:pt x="88" y="24"/>
                    <a:pt x="88" y="24"/>
                  </a:cubicBezTo>
                  <a:cubicBezTo>
                    <a:pt x="85" y="24"/>
                    <a:pt x="82" y="22"/>
                    <a:pt x="82" y="19"/>
                  </a:cubicBezTo>
                  <a:cubicBezTo>
                    <a:pt x="82" y="16"/>
                    <a:pt x="85" y="14"/>
                    <a:pt x="88" y="14"/>
                  </a:cubicBezTo>
                  <a:close/>
                  <a:moveTo>
                    <a:pt x="68" y="301"/>
                  </a:moveTo>
                  <a:cubicBezTo>
                    <a:pt x="68" y="304"/>
                    <a:pt x="65" y="307"/>
                    <a:pt x="62" y="307"/>
                  </a:cubicBezTo>
                  <a:cubicBezTo>
                    <a:pt x="33" y="307"/>
                    <a:pt x="33" y="307"/>
                    <a:pt x="33" y="307"/>
                  </a:cubicBezTo>
                  <a:cubicBezTo>
                    <a:pt x="30" y="307"/>
                    <a:pt x="27" y="304"/>
                    <a:pt x="27" y="301"/>
                  </a:cubicBezTo>
                  <a:cubicBezTo>
                    <a:pt x="27" y="297"/>
                    <a:pt x="27" y="297"/>
                    <a:pt x="27" y="297"/>
                  </a:cubicBezTo>
                  <a:cubicBezTo>
                    <a:pt x="27" y="293"/>
                    <a:pt x="30" y="290"/>
                    <a:pt x="33" y="290"/>
                  </a:cubicBezTo>
                  <a:cubicBezTo>
                    <a:pt x="62" y="290"/>
                    <a:pt x="62" y="290"/>
                    <a:pt x="62" y="290"/>
                  </a:cubicBezTo>
                  <a:cubicBezTo>
                    <a:pt x="65" y="290"/>
                    <a:pt x="68" y="293"/>
                    <a:pt x="68" y="297"/>
                  </a:cubicBezTo>
                  <a:lnTo>
                    <a:pt x="68" y="301"/>
                  </a:lnTo>
                  <a:close/>
                  <a:moveTo>
                    <a:pt x="125" y="301"/>
                  </a:moveTo>
                  <a:cubicBezTo>
                    <a:pt x="125" y="304"/>
                    <a:pt x="122" y="307"/>
                    <a:pt x="118" y="307"/>
                  </a:cubicBezTo>
                  <a:cubicBezTo>
                    <a:pt x="90" y="307"/>
                    <a:pt x="90" y="307"/>
                    <a:pt x="90" y="307"/>
                  </a:cubicBezTo>
                  <a:cubicBezTo>
                    <a:pt x="86" y="307"/>
                    <a:pt x="83" y="304"/>
                    <a:pt x="83" y="301"/>
                  </a:cubicBezTo>
                  <a:cubicBezTo>
                    <a:pt x="83" y="297"/>
                    <a:pt x="83" y="297"/>
                    <a:pt x="83" y="297"/>
                  </a:cubicBezTo>
                  <a:cubicBezTo>
                    <a:pt x="83" y="293"/>
                    <a:pt x="86" y="290"/>
                    <a:pt x="90" y="290"/>
                  </a:cubicBezTo>
                  <a:cubicBezTo>
                    <a:pt x="118" y="290"/>
                    <a:pt x="118" y="290"/>
                    <a:pt x="118" y="290"/>
                  </a:cubicBezTo>
                  <a:cubicBezTo>
                    <a:pt x="122" y="290"/>
                    <a:pt x="125" y="293"/>
                    <a:pt x="125" y="297"/>
                  </a:cubicBezTo>
                  <a:lnTo>
                    <a:pt x="125" y="301"/>
                  </a:lnTo>
                  <a:close/>
                  <a:moveTo>
                    <a:pt x="181" y="301"/>
                  </a:moveTo>
                  <a:cubicBezTo>
                    <a:pt x="181" y="304"/>
                    <a:pt x="179" y="307"/>
                    <a:pt x="175" y="307"/>
                  </a:cubicBezTo>
                  <a:cubicBezTo>
                    <a:pt x="146" y="307"/>
                    <a:pt x="146" y="307"/>
                    <a:pt x="146" y="307"/>
                  </a:cubicBezTo>
                  <a:cubicBezTo>
                    <a:pt x="143" y="307"/>
                    <a:pt x="140" y="304"/>
                    <a:pt x="140" y="301"/>
                  </a:cubicBezTo>
                  <a:cubicBezTo>
                    <a:pt x="140" y="297"/>
                    <a:pt x="140" y="297"/>
                    <a:pt x="140" y="297"/>
                  </a:cubicBezTo>
                  <a:cubicBezTo>
                    <a:pt x="140" y="293"/>
                    <a:pt x="143" y="290"/>
                    <a:pt x="146" y="290"/>
                  </a:cubicBezTo>
                  <a:cubicBezTo>
                    <a:pt x="175" y="290"/>
                    <a:pt x="175" y="290"/>
                    <a:pt x="175" y="290"/>
                  </a:cubicBezTo>
                  <a:cubicBezTo>
                    <a:pt x="179" y="290"/>
                    <a:pt x="181" y="293"/>
                    <a:pt x="181" y="297"/>
                  </a:cubicBezTo>
                  <a:lnTo>
                    <a:pt x="181" y="3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1" name="组合 40"/>
          <p:cNvGrpSpPr/>
          <p:nvPr/>
        </p:nvGrpSpPr>
        <p:grpSpPr>
          <a:xfrm>
            <a:off x="9283057" y="4814255"/>
            <a:ext cx="774070" cy="758824"/>
            <a:chOff x="8278130" y="4523142"/>
            <a:chExt cx="562456" cy="551378"/>
          </a:xfrm>
          <a:solidFill>
            <a:schemeClr val="tx1"/>
          </a:solidFill>
        </p:grpSpPr>
        <p:sp>
          <p:nvSpPr>
            <p:cNvPr id="42" name="Freeform 217"/>
            <p:cNvSpPr>
              <a:spLocks/>
            </p:cNvSpPr>
            <p:nvPr/>
          </p:nvSpPr>
          <p:spPr bwMode="auto">
            <a:xfrm>
              <a:off x="8278130" y="4523142"/>
              <a:ext cx="562456" cy="361842"/>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18"/>
            <p:cNvSpPr>
              <a:spLocks/>
            </p:cNvSpPr>
            <p:nvPr/>
          </p:nvSpPr>
          <p:spPr bwMode="auto">
            <a:xfrm>
              <a:off x="8427051" y="4989598"/>
              <a:ext cx="264613" cy="84922"/>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19"/>
            <p:cNvSpPr>
              <a:spLocks/>
            </p:cNvSpPr>
            <p:nvPr/>
          </p:nvSpPr>
          <p:spPr bwMode="auto">
            <a:xfrm>
              <a:off x="8488588" y="4928060"/>
              <a:ext cx="142768" cy="61538"/>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文本框 46"/>
          <p:cNvSpPr txBox="1"/>
          <p:nvPr/>
        </p:nvSpPr>
        <p:spPr>
          <a:xfrm>
            <a:off x="8457181" y="1248560"/>
            <a:ext cx="1435008" cy="1446550"/>
          </a:xfrm>
          <a:prstGeom prst="rect">
            <a:avLst/>
          </a:prstGeom>
          <a:noFill/>
        </p:spPr>
        <p:txBody>
          <a:bodyPr wrap="none" rtlCol="0">
            <a:spAutoFit/>
          </a:bodyPr>
          <a:lstStyle/>
          <a:p>
            <a:r>
              <a:rPr lang="en-US" altLang="zh-CN" sz="8800" dirty="0" smtClean="0">
                <a:solidFill>
                  <a:srgbClr val="FFC000"/>
                </a:solidFill>
              </a:rPr>
              <a:t>01</a:t>
            </a:r>
            <a:endParaRPr lang="zh-CN" altLang="en-US" sz="8800" dirty="0">
              <a:solidFill>
                <a:srgbClr val="FFC000"/>
              </a:solidFill>
            </a:endParaRPr>
          </a:p>
        </p:txBody>
      </p:sp>
      <p:sp>
        <p:nvSpPr>
          <p:cNvPr id="48" name="文本框 47"/>
          <p:cNvSpPr txBox="1"/>
          <p:nvPr/>
        </p:nvSpPr>
        <p:spPr>
          <a:xfrm>
            <a:off x="8589154" y="2453789"/>
            <a:ext cx="1107996" cy="646331"/>
          </a:xfrm>
          <a:prstGeom prst="rect">
            <a:avLst/>
          </a:prstGeom>
          <a:noFill/>
        </p:spPr>
        <p:txBody>
          <a:bodyPr wrap="none" rtlCol="0">
            <a:spAutoFit/>
          </a:bodyPr>
          <a:lstStyle/>
          <a:p>
            <a:r>
              <a:rPr lang="zh-CN" altLang="en-US" sz="3600" dirty="0" smtClean="0"/>
              <a:t>图</a:t>
            </a:r>
            <a:r>
              <a:rPr lang="zh-CN" altLang="en-US" sz="3600" dirty="0"/>
              <a:t>层</a:t>
            </a:r>
          </a:p>
        </p:txBody>
      </p:sp>
      <p:sp>
        <p:nvSpPr>
          <p:cNvPr id="49" name="文本框 48"/>
          <p:cNvSpPr txBox="1"/>
          <p:nvPr/>
        </p:nvSpPr>
        <p:spPr>
          <a:xfrm>
            <a:off x="1659900" y="3381864"/>
            <a:ext cx="1207382" cy="1200329"/>
          </a:xfrm>
          <a:prstGeom prst="rect">
            <a:avLst/>
          </a:prstGeom>
          <a:noFill/>
        </p:spPr>
        <p:txBody>
          <a:bodyPr wrap="none" rtlCol="0">
            <a:spAutoFit/>
          </a:bodyPr>
          <a:lstStyle/>
          <a:p>
            <a:r>
              <a:rPr lang="en-US" altLang="zh-CN" sz="7200" dirty="0" smtClean="0">
                <a:solidFill>
                  <a:srgbClr val="FFC000"/>
                </a:solidFill>
              </a:rPr>
              <a:t>02</a:t>
            </a:r>
            <a:endParaRPr lang="zh-CN" altLang="en-US" sz="7200" dirty="0">
              <a:solidFill>
                <a:srgbClr val="FFC000"/>
              </a:solidFill>
            </a:endParaRPr>
          </a:p>
        </p:txBody>
      </p:sp>
      <p:sp>
        <p:nvSpPr>
          <p:cNvPr id="50" name="文本框 49"/>
          <p:cNvSpPr txBox="1"/>
          <p:nvPr/>
        </p:nvSpPr>
        <p:spPr>
          <a:xfrm>
            <a:off x="1739734" y="4434693"/>
            <a:ext cx="1107996" cy="646331"/>
          </a:xfrm>
          <a:prstGeom prst="rect">
            <a:avLst/>
          </a:prstGeom>
          <a:noFill/>
        </p:spPr>
        <p:txBody>
          <a:bodyPr wrap="none" rtlCol="0">
            <a:spAutoFit/>
          </a:bodyPr>
          <a:lstStyle/>
          <a:p>
            <a:r>
              <a:rPr lang="zh-CN" altLang="en-US" sz="3600" dirty="0" smtClean="0"/>
              <a:t>原件</a:t>
            </a:r>
            <a:endParaRPr lang="zh-CN" altLang="en-US" sz="3600" dirty="0"/>
          </a:p>
        </p:txBody>
      </p:sp>
      <p:sp>
        <p:nvSpPr>
          <p:cNvPr id="51" name="文本框 50"/>
          <p:cNvSpPr txBox="1"/>
          <p:nvPr/>
        </p:nvSpPr>
        <p:spPr>
          <a:xfrm>
            <a:off x="7866384" y="4432300"/>
            <a:ext cx="1435008" cy="1446550"/>
          </a:xfrm>
          <a:prstGeom prst="rect">
            <a:avLst/>
          </a:prstGeom>
          <a:noFill/>
        </p:spPr>
        <p:txBody>
          <a:bodyPr wrap="none" rtlCol="0">
            <a:spAutoFit/>
          </a:bodyPr>
          <a:lstStyle/>
          <a:p>
            <a:r>
              <a:rPr lang="en-US" altLang="zh-CN" sz="8800" dirty="0" smtClean="0">
                <a:solidFill>
                  <a:srgbClr val="FFC000"/>
                </a:solidFill>
              </a:rPr>
              <a:t>03</a:t>
            </a:r>
            <a:endParaRPr lang="zh-CN" altLang="en-US" sz="8800" dirty="0">
              <a:solidFill>
                <a:srgbClr val="FFC000"/>
              </a:solidFill>
            </a:endParaRPr>
          </a:p>
        </p:txBody>
      </p:sp>
      <p:sp>
        <p:nvSpPr>
          <p:cNvPr id="52" name="文本框 51"/>
          <p:cNvSpPr txBox="1"/>
          <p:nvPr/>
        </p:nvSpPr>
        <p:spPr>
          <a:xfrm>
            <a:off x="8110192" y="5637529"/>
            <a:ext cx="1107996" cy="646331"/>
          </a:xfrm>
          <a:prstGeom prst="rect">
            <a:avLst/>
          </a:prstGeom>
          <a:noFill/>
        </p:spPr>
        <p:txBody>
          <a:bodyPr wrap="none" rtlCol="0">
            <a:spAutoFit/>
          </a:bodyPr>
          <a:lstStyle/>
          <a:p>
            <a:r>
              <a:rPr lang="zh-CN" altLang="en-US" sz="3600" dirty="0" smtClean="0"/>
              <a:t>动作</a:t>
            </a:r>
            <a:endParaRPr lang="zh-CN" altLang="en-US" sz="3600" dirty="0"/>
          </a:p>
        </p:txBody>
      </p:sp>
      <p:grpSp>
        <p:nvGrpSpPr>
          <p:cNvPr id="45" name="[动画大师]_Group 111"/>
          <p:cNvGrpSpPr/>
          <p:nvPr/>
        </p:nvGrpSpPr>
        <p:grpSpPr>
          <a:xfrm>
            <a:off x="7201919" y="3423620"/>
            <a:ext cx="372362" cy="381700"/>
            <a:chOff x="5770236" y="3133724"/>
            <a:chExt cx="372362" cy="381700"/>
          </a:xfrm>
        </p:grpSpPr>
        <p:grpSp>
          <p:nvGrpSpPr>
            <p:cNvPr id="46" name="[动画大师]_Group 90"/>
            <p:cNvGrpSpPr/>
            <p:nvPr/>
          </p:nvGrpSpPr>
          <p:grpSpPr>
            <a:xfrm>
              <a:off x="5956417" y="3133724"/>
              <a:ext cx="0" cy="381700"/>
              <a:chOff x="5956417" y="3133248"/>
              <a:chExt cx="0" cy="381700"/>
            </a:xfrm>
          </p:grpSpPr>
          <p:cxnSp>
            <p:nvCxnSpPr>
              <p:cNvPr id="65" name="[动画大师]_Straight Connector 122"/>
              <p:cNvCxnSpPr/>
              <p:nvPr/>
            </p:nvCxnSpPr>
            <p:spPr>
              <a:xfrm rot="16200000">
                <a:off x="5860992" y="3419523"/>
                <a:ext cx="19085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6" name="[动画大师]_Straight Connector 123"/>
              <p:cNvCxnSpPr/>
              <p:nvPr/>
            </p:nvCxnSpPr>
            <p:spPr>
              <a:xfrm rot="16200000">
                <a:off x="5860992" y="3228673"/>
                <a:ext cx="190850"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53" name="组合 52"/>
            <p:cNvGrpSpPr/>
            <p:nvPr/>
          </p:nvGrpSpPr>
          <p:grpSpPr>
            <a:xfrm>
              <a:off x="5770236" y="3295086"/>
              <a:ext cx="372362" cy="58976"/>
              <a:chOff x="5770236" y="3294610"/>
              <a:chExt cx="372362" cy="58976"/>
            </a:xfrm>
          </p:grpSpPr>
          <p:cxnSp>
            <p:nvCxnSpPr>
              <p:cNvPr id="63" name="直接连接符 62"/>
              <p:cNvCxnSpPr/>
              <p:nvPr/>
            </p:nvCxnSpPr>
            <p:spPr>
              <a:xfrm rot="20520000">
                <a:off x="5770236" y="3353586"/>
                <a:ext cx="190851"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4" name="[动画大师]_Straight Connector 126"/>
              <p:cNvCxnSpPr/>
              <p:nvPr/>
            </p:nvCxnSpPr>
            <p:spPr>
              <a:xfrm rot="20520000">
                <a:off x="5951747" y="3294610"/>
                <a:ext cx="190851"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54" name="组合 53"/>
            <p:cNvGrpSpPr/>
            <p:nvPr/>
          </p:nvGrpSpPr>
          <p:grpSpPr>
            <a:xfrm>
              <a:off x="5900328" y="3151949"/>
              <a:ext cx="112178" cy="345250"/>
              <a:chOff x="5900328" y="3151473"/>
              <a:chExt cx="112178" cy="345250"/>
            </a:xfrm>
          </p:grpSpPr>
          <p:cxnSp>
            <p:nvCxnSpPr>
              <p:cNvPr id="61" name="[动画大师]_Straight Connector 128"/>
              <p:cNvCxnSpPr/>
              <p:nvPr/>
            </p:nvCxnSpPr>
            <p:spPr>
              <a:xfrm rot="3240000">
                <a:off x="5804903" y="3246898"/>
                <a:ext cx="19085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2" name="[动画大师]_Straight Connector 129"/>
              <p:cNvCxnSpPr/>
              <p:nvPr/>
            </p:nvCxnSpPr>
            <p:spPr>
              <a:xfrm rot="3240000">
                <a:off x="5917081" y="3401298"/>
                <a:ext cx="190850"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55" name="组合 54"/>
            <p:cNvGrpSpPr/>
            <p:nvPr/>
          </p:nvGrpSpPr>
          <p:grpSpPr>
            <a:xfrm>
              <a:off x="5900328" y="3151949"/>
              <a:ext cx="112178" cy="345250"/>
              <a:chOff x="5900328" y="3151473"/>
              <a:chExt cx="112178" cy="345250"/>
            </a:xfrm>
          </p:grpSpPr>
          <p:cxnSp>
            <p:nvCxnSpPr>
              <p:cNvPr id="59" name="[动画大师]_Straight Connector 131"/>
              <p:cNvCxnSpPr/>
              <p:nvPr/>
            </p:nvCxnSpPr>
            <p:spPr>
              <a:xfrm rot="7560000">
                <a:off x="5917081" y="3246898"/>
                <a:ext cx="19085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60" name="[动画大师]_Straight Connector 132"/>
              <p:cNvCxnSpPr/>
              <p:nvPr/>
            </p:nvCxnSpPr>
            <p:spPr>
              <a:xfrm rot="7560000">
                <a:off x="5804903" y="3401298"/>
                <a:ext cx="190850"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56" name="组合 55"/>
            <p:cNvGrpSpPr/>
            <p:nvPr/>
          </p:nvGrpSpPr>
          <p:grpSpPr>
            <a:xfrm>
              <a:off x="5770236" y="3295086"/>
              <a:ext cx="372362" cy="58976"/>
              <a:chOff x="5770236" y="3294610"/>
              <a:chExt cx="372362" cy="58976"/>
            </a:xfrm>
          </p:grpSpPr>
          <p:cxnSp>
            <p:nvCxnSpPr>
              <p:cNvPr id="57" name="[动画大师]_Straight Connector 137"/>
              <p:cNvCxnSpPr/>
              <p:nvPr/>
            </p:nvCxnSpPr>
            <p:spPr>
              <a:xfrm rot="11880000">
                <a:off x="5951747" y="3353586"/>
                <a:ext cx="190851"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58" name="直接连接符 57"/>
              <p:cNvCxnSpPr/>
              <p:nvPr/>
            </p:nvCxnSpPr>
            <p:spPr>
              <a:xfrm rot="11880000">
                <a:off x="5770236" y="3294610"/>
                <a:ext cx="190851" cy="0"/>
              </a:xfrm>
              <a:prstGeom prst="line">
                <a:avLst/>
              </a:prstGeom>
              <a:ln/>
            </p:spPr>
            <p:style>
              <a:lnRef idx="1">
                <a:schemeClr val="accent4"/>
              </a:lnRef>
              <a:fillRef idx="0">
                <a:schemeClr val="accent4"/>
              </a:fillRef>
              <a:effectRef idx="0">
                <a:schemeClr val="accent4"/>
              </a:effectRef>
              <a:fontRef idx="minor">
                <a:schemeClr val="tx1"/>
              </a:fontRef>
            </p:style>
          </p:cxnSp>
        </p:grpSp>
      </p:grpSp>
      <p:grpSp>
        <p:nvGrpSpPr>
          <p:cNvPr id="67" name="[动画大师]_Group 111"/>
          <p:cNvGrpSpPr/>
          <p:nvPr/>
        </p:nvGrpSpPr>
        <p:grpSpPr>
          <a:xfrm>
            <a:off x="6503192" y="4975648"/>
            <a:ext cx="372362" cy="381700"/>
            <a:chOff x="5770236" y="3133724"/>
            <a:chExt cx="372362" cy="381700"/>
          </a:xfrm>
        </p:grpSpPr>
        <p:grpSp>
          <p:nvGrpSpPr>
            <p:cNvPr id="68" name="[动画大师]_Group 90"/>
            <p:cNvGrpSpPr/>
            <p:nvPr/>
          </p:nvGrpSpPr>
          <p:grpSpPr>
            <a:xfrm>
              <a:off x="5956417" y="3133724"/>
              <a:ext cx="0" cy="381700"/>
              <a:chOff x="5956417" y="3133248"/>
              <a:chExt cx="0" cy="381700"/>
            </a:xfrm>
          </p:grpSpPr>
          <p:cxnSp>
            <p:nvCxnSpPr>
              <p:cNvPr id="81" name="[动画大师]_Straight Connector 122"/>
              <p:cNvCxnSpPr/>
              <p:nvPr/>
            </p:nvCxnSpPr>
            <p:spPr>
              <a:xfrm rot="16200000">
                <a:off x="5860992" y="3419523"/>
                <a:ext cx="19085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82" name="[动画大师]_Straight Connector 123"/>
              <p:cNvCxnSpPr/>
              <p:nvPr/>
            </p:nvCxnSpPr>
            <p:spPr>
              <a:xfrm rot="16200000">
                <a:off x="5860992" y="3228673"/>
                <a:ext cx="190850"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69" name="组合 68"/>
            <p:cNvGrpSpPr/>
            <p:nvPr/>
          </p:nvGrpSpPr>
          <p:grpSpPr>
            <a:xfrm>
              <a:off x="5770236" y="3295086"/>
              <a:ext cx="372362" cy="58976"/>
              <a:chOff x="5770236" y="3294610"/>
              <a:chExt cx="372362" cy="58976"/>
            </a:xfrm>
          </p:grpSpPr>
          <p:cxnSp>
            <p:nvCxnSpPr>
              <p:cNvPr id="79" name="直接连接符 78"/>
              <p:cNvCxnSpPr/>
              <p:nvPr/>
            </p:nvCxnSpPr>
            <p:spPr>
              <a:xfrm rot="20520000">
                <a:off x="5770236" y="3353586"/>
                <a:ext cx="190851"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80" name="[动画大师]_Straight Connector 126"/>
              <p:cNvCxnSpPr/>
              <p:nvPr/>
            </p:nvCxnSpPr>
            <p:spPr>
              <a:xfrm rot="20520000">
                <a:off x="5951747" y="3294610"/>
                <a:ext cx="190851"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70" name="组合 69"/>
            <p:cNvGrpSpPr/>
            <p:nvPr/>
          </p:nvGrpSpPr>
          <p:grpSpPr>
            <a:xfrm>
              <a:off x="5900328" y="3151949"/>
              <a:ext cx="112178" cy="345250"/>
              <a:chOff x="5900328" y="3151473"/>
              <a:chExt cx="112178" cy="345250"/>
            </a:xfrm>
          </p:grpSpPr>
          <p:cxnSp>
            <p:nvCxnSpPr>
              <p:cNvPr id="77" name="[动画大师]_Straight Connector 128"/>
              <p:cNvCxnSpPr/>
              <p:nvPr/>
            </p:nvCxnSpPr>
            <p:spPr>
              <a:xfrm rot="3240000">
                <a:off x="5804903" y="3246898"/>
                <a:ext cx="19085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8" name="[动画大师]_Straight Connector 129"/>
              <p:cNvCxnSpPr/>
              <p:nvPr/>
            </p:nvCxnSpPr>
            <p:spPr>
              <a:xfrm rot="3240000">
                <a:off x="5917081" y="3401298"/>
                <a:ext cx="190850"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71" name="组合 70"/>
            <p:cNvGrpSpPr/>
            <p:nvPr/>
          </p:nvGrpSpPr>
          <p:grpSpPr>
            <a:xfrm>
              <a:off x="5900328" y="3151949"/>
              <a:ext cx="112178" cy="345250"/>
              <a:chOff x="5900328" y="3151473"/>
              <a:chExt cx="112178" cy="345250"/>
            </a:xfrm>
          </p:grpSpPr>
          <p:cxnSp>
            <p:nvCxnSpPr>
              <p:cNvPr id="75" name="[动画大师]_Straight Connector 131"/>
              <p:cNvCxnSpPr/>
              <p:nvPr/>
            </p:nvCxnSpPr>
            <p:spPr>
              <a:xfrm rot="7560000">
                <a:off x="5917081" y="3246898"/>
                <a:ext cx="19085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6" name="[动画大师]_Straight Connector 132"/>
              <p:cNvCxnSpPr/>
              <p:nvPr/>
            </p:nvCxnSpPr>
            <p:spPr>
              <a:xfrm rot="7560000">
                <a:off x="5804903" y="3401298"/>
                <a:ext cx="190850"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72" name="组合 71"/>
            <p:cNvGrpSpPr/>
            <p:nvPr/>
          </p:nvGrpSpPr>
          <p:grpSpPr>
            <a:xfrm>
              <a:off x="5770236" y="3295086"/>
              <a:ext cx="372362" cy="58976"/>
              <a:chOff x="5770236" y="3294610"/>
              <a:chExt cx="372362" cy="58976"/>
            </a:xfrm>
          </p:grpSpPr>
          <p:cxnSp>
            <p:nvCxnSpPr>
              <p:cNvPr id="73" name="[动画大师]_Straight Connector 137"/>
              <p:cNvCxnSpPr/>
              <p:nvPr/>
            </p:nvCxnSpPr>
            <p:spPr>
              <a:xfrm rot="11880000">
                <a:off x="5951747" y="3353586"/>
                <a:ext cx="190851"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74" name="直接连接符 73"/>
              <p:cNvCxnSpPr/>
              <p:nvPr/>
            </p:nvCxnSpPr>
            <p:spPr>
              <a:xfrm rot="11880000">
                <a:off x="5770236" y="3294610"/>
                <a:ext cx="190851" cy="0"/>
              </a:xfrm>
              <a:prstGeom prst="line">
                <a:avLst/>
              </a:prstGeom>
              <a:ln/>
            </p:spPr>
            <p:style>
              <a:lnRef idx="1">
                <a:schemeClr val="accent4"/>
              </a:lnRef>
              <a:fillRef idx="0">
                <a:schemeClr val="accent4"/>
              </a:fillRef>
              <a:effectRef idx="0">
                <a:schemeClr val="accent4"/>
              </a:effectRef>
              <a:fontRef idx="minor">
                <a:schemeClr val="tx1"/>
              </a:fontRef>
            </p:style>
          </p:cxnSp>
        </p:grpSp>
      </p:grpSp>
      <p:grpSp>
        <p:nvGrpSpPr>
          <p:cNvPr id="83" name="[动画大师]_Group 111"/>
          <p:cNvGrpSpPr/>
          <p:nvPr/>
        </p:nvGrpSpPr>
        <p:grpSpPr>
          <a:xfrm>
            <a:off x="5052666" y="4759432"/>
            <a:ext cx="372362" cy="381700"/>
            <a:chOff x="5770236" y="3133724"/>
            <a:chExt cx="372362" cy="381700"/>
          </a:xfrm>
        </p:grpSpPr>
        <p:grpSp>
          <p:nvGrpSpPr>
            <p:cNvPr id="84" name="[动画大师]_Group 90"/>
            <p:cNvGrpSpPr/>
            <p:nvPr/>
          </p:nvGrpSpPr>
          <p:grpSpPr>
            <a:xfrm>
              <a:off x="5956417" y="3133724"/>
              <a:ext cx="0" cy="381700"/>
              <a:chOff x="5956417" y="3133248"/>
              <a:chExt cx="0" cy="381700"/>
            </a:xfrm>
          </p:grpSpPr>
          <p:cxnSp>
            <p:nvCxnSpPr>
              <p:cNvPr id="97" name="[动画大师]_Straight Connector 122"/>
              <p:cNvCxnSpPr/>
              <p:nvPr/>
            </p:nvCxnSpPr>
            <p:spPr>
              <a:xfrm rot="16200000">
                <a:off x="5860992" y="3419523"/>
                <a:ext cx="19085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8" name="[动画大师]_Straight Connector 123"/>
              <p:cNvCxnSpPr/>
              <p:nvPr/>
            </p:nvCxnSpPr>
            <p:spPr>
              <a:xfrm rot="16200000">
                <a:off x="5860992" y="3228673"/>
                <a:ext cx="190850"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85" name="组合 84"/>
            <p:cNvGrpSpPr/>
            <p:nvPr/>
          </p:nvGrpSpPr>
          <p:grpSpPr>
            <a:xfrm>
              <a:off x="5770236" y="3295086"/>
              <a:ext cx="372362" cy="58976"/>
              <a:chOff x="5770236" y="3294610"/>
              <a:chExt cx="372362" cy="58976"/>
            </a:xfrm>
          </p:grpSpPr>
          <p:cxnSp>
            <p:nvCxnSpPr>
              <p:cNvPr id="95" name="直接连接符 94"/>
              <p:cNvCxnSpPr/>
              <p:nvPr/>
            </p:nvCxnSpPr>
            <p:spPr>
              <a:xfrm rot="20520000">
                <a:off x="5770236" y="3353586"/>
                <a:ext cx="190851"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6" name="[动画大师]_Straight Connector 126"/>
              <p:cNvCxnSpPr/>
              <p:nvPr/>
            </p:nvCxnSpPr>
            <p:spPr>
              <a:xfrm rot="20520000">
                <a:off x="5951747" y="3294610"/>
                <a:ext cx="190851"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86" name="组合 85"/>
            <p:cNvGrpSpPr/>
            <p:nvPr/>
          </p:nvGrpSpPr>
          <p:grpSpPr>
            <a:xfrm>
              <a:off x="5900328" y="3151949"/>
              <a:ext cx="112178" cy="345250"/>
              <a:chOff x="5900328" y="3151473"/>
              <a:chExt cx="112178" cy="345250"/>
            </a:xfrm>
          </p:grpSpPr>
          <p:cxnSp>
            <p:nvCxnSpPr>
              <p:cNvPr id="93" name="[动画大师]_Straight Connector 128"/>
              <p:cNvCxnSpPr/>
              <p:nvPr/>
            </p:nvCxnSpPr>
            <p:spPr>
              <a:xfrm rot="3240000">
                <a:off x="5804903" y="3246898"/>
                <a:ext cx="19085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4" name="[动画大师]_Straight Connector 129"/>
              <p:cNvCxnSpPr/>
              <p:nvPr/>
            </p:nvCxnSpPr>
            <p:spPr>
              <a:xfrm rot="3240000">
                <a:off x="5917081" y="3401298"/>
                <a:ext cx="190850"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87" name="组合 86"/>
            <p:cNvGrpSpPr/>
            <p:nvPr/>
          </p:nvGrpSpPr>
          <p:grpSpPr>
            <a:xfrm>
              <a:off x="5900328" y="3151949"/>
              <a:ext cx="112178" cy="345250"/>
              <a:chOff x="5900328" y="3151473"/>
              <a:chExt cx="112178" cy="345250"/>
            </a:xfrm>
          </p:grpSpPr>
          <p:cxnSp>
            <p:nvCxnSpPr>
              <p:cNvPr id="91" name="[动画大师]_Straight Connector 131"/>
              <p:cNvCxnSpPr/>
              <p:nvPr/>
            </p:nvCxnSpPr>
            <p:spPr>
              <a:xfrm rot="7560000">
                <a:off x="5917081" y="3246898"/>
                <a:ext cx="19085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2" name="[动画大师]_Straight Connector 132"/>
              <p:cNvCxnSpPr/>
              <p:nvPr/>
            </p:nvCxnSpPr>
            <p:spPr>
              <a:xfrm rot="7560000">
                <a:off x="5804903" y="3401298"/>
                <a:ext cx="190850" cy="0"/>
              </a:xfrm>
              <a:prstGeom prst="line">
                <a:avLst/>
              </a:prstGeom>
              <a:ln/>
            </p:spPr>
            <p:style>
              <a:lnRef idx="1">
                <a:schemeClr val="accent4"/>
              </a:lnRef>
              <a:fillRef idx="0">
                <a:schemeClr val="accent4"/>
              </a:fillRef>
              <a:effectRef idx="0">
                <a:schemeClr val="accent4"/>
              </a:effectRef>
              <a:fontRef idx="minor">
                <a:schemeClr val="tx1"/>
              </a:fontRef>
            </p:style>
          </p:cxnSp>
        </p:grpSp>
        <p:grpSp>
          <p:nvGrpSpPr>
            <p:cNvPr id="88" name="组合 87"/>
            <p:cNvGrpSpPr/>
            <p:nvPr/>
          </p:nvGrpSpPr>
          <p:grpSpPr>
            <a:xfrm>
              <a:off x="5770236" y="3295086"/>
              <a:ext cx="372362" cy="58976"/>
              <a:chOff x="5770236" y="3294610"/>
              <a:chExt cx="372362" cy="58976"/>
            </a:xfrm>
          </p:grpSpPr>
          <p:cxnSp>
            <p:nvCxnSpPr>
              <p:cNvPr id="89" name="[动画大师]_Straight Connector 137"/>
              <p:cNvCxnSpPr/>
              <p:nvPr/>
            </p:nvCxnSpPr>
            <p:spPr>
              <a:xfrm rot="11880000">
                <a:off x="5951747" y="3353586"/>
                <a:ext cx="190851"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90" name="直接连接符 89"/>
              <p:cNvCxnSpPr/>
              <p:nvPr/>
            </p:nvCxnSpPr>
            <p:spPr>
              <a:xfrm rot="11880000">
                <a:off x="5770236" y="3294610"/>
                <a:ext cx="190851" cy="0"/>
              </a:xfrm>
              <a:prstGeom prst="line">
                <a:avLst/>
              </a:prstGeom>
              <a:ln/>
            </p:spPr>
            <p:style>
              <a:lnRef idx="1">
                <a:schemeClr val="accent4"/>
              </a:lnRef>
              <a:fillRef idx="0">
                <a:schemeClr val="accent4"/>
              </a:fillRef>
              <a:effectRef idx="0">
                <a:schemeClr val="accent4"/>
              </a:effectRef>
              <a:fontRef idx="minor">
                <a:schemeClr val="tx1"/>
              </a:fontRef>
            </p:style>
          </p:cxnSp>
        </p:grpSp>
      </p:grpSp>
    </p:spTree>
    <p:extLst>
      <p:ext uri="{BB962C8B-B14F-4D97-AF65-F5344CB8AC3E}">
        <p14:creationId xmlns:p14="http://schemas.microsoft.com/office/powerpoint/2010/main" xmlns="" val="113819758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14:presetBounceEnd="50000">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additive="base" accumulate="none">
                                            <p:cTn id="7" dur="1005" fill="hold">
                                              <p:stCondLst>
                                                <p:cond delay="0"/>
                                              </p:stCondLst>
                                            </p:cTn>
                                            <p:tgtEl>
                                              <p:spTgt spid="17"/>
                                            </p:tgtEl>
                                          </p:cBhvr>
                                        </p:animEffect>
                                      </p:childTnLst>
                                    </p:cTn>
                                  </p:par>
                                  <p:par>
                                    <p:cTn id="8" presetID="6" presetClass="emph" presetSubtype="0" fill="hold" grpId="1" nodeType="withEffect" p14:presetBounceEnd="100000">
                                      <p:stCondLst>
                                        <p:cond delay="300"/>
                                      </p:stCondLst>
                                      <p:childTnLst>
                                        <p:animScale p14:bounceEnd="100000">
                                          <p:cBhvr>
                                            <p:cTn id="9" dur="2000" fill="hold"/>
                                            <p:tgtEl>
                                              <p:spTgt spid="17"/>
                                            </p:tgtEl>
                                          </p:cBhvr>
                                          <p:by x="101000" y="101000"/>
                                          <p:from x="98000" y="98000"/>
                                          <p:to x="100000" y="100000"/>
                                        </p:animScale>
                                      </p:childTnLst>
                                    </p:cTn>
                                  </p:par>
                                  <p:par>
                                    <p:cTn id="10" presetID="10" presetClass="entr" presetSubtype="0" fill="hold" grpId="0" nodeType="withEffect" p14:presetBounceEnd="50000">
                                      <p:stCondLst>
                                        <p:cond delay="300"/>
                                      </p:stCondLst>
                                      <p:childTnLst>
                                        <p:set>
                                          <p:cBhvr>
                                            <p:cTn id="11" dur="1" fill="hold">
                                              <p:stCondLst>
                                                <p:cond delay="0"/>
                                              </p:stCondLst>
                                            </p:cTn>
                                            <p:tgtEl>
                                              <p:spTgt spid="4"/>
                                            </p:tgtEl>
                                            <p:attrNameLst>
                                              <p:attrName>style.visibility</p:attrName>
                                            </p:attrNameLst>
                                          </p:cBhvr>
                                          <p:to>
                                            <p:strVal val="visible"/>
                                          </p:to>
                                        </p:set>
                                        <p:animEffect transition="in" filter="fade">
                                          <p:cBhvr additive="base" accumulate="none">
                                            <p:cTn id="12" dur="1005" fill="hold">
                                              <p:stCondLst>
                                                <p:cond delay="0"/>
                                              </p:stCondLst>
                                            </p:cTn>
                                            <p:tgtEl>
                                              <p:spTgt spid="4"/>
                                            </p:tgtEl>
                                          </p:cBhvr>
                                        </p:animEffect>
                                      </p:childTnLst>
                                    </p:cTn>
                                  </p:par>
                                  <p:par>
                                    <p:cTn id="13" presetID="6" presetClass="emph" presetSubtype="0" fill="hold" grpId="1" nodeType="withEffect" p14:presetBounceEnd="100000">
                                      <p:stCondLst>
                                        <p:cond delay="300"/>
                                      </p:stCondLst>
                                      <p:childTnLst>
                                        <p:animScale p14:bounceEnd="100000">
                                          <p:cBhvr>
                                            <p:cTn id="14" dur="2000" fill="hold"/>
                                            <p:tgtEl>
                                              <p:spTgt spid="4"/>
                                            </p:tgtEl>
                                          </p:cBhvr>
                                          <p:by x="101000" y="101000"/>
                                          <p:from x="98000" y="98000"/>
                                          <p:to x="100000" y="100000"/>
                                        </p:animScale>
                                      </p:childTnLst>
                                    </p:cTn>
                                  </p:par>
                                  <p:par>
                                    <p:cTn id="15" presetID="22" presetClass="entr" presetSubtype="4" fill="hold" nodeType="withEffect">
                                      <p:stCondLst>
                                        <p:cond delay="30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300"/>
                                            <p:tgtEl>
                                              <p:spTgt spid="6"/>
                                            </p:tgtEl>
                                          </p:cBhvr>
                                        </p:animEffect>
                                      </p:childTnLst>
                                    </p:cTn>
                                  </p:par>
                                  <p:par>
                                    <p:cTn id="18" presetID="6" presetClass="entr" presetSubtype="32" fill="hold" nodeType="withEffect">
                                      <p:stCondLst>
                                        <p:cond delay="150"/>
                                      </p:stCondLst>
                                      <p:childTnLst>
                                        <p:set>
                                          <p:cBhvr additive="base" accumulate="none">
                                            <p:cTn id="19" dur="1" fill="hold">
                                              <p:stCondLst>
                                                <p:cond delay="416"/>
                                              </p:stCondLst>
                                            </p:cTn>
                                            <p:tgtEl>
                                              <p:spTgt spid="83"/>
                                            </p:tgtEl>
                                            <p:attrNameLst>
                                              <p:attrName>style.visibility</p:attrName>
                                            </p:attrNameLst>
                                          </p:cBhvr>
                                          <p:to>
                                            <p:strVal val="visible"/>
                                          </p:to>
                                        </p:set>
                                        <p:animScale>
                                          <p:cBhvr additive="base" accumulate="none">
                                            <p:cTn id="20" dur="83" fill="hold">
                                              <p:stCondLst>
                                                <p:cond delay="417"/>
                                              </p:stCondLst>
                                            </p:cTn>
                                            <p:tgtEl>
                                              <p:spTgt spid="83"/>
                                            </p:tgtEl>
                                          </p:cBhvr>
                                          <p:from x="0" y="0"/>
                                          <p:to x="100000" y="100000"/>
                                        </p:animScale>
                                        <p:set>
                                          <p:cBhvr additive="base" accumulate="none">
                                            <p:cTn id="21" dur="1" fill="hold">
                                              <p:stCondLst>
                                                <p:cond delay="999"/>
                                              </p:stCondLst>
                                            </p:cTn>
                                            <p:tgtEl>
                                              <p:spTgt spid="83"/>
                                            </p:tgtEl>
                                            <p:attrNameLst>
                                              <p:attrName/>
                                            </p:attrNameLst>
                                          </p:cBhvr>
                                          <p:to>
                                            <p:strVal val=""/>
                                          </p:to>
                                        </p:set>
                                      </p:childTnLst>
                                    </p:cTn>
                                  </p:par>
                                  <p:par>
                                    <p:cTn id="22" presetID="6" presetClass="exit" presetSubtype="32" fill="hold" nodeType="withEffect">
                                      <p:stCondLst>
                                        <p:cond delay="150"/>
                                      </p:stCondLst>
                                      <p:childTnLst>
                                        <p:animEffect transition="out" filter="circle(out)">
                                          <p:cBhvr additive="base" accumulate="none">
                                            <p:cTn id="23" dur="83" fill="hold">
                                              <p:stCondLst>
                                                <p:cond delay="500"/>
                                              </p:stCondLst>
                                            </p:cTn>
                                            <p:tgtEl>
                                              <p:spTgt spid="83"/>
                                            </p:tgtEl>
                                          </p:cBhvr>
                                        </p:animEffect>
                                        <p:set>
                                          <p:cBhvr additive="base" accumulate="none">
                                            <p:cTn id="24" dur="1" fill="hold">
                                              <p:stCondLst>
                                                <p:cond delay="583"/>
                                              </p:stCondLst>
                                            </p:cTn>
                                            <p:tgtEl>
                                              <p:spTgt spid="83"/>
                                            </p:tgtEl>
                                            <p:attrNameLst>
                                              <p:attrName>style.visibility</p:attrName>
                                            </p:attrNameLst>
                                          </p:cBhvr>
                                          <p:to>
                                            <p:strVal val="hidden"/>
                                          </p:to>
                                        </p:set>
                                        <p:set>
                                          <p:cBhvr additive="base" accumulate="none">
                                            <p:cTn id="25" dur="1" fill="hold">
                                              <p:stCondLst>
                                                <p:cond delay="999"/>
                                              </p:stCondLst>
                                            </p:cTn>
                                            <p:tgtEl>
                                              <p:spTgt spid="83"/>
                                            </p:tgtEl>
                                            <p:attrNameLst>
                                              <p:attrName/>
                                            </p:attrNameLst>
                                          </p:cBhvr>
                                          <p:to>
                                            <p:strVal val=""/>
                                          </p:to>
                                        </p:set>
                                      </p:childTnLst>
                                    </p:cTn>
                                  </p:par>
                                  <p:par>
                                    <p:cTn id="26" presetID="22" presetClass="entr" presetSubtype="2" fill="hold" nodeType="withEffect">
                                      <p:stCondLst>
                                        <p:cond delay="60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300"/>
                                            <p:tgtEl>
                                              <p:spTgt spid="8"/>
                                            </p:tgtEl>
                                          </p:cBhvr>
                                        </p:animEffect>
                                      </p:childTnLst>
                                    </p:cTn>
                                  </p:par>
                                  <p:par>
                                    <p:cTn id="29" presetID="22" presetClass="entr" presetSubtype="4" fill="hold" nodeType="withEffect">
                                      <p:stCondLst>
                                        <p:cond delay="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300"/>
                                            <p:tgtEl>
                                              <p:spTgt spid="10"/>
                                            </p:tgtEl>
                                          </p:cBhvr>
                                        </p:animEffect>
                                      </p:childTnLst>
                                    </p:cTn>
                                  </p:par>
                                  <p:par>
                                    <p:cTn id="32" presetID="6" presetClass="entr" presetSubtype="32" fill="hold" nodeType="withEffect">
                                      <p:stCondLst>
                                        <p:cond delay="150"/>
                                      </p:stCondLst>
                                      <p:childTnLst>
                                        <p:set>
                                          <p:cBhvr additive="base" accumulate="none">
                                            <p:cTn id="33" dur="1" fill="hold">
                                              <p:stCondLst>
                                                <p:cond delay="416"/>
                                              </p:stCondLst>
                                            </p:cTn>
                                            <p:tgtEl>
                                              <p:spTgt spid="67"/>
                                            </p:tgtEl>
                                            <p:attrNameLst>
                                              <p:attrName>style.visibility</p:attrName>
                                            </p:attrNameLst>
                                          </p:cBhvr>
                                          <p:to>
                                            <p:strVal val="visible"/>
                                          </p:to>
                                        </p:set>
                                        <p:animScale>
                                          <p:cBhvr additive="base" accumulate="none">
                                            <p:cTn id="34" dur="83" fill="hold">
                                              <p:stCondLst>
                                                <p:cond delay="417"/>
                                              </p:stCondLst>
                                            </p:cTn>
                                            <p:tgtEl>
                                              <p:spTgt spid="67"/>
                                            </p:tgtEl>
                                          </p:cBhvr>
                                          <p:from x="0" y="0"/>
                                          <p:to x="100000" y="100000"/>
                                        </p:animScale>
                                        <p:set>
                                          <p:cBhvr additive="base" accumulate="none">
                                            <p:cTn id="35" dur="1" fill="hold">
                                              <p:stCondLst>
                                                <p:cond delay="999"/>
                                              </p:stCondLst>
                                            </p:cTn>
                                            <p:tgtEl>
                                              <p:spTgt spid="67"/>
                                            </p:tgtEl>
                                            <p:attrNameLst>
                                              <p:attrName/>
                                            </p:attrNameLst>
                                          </p:cBhvr>
                                          <p:to>
                                            <p:strVal val=""/>
                                          </p:to>
                                        </p:set>
                                      </p:childTnLst>
                                    </p:cTn>
                                  </p:par>
                                  <p:par>
                                    <p:cTn id="36" presetID="6" presetClass="exit" presetSubtype="32" fill="hold" nodeType="withEffect">
                                      <p:stCondLst>
                                        <p:cond delay="150"/>
                                      </p:stCondLst>
                                      <p:childTnLst>
                                        <p:animEffect transition="out" filter="circle(out)">
                                          <p:cBhvr additive="base" accumulate="none">
                                            <p:cTn id="37" dur="83" fill="hold">
                                              <p:stCondLst>
                                                <p:cond delay="500"/>
                                              </p:stCondLst>
                                            </p:cTn>
                                            <p:tgtEl>
                                              <p:spTgt spid="67"/>
                                            </p:tgtEl>
                                          </p:cBhvr>
                                        </p:animEffect>
                                        <p:set>
                                          <p:cBhvr additive="base" accumulate="none">
                                            <p:cTn id="38" dur="1" fill="hold">
                                              <p:stCondLst>
                                                <p:cond delay="583"/>
                                              </p:stCondLst>
                                            </p:cTn>
                                            <p:tgtEl>
                                              <p:spTgt spid="67"/>
                                            </p:tgtEl>
                                            <p:attrNameLst>
                                              <p:attrName>style.visibility</p:attrName>
                                            </p:attrNameLst>
                                          </p:cBhvr>
                                          <p:to>
                                            <p:strVal val="hidden"/>
                                          </p:to>
                                        </p:set>
                                        <p:set>
                                          <p:cBhvr additive="base" accumulate="none">
                                            <p:cTn id="39" dur="1" fill="hold">
                                              <p:stCondLst>
                                                <p:cond delay="999"/>
                                              </p:stCondLst>
                                            </p:cTn>
                                            <p:tgtEl>
                                              <p:spTgt spid="67"/>
                                            </p:tgtEl>
                                            <p:attrNameLst>
                                              <p:attrName/>
                                            </p:attrNameLst>
                                          </p:cBhvr>
                                          <p:to>
                                            <p:strVal val=""/>
                                          </p:to>
                                        </p:set>
                                      </p:childTnLst>
                                    </p:cTn>
                                  </p:par>
                                  <p:par>
                                    <p:cTn id="40" presetID="22" presetClass="entr" presetSubtype="8" fill="hold" nodeType="withEffect">
                                      <p:stCondLst>
                                        <p:cond delay="35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300"/>
                                            <p:tgtEl>
                                              <p:spTgt spid="12"/>
                                            </p:tgtEl>
                                          </p:cBhvr>
                                        </p:animEffect>
                                      </p:childTnLst>
                                    </p:cTn>
                                  </p:par>
                                  <p:par>
                                    <p:cTn id="43" presetID="22" presetClass="entr" presetSubtype="4" fill="hold" nodeType="withEffect">
                                      <p:stCondLst>
                                        <p:cond delay="40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300"/>
                                            <p:tgtEl>
                                              <p:spTgt spid="14"/>
                                            </p:tgtEl>
                                          </p:cBhvr>
                                        </p:animEffect>
                                      </p:childTnLst>
                                    </p:cTn>
                                  </p:par>
                                  <p:par>
                                    <p:cTn id="46" presetID="6" presetClass="entr" presetSubtype="32" fill="hold" nodeType="withEffect">
                                      <p:stCondLst>
                                        <p:cond delay="400"/>
                                      </p:stCondLst>
                                      <p:childTnLst>
                                        <p:set>
                                          <p:cBhvr additive="base" accumulate="none">
                                            <p:cTn id="47" dur="1" fill="hold">
                                              <p:stCondLst>
                                                <p:cond delay="416"/>
                                              </p:stCondLst>
                                            </p:cTn>
                                            <p:tgtEl>
                                              <p:spTgt spid="45"/>
                                            </p:tgtEl>
                                            <p:attrNameLst>
                                              <p:attrName>style.visibility</p:attrName>
                                            </p:attrNameLst>
                                          </p:cBhvr>
                                          <p:to>
                                            <p:strVal val="visible"/>
                                          </p:to>
                                        </p:set>
                                        <p:animScale>
                                          <p:cBhvr additive="base" accumulate="none">
                                            <p:cTn id="48" dur="83" fill="hold">
                                              <p:stCondLst>
                                                <p:cond delay="417"/>
                                              </p:stCondLst>
                                            </p:cTn>
                                            <p:tgtEl>
                                              <p:spTgt spid="45"/>
                                            </p:tgtEl>
                                          </p:cBhvr>
                                          <p:from x="0" y="0"/>
                                          <p:to x="100000" y="100000"/>
                                        </p:animScale>
                                        <p:set>
                                          <p:cBhvr additive="base" accumulate="none">
                                            <p:cTn id="49" dur="1" fill="hold">
                                              <p:stCondLst>
                                                <p:cond delay="999"/>
                                              </p:stCondLst>
                                            </p:cTn>
                                            <p:tgtEl>
                                              <p:spTgt spid="45"/>
                                            </p:tgtEl>
                                            <p:attrNameLst>
                                              <p:attrName/>
                                            </p:attrNameLst>
                                          </p:cBhvr>
                                          <p:to>
                                            <p:strVal val=""/>
                                          </p:to>
                                        </p:set>
                                      </p:childTnLst>
                                    </p:cTn>
                                  </p:par>
                                  <p:par>
                                    <p:cTn id="50" presetID="6" presetClass="exit" presetSubtype="32" fill="hold" nodeType="withEffect">
                                      <p:stCondLst>
                                        <p:cond delay="400"/>
                                      </p:stCondLst>
                                      <p:childTnLst>
                                        <p:animEffect transition="out" filter="circle(out)">
                                          <p:cBhvr additive="base" accumulate="none">
                                            <p:cTn id="51" dur="83" fill="hold">
                                              <p:stCondLst>
                                                <p:cond delay="500"/>
                                              </p:stCondLst>
                                            </p:cTn>
                                            <p:tgtEl>
                                              <p:spTgt spid="45"/>
                                            </p:tgtEl>
                                          </p:cBhvr>
                                        </p:animEffect>
                                        <p:set>
                                          <p:cBhvr additive="base" accumulate="none">
                                            <p:cTn id="52" dur="1" fill="hold">
                                              <p:stCondLst>
                                                <p:cond delay="583"/>
                                              </p:stCondLst>
                                            </p:cTn>
                                            <p:tgtEl>
                                              <p:spTgt spid="45"/>
                                            </p:tgtEl>
                                            <p:attrNameLst>
                                              <p:attrName>style.visibility</p:attrName>
                                            </p:attrNameLst>
                                          </p:cBhvr>
                                          <p:to>
                                            <p:strVal val="hidden"/>
                                          </p:to>
                                        </p:set>
                                        <p:set>
                                          <p:cBhvr additive="base" accumulate="none">
                                            <p:cTn id="53" dur="1" fill="hold">
                                              <p:stCondLst>
                                                <p:cond delay="999"/>
                                              </p:stCondLst>
                                            </p:cTn>
                                            <p:tgtEl>
                                              <p:spTgt spid="45"/>
                                            </p:tgtEl>
                                            <p:attrNameLst>
                                              <p:attrName/>
                                            </p:attrNameLst>
                                          </p:cBhvr>
                                          <p:to>
                                            <p:strVal val=""/>
                                          </p:to>
                                        </p:set>
                                      </p:childTnLst>
                                    </p:cTn>
                                  </p:par>
                                  <p:par>
                                    <p:cTn id="54" presetID="22" presetClass="entr" presetSubtype="8" fill="hold" nodeType="withEffect">
                                      <p:stCondLst>
                                        <p:cond delay="70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300"/>
                                            <p:tgtEl>
                                              <p:spTgt spid="16"/>
                                            </p:tgtEl>
                                          </p:cBhvr>
                                        </p:animEffect>
                                      </p:childTnLst>
                                    </p:cTn>
                                  </p:par>
                                  <p:par>
                                    <p:cTn id="57" presetID="10" presetClass="entr" presetSubtype="0" fill="hold" grpId="0" nodeType="withEffect" p14:presetBounceEnd="50000">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additive="base" accumulate="none">
                                            <p:cTn id="59" dur="1005" fill="hold">
                                              <p:stCondLst>
                                                <p:cond delay="0"/>
                                              </p:stCondLst>
                                            </p:cTn>
                                            <p:tgtEl>
                                              <p:spTgt spid="49"/>
                                            </p:tgtEl>
                                          </p:cBhvr>
                                        </p:animEffect>
                                      </p:childTnLst>
                                    </p:cTn>
                                  </p:par>
                                  <p:par>
                                    <p:cTn id="60" presetID="6" presetClass="emph" presetSubtype="0" fill="hold" grpId="1" nodeType="withEffect" p14:presetBounceEnd="100000">
                                      <p:stCondLst>
                                        <p:cond delay="900"/>
                                      </p:stCondLst>
                                      <p:childTnLst>
                                        <p:animScale p14:bounceEnd="100000">
                                          <p:cBhvr>
                                            <p:cTn id="61" dur="500" fill="hold"/>
                                            <p:tgtEl>
                                              <p:spTgt spid="49"/>
                                            </p:tgtEl>
                                          </p:cBhvr>
                                          <p:by x="101000" y="101000"/>
                                          <p:from x="98000" y="98000"/>
                                          <p:to x="100000" y="100000"/>
                                        </p:animScale>
                                      </p:childTnLst>
                                    </p:cTn>
                                  </p:par>
                                  <p:par>
                                    <p:cTn id="62" presetID="10" presetClass="entr" presetSubtype="0" fill="hold" nodeType="withEffect" p14:presetBounceEnd="50000">
                                      <p:stCondLst>
                                        <p:cond delay="900"/>
                                      </p:stCondLst>
                                      <p:childTnLst>
                                        <p:set>
                                          <p:cBhvr>
                                            <p:cTn id="63" dur="1" fill="hold">
                                              <p:stCondLst>
                                                <p:cond delay="0"/>
                                              </p:stCondLst>
                                            </p:cTn>
                                            <p:tgtEl>
                                              <p:spTgt spid="22"/>
                                            </p:tgtEl>
                                            <p:attrNameLst>
                                              <p:attrName>style.visibility</p:attrName>
                                            </p:attrNameLst>
                                          </p:cBhvr>
                                          <p:to>
                                            <p:strVal val="visible"/>
                                          </p:to>
                                        </p:set>
                                        <p:animEffect transition="in" filter="fade">
                                          <p:cBhvr additive="base" accumulate="none">
                                            <p:cTn id="64" dur="1005" fill="hold">
                                              <p:stCondLst>
                                                <p:cond delay="0"/>
                                              </p:stCondLst>
                                            </p:cTn>
                                            <p:tgtEl>
                                              <p:spTgt spid="22"/>
                                            </p:tgtEl>
                                          </p:cBhvr>
                                        </p:animEffect>
                                      </p:childTnLst>
                                    </p:cTn>
                                  </p:par>
                                  <p:par>
                                    <p:cTn id="65" presetID="6" presetClass="emph" presetSubtype="0" fill="hold" nodeType="withEffect" p14:presetBounceEnd="100000">
                                      <p:stCondLst>
                                        <p:cond delay="900"/>
                                      </p:stCondLst>
                                      <p:childTnLst>
                                        <p:animScale p14:bounceEnd="100000">
                                          <p:cBhvr>
                                            <p:cTn id="66" dur="500" fill="hold"/>
                                            <p:tgtEl>
                                              <p:spTgt spid="22"/>
                                            </p:tgtEl>
                                          </p:cBhvr>
                                          <p:by x="101000" y="101000"/>
                                          <p:from x="98000" y="98000"/>
                                          <p:to x="100000" y="100000"/>
                                        </p:animScale>
                                      </p:childTnLst>
                                    </p:cTn>
                                  </p:par>
                                  <p:par>
                                    <p:cTn id="67" presetID="10" presetClass="entr" presetSubtype="0" fill="hold" grpId="0" nodeType="withEffect" p14:presetBounceEnd="50000">
                                      <p:stCondLst>
                                        <p:cond delay="900"/>
                                      </p:stCondLst>
                                      <p:childTnLst>
                                        <p:set>
                                          <p:cBhvr>
                                            <p:cTn id="68" dur="1" fill="hold">
                                              <p:stCondLst>
                                                <p:cond delay="0"/>
                                              </p:stCondLst>
                                            </p:cTn>
                                            <p:tgtEl>
                                              <p:spTgt spid="50"/>
                                            </p:tgtEl>
                                            <p:attrNameLst>
                                              <p:attrName>style.visibility</p:attrName>
                                            </p:attrNameLst>
                                          </p:cBhvr>
                                          <p:to>
                                            <p:strVal val="visible"/>
                                          </p:to>
                                        </p:set>
                                        <p:animEffect transition="in" filter="fade">
                                          <p:cBhvr additive="base" accumulate="none">
                                            <p:cTn id="69" dur="1005" fill="hold">
                                              <p:stCondLst>
                                                <p:cond delay="0"/>
                                              </p:stCondLst>
                                            </p:cTn>
                                            <p:tgtEl>
                                              <p:spTgt spid="50"/>
                                            </p:tgtEl>
                                          </p:cBhvr>
                                        </p:animEffect>
                                      </p:childTnLst>
                                    </p:cTn>
                                  </p:par>
                                  <p:par>
                                    <p:cTn id="70" presetID="6" presetClass="emph" presetSubtype="0" fill="hold" grpId="1" nodeType="withEffect" p14:presetBounceEnd="100000">
                                      <p:stCondLst>
                                        <p:cond delay="900"/>
                                      </p:stCondLst>
                                      <p:childTnLst>
                                        <p:animScale p14:bounceEnd="100000">
                                          <p:cBhvr>
                                            <p:cTn id="71" dur="500" fill="hold"/>
                                            <p:tgtEl>
                                              <p:spTgt spid="50"/>
                                            </p:tgtEl>
                                          </p:cBhvr>
                                          <p:by x="101000" y="101000"/>
                                          <p:from x="98000" y="98000"/>
                                          <p:to x="100000" y="100000"/>
                                        </p:animScale>
                                      </p:childTnLst>
                                    </p:cTn>
                                  </p:par>
                                  <p:par>
                                    <p:cTn id="72" presetID="10" presetClass="entr" presetSubtype="0" fill="hold" grpId="0" nodeType="withEffect" p14:presetBounceEnd="50000">
                                      <p:stCondLst>
                                        <p:cond delay="1000"/>
                                      </p:stCondLst>
                                      <p:childTnLst>
                                        <p:set>
                                          <p:cBhvr>
                                            <p:cTn id="73" dur="1" fill="hold">
                                              <p:stCondLst>
                                                <p:cond delay="0"/>
                                              </p:stCondLst>
                                            </p:cTn>
                                            <p:tgtEl>
                                              <p:spTgt spid="47"/>
                                            </p:tgtEl>
                                            <p:attrNameLst>
                                              <p:attrName>style.visibility</p:attrName>
                                            </p:attrNameLst>
                                          </p:cBhvr>
                                          <p:to>
                                            <p:strVal val="visible"/>
                                          </p:to>
                                        </p:set>
                                        <p:animEffect transition="in" filter="fade">
                                          <p:cBhvr additive="base" accumulate="none">
                                            <p:cTn id="74" dur="1005" fill="hold">
                                              <p:stCondLst>
                                                <p:cond delay="0"/>
                                              </p:stCondLst>
                                            </p:cTn>
                                            <p:tgtEl>
                                              <p:spTgt spid="47"/>
                                            </p:tgtEl>
                                          </p:cBhvr>
                                        </p:animEffect>
                                      </p:childTnLst>
                                    </p:cTn>
                                  </p:par>
                                  <p:par>
                                    <p:cTn id="75" presetID="6" presetClass="emph" presetSubtype="0" fill="hold" grpId="1" nodeType="withEffect" p14:presetBounceEnd="100000">
                                      <p:stCondLst>
                                        <p:cond delay="1000"/>
                                      </p:stCondLst>
                                      <p:childTnLst>
                                        <p:animScale p14:bounceEnd="100000">
                                          <p:cBhvr>
                                            <p:cTn id="76" dur="500" fill="hold"/>
                                            <p:tgtEl>
                                              <p:spTgt spid="47"/>
                                            </p:tgtEl>
                                          </p:cBhvr>
                                          <p:by x="101000" y="101000"/>
                                          <p:from x="98000" y="98000"/>
                                          <p:to x="100000" y="100000"/>
                                        </p:animScale>
                                      </p:childTnLst>
                                    </p:cTn>
                                  </p:par>
                                  <p:par>
                                    <p:cTn id="77" presetID="10" presetClass="entr" presetSubtype="0" fill="hold" nodeType="withEffect" p14:presetBounceEnd="50000">
                                      <p:stCondLst>
                                        <p:cond delay="1000"/>
                                      </p:stCondLst>
                                      <p:childTnLst>
                                        <p:set>
                                          <p:cBhvr>
                                            <p:cTn id="78" dur="1" fill="hold">
                                              <p:stCondLst>
                                                <p:cond delay="0"/>
                                              </p:stCondLst>
                                            </p:cTn>
                                            <p:tgtEl>
                                              <p:spTgt spid="18"/>
                                            </p:tgtEl>
                                            <p:attrNameLst>
                                              <p:attrName>style.visibility</p:attrName>
                                            </p:attrNameLst>
                                          </p:cBhvr>
                                          <p:to>
                                            <p:strVal val="visible"/>
                                          </p:to>
                                        </p:set>
                                        <p:animEffect transition="in" filter="fade">
                                          <p:cBhvr additive="base" accumulate="none">
                                            <p:cTn id="79" dur="1005" fill="hold">
                                              <p:stCondLst>
                                                <p:cond delay="0"/>
                                              </p:stCondLst>
                                            </p:cTn>
                                            <p:tgtEl>
                                              <p:spTgt spid="18"/>
                                            </p:tgtEl>
                                          </p:cBhvr>
                                        </p:animEffect>
                                      </p:childTnLst>
                                    </p:cTn>
                                  </p:par>
                                  <p:par>
                                    <p:cTn id="80" presetID="6" presetClass="emph" presetSubtype="0" fill="hold" nodeType="withEffect" p14:presetBounceEnd="100000">
                                      <p:stCondLst>
                                        <p:cond delay="1000"/>
                                      </p:stCondLst>
                                      <p:childTnLst>
                                        <p:animScale p14:bounceEnd="100000">
                                          <p:cBhvr>
                                            <p:cTn id="81" dur="500" fill="hold"/>
                                            <p:tgtEl>
                                              <p:spTgt spid="18"/>
                                            </p:tgtEl>
                                          </p:cBhvr>
                                          <p:by x="101000" y="101000"/>
                                          <p:from x="98000" y="98000"/>
                                          <p:to x="100000" y="100000"/>
                                        </p:animScale>
                                      </p:childTnLst>
                                    </p:cTn>
                                  </p:par>
                                  <p:par>
                                    <p:cTn id="82" presetID="10" presetClass="entr" presetSubtype="0" fill="hold" grpId="0" nodeType="withEffect" p14:presetBounceEnd="50000">
                                      <p:stCondLst>
                                        <p:cond delay="1000"/>
                                      </p:stCondLst>
                                      <p:childTnLst>
                                        <p:set>
                                          <p:cBhvr>
                                            <p:cTn id="83" dur="1" fill="hold">
                                              <p:stCondLst>
                                                <p:cond delay="0"/>
                                              </p:stCondLst>
                                            </p:cTn>
                                            <p:tgtEl>
                                              <p:spTgt spid="48"/>
                                            </p:tgtEl>
                                            <p:attrNameLst>
                                              <p:attrName>style.visibility</p:attrName>
                                            </p:attrNameLst>
                                          </p:cBhvr>
                                          <p:to>
                                            <p:strVal val="visible"/>
                                          </p:to>
                                        </p:set>
                                        <p:animEffect transition="in" filter="fade">
                                          <p:cBhvr additive="base" accumulate="none">
                                            <p:cTn id="84" dur="1005" fill="hold">
                                              <p:stCondLst>
                                                <p:cond delay="0"/>
                                              </p:stCondLst>
                                            </p:cTn>
                                            <p:tgtEl>
                                              <p:spTgt spid="48"/>
                                            </p:tgtEl>
                                          </p:cBhvr>
                                        </p:animEffect>
                                      </p:childTnLst>
                                    </p:cTn>
                                  </p:par>
                                  <p:par>
                                    <p:cTn id="85" presetID="6" presetClass="emph" presetSubtype="0" fill="hold" grpId="1" nodeType="withEffect" p14:presetBounceEnd="100000">
                                      <p:stCondLst>
                                        <p:cond delay="1000"/>
                                      </p:stCondLst>
                                      <p:childTnLst>
                                        <p:animScale p14:bounceEnd="100000">
                                          <p:cBhvr>
                                            <p:cTn id="86" dur="500" fill="hold"/>
                                            <p:tgtEl>
                                              <p:spTgt spid="48"/>
                                            </p:tgtEl>
                                          </p:cBhvr>
                                          <p:by x="101000" y="101000"/>
                                          <p:from x="98000" y="98000"/>
                                          <p:to x="100000" y="100000"/>
                                        </p:animScale>
                                      </p:childTnLst>
                                    </p:cTn>
                                  </p:par>
                                  <p:par>
                                    <p:cTn id="87" presetID="10" presetClass="entr" presetSubtype="0" fill="hold" nodeType="withEffect" p14:presetBounceEnd="50000">
                                      <p:stCondLst>
                                        <p:cond delay="500"/>
                                      </p:stCondLst>
                                      <p:childTnLst>
                                        <p:set>
                                          <p:cBhvr>
                                            <p:cTn id="88" dur="1" fill="hold">
                                              <p:stCondLst>
                                                <p:cond delay="0"/>
                                              </p:stCondLst>
                                            </p:cTn>
                                            <p:tgtEl>
                                              <p:spTgt spid="41"/>
                                            </p:tgtEl>
                                            <p:attrNameLst>
                                              <p:attrName>style.visibility</p:attrName>
                                            </p:attrNameLst>
                                          </p:cBhvr>
                                          <p:to>
                                            <p:strVal val="visible"/>
                                          </p:to>
                                        </p:set>
                                        <p:animEffect transition="in" filter="fade">
                                          <p:cBhvr additive="base" accumulate="none">
                                            <p:cTn id="89" dur="1005" fill="hold">
                                              <p:stCondLst>
                                                <p:cond delay="0"/>
                                              </p:stCondLst>
                                            </p:cTn>
                                            <p:tgtEl>
                                              <p:spTgt spid="41"/>
                                            </p:tgtEl>
                                          </p:cBhvr>
                                        </p:animEffect>
                                      </p:childTnLst>
                                    </p:cTn>
                                  </p:par>
                                  <p:par>
                                    <p:cTn id="90" presetID="6" presetClass="emph" presetSubtype="0" fill="hold" nodeType="withEffect" p14:presetBounceEnd="100000">
                                      <p:stCondLst>
                                        <p:cond delay="500"/>
                                      </p:stCondLst>
                                      <p:childTnLst>
                                        <p:animScale p14:bounceEnd="100000">
                                          <p:cBhvr>
                                            <p:cTn id="91" dur="500" fill="hold"/>
                                            <p:tgtEl>
                                              <p:spTgt spid="41"/>
                                            </p:tgtEl>
                                          </p:cBhvr>
                                          <p:by x="101000" y="101000"/>
                                          <p:from x="98000" y="98000"/>
                                          <p:to x="100000" y="100000"/>
                                        </p:animScale>
                                      </p:childTnLst>
                                    </p:cTn>
                                  </p:par>
                                  <p:par>
                                    <p:cTn id="92" presetID="10" presetClass="entr" presetSubtype="0" fill="hold" grpId="0" nodeType="withEffect" p14:presetBounceEnd="50000">
                                      <p:stCondLst>
                                        <p:cond delay="500"/>
                                      </p:stCondLst>
                                      <p:childTnLst>
                                        <p:set>
                                          <p:cBhvr>
                                            <p:cTn id="93" dur="1" fill="hold">
                                              <p:stCondLst>
                                                <p:cond delay="0"/>
                                              </p:stCondLst>
                                            </p:cTn>
                                            <p:tgtEl>
                                              <p:spTgt spid="51"/>
                                            </p:tgtEl>
                                            <p:attrNameLst>
                                              <p:attrName>style.visibility</p:attrName>
                                            </p:attrNameLst>
                                          </p:cBhvr>
                                          <p:to>
                                            <p:strVal val="visible"/>
                                          </p:to>
                                        </p:set>
                                        <p:animEffect transition="in" filter="fade">
                                          <p:cBhvr additive="base" accumulate="none">
                                            <p:cTn id="94" dur="1005" fill="hold">
                                              <p:stCondLst>
                                                <p:cond delay="0"/>
                                              </p:stCondLst>
                                            </p:cTn>
                                            <p:tgtEl>
                                              <p:spTgt spid="51"/>
                                            </p:tgtEl>
                                          </p:cBhvr>
                                        </p:animEffect>
                                      </p:childTnLst>
                                    </p:cTn>
                                  </p:par>
                                  <p:par>
                                    <p:cTn id="95" presetID="6" presetClass="emph" presetSubtype="0" fill="hold" grpId="1" nodeType="withEffect" p14:presetBounceEnd="100000">
                                      <p:stCondLst>
                                        <p:cond delay="500"/>
                                      </p:stCondLst>
                                      <p:childTnLst>
                                        <p:animScale p14:bounceEnd="100000">
                                          <p:cBhvr>
                                            <p:cTn id="96" dur="500" fill="hold"/>
                                            <p:tgtEl>
                                              <p:spTgt spid="51"/>
                                            </p:tgtEl>
                                          </p:cBhvr>
                                          <p:by x="101000" y="101000"/>
                                          <p:from x="98000" y="98000"/>
                                          <p:to x="100000" y="100000"/>
                                        </p:animScale>
                                      </p:childTnLst>
                                    </p:cTn>
                                  </p:par>
                                  <p:par>
                                    <p:cTn id="97" presetID="10" presetClass="entr" presetSubtype="0" fill="hold" grpId="0" nodeType="withEffect" p14:presetBounceEnd="50000">
                                      <p:stCondLst>
                                        <p:cond delay="500"/>
                                      </p:stCondLst>
                                      <p:childTnLst>
                                        <p:set>
                                          <p:cBhvr>
                                            <p:cTn id="98" dur="1" fill="hold">
                                              <p:stCondLst>
                                                <p:cond delay="0"/>
                                              </p:stCondLst>
                                            </p:cTn>
                                            <p:tgtEl>
                                              <p:spTgt spid="52"/>
                                            </p:tgtEl>
                                            <p:attrNameLst>
                                              <p:attrName>style.visibility</p:attrName>
                                            </p:attrNameLst>
                                          </p:cBhvr>
                                          <p:to>
                                            <p:strVal val="visible"/>
                                          </p:to>
                                        </p:set>
                                        <p:animEffect transition="in" filter="fade">
                                          <p:cBhvr additive="base" accumulate="none">
                                            <p:cTn id="99" dur="1005" fill="hold">
                                              <p:stCondLst>
                                                <p:cond delay="0"/>
                                              </p:stCondLst>
                                            </p:cTn>
                                            <p:tgtEl>
                                              <p:spTgt spid="52"/>
                                            </p:tgtEl>
                                          </p:cBhvr>
                                        </p:animEffect>
                                      </p:childTnLst>
                                    </p:cTn>
                                  </p:par>
                                  <p:par>
                                    <p:cTn id="100" presetID="6" presetClass="emph" presetSubtype="0" fill="hold" grpId="1" nodeType="withEffect" p14:presetBounceEnd="100000">
                                      <p:stCondLst>
                                        <p:cond delay="500"/>
                                      </p:stCondLst>
                                      <p:childTnLst>
                                        <p:animScale p14:bounceEnd="100000">
                                          <p:cBhvr>
                                            <p:cTn id="101" dur="500" fill="hold"/>
                                            <p:tgtEl>
                                              <p:spTgt spid="52"/>
                                            </p:tgtEl>
                                          </p:cBhvr>
                                          <p:by x="101000" y="101000"/>
                                          <p:from x="98000" y="98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47" grpId="0"/>
          <p:bldP spid="47" grpId="1"/>
          <p:bldP spid="48" grpId="0"/>
          <p:bldP spid="48" grpId="1"/>
          <p:bldP spid="49" grpId="0"/>
          <p:bldP spid="49" grpId="1"/>
          <p:bldP spid="50" grpId="0"/>
          <p:bldP spid="50" grpId="1"/>
          <p:bldP spid="51" grpId="0"/>
          <p:bldP spid="51" grpId="1"/>
          <p:bldP spid="52" grpId="0"/>
          <p:bldP spid="52"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17"/>
                                            </p:tgtEl>
                                            <p:attrNameLst>
                                              <p:attrName>style.visibility</p:attrName>
                                            </p:attrNameLst>
                                          </p:cBhvr>
                                          <p:to>
                                            <p:strVal val="visible"/>
                                          </p:to>
                                        </p:set>
                                        <p:animEffect transition="in" filter="fade">
                                          <p:cBhvr additive="base" accumulate="none">
                                            <p:cTn id="7" dur="1005" fill="hold">
                                              <p:stCondLst>
                                                <p:cond delay="0"/>
                                              </p:stCondLst>
                                            </p:cTn>
                                            <p:tgtEl>
                                              <p:spTgt spid="17"/>
                                            </p:tgtEl>
                                          </p:cBhvr>
                                        </p:animEffect>
                                      </p:childTnLst>
                                    </p:cTn>
                                  </p:par>
                                  <p:par>
                                    <p:cTn id="8" presetID="6" presetClass="emph" presetSubtype="0" fill="hold" grpId="1" nodeType="withEffect">
                                      <p:stCondLst>
                                        <p:cond delay="300"/>
                                      </p:stCondLst>
                                      <p:childTnLst>
                                        <p:animScale>
                                          <p:cBhvr>
                                            <p:cTn id="9" dur="2000" fill="hold"/>
                                            <p:tgtEl>
                                              <p:spTgt spid="17"/>
                                            </p:tgtEl>
                                          </p:cBhvr>
                                          <p:by x="101000" y="101000"/>
                                          <p:from x="98000" y="98000"/>
                                          <p:to x="100000" y="100000"/>
                                        </p:animScale>
                                      </p:childTnLst>
                                    </p:cTn>
                                  </p:par>
                                  <p:par>
                                    <p:cTn id="10" presetID="10" presetClass="entr" presetSubtype="0" fill="hold" grpId="0" nodeType="withEffect">
                                      <p:stCondLst>
                                        <p:cond delay="300"/>
                                      </p:stCondLst>
                                      <p:childTnLst>
                                        <p:set>
                                          <p:cBhvr>
                                            <p:cTn id="11" dur="1" fill="hold">
                                              <p:stCondLst>
                                                <p:cond delay="0"/>
                                              </p:stCondLst>
                                            </p:cTn>
                                            <p:tgtEl>
                                              <p:spTgt spid="4"/>
                                            </p:tgtEl>
                                            <p:attrNameLst>
                                              <p:attrName>style.visibility</p:attrName>
                                            </p:attrNameLst>
                                          </p:cBhvr>
                                          <p:to>
                                            <p:strVal val="visible"/>
                                          </p:to>
                                        </p:set>
                                        <p:animEffect transition="in" filter="fade">
                                          <p:cBhvr additive="base" accumulate="none">
                                            <p:cTn id="12" dur="1005" fill="hold">
                                              <p:stCondLst>
                                                <p:cond delay="0"/>
                                              </p:stCondLst>
                                            </p:cTn>
                                            <p:tgtEl>
                                              <p:spTgt spid="4"/>
                                            </p:tgtEl>
                                          </p:cBhvr>
                                        </p:animEffect>
                                      </p:childTnLst>
                                    </p:cTn>
                                  </p:par>
                                  <p:par>
                                    <p:cTn id="13" presetID="6" presetClass="emph" presetSubtype="0" fill="hold" grpId="1" nodeType="withEffect">
                                      <p:stCondLst>
                                        <p:cond delay="300"/>
                                      </p:stCondLst>
                                      <p:childTnLst>
                                        <p:animScale>
                                          <p:cBhvr>
                                            <p:cTn id="14" dur="2000" fill="hold"/>
                                            <p:tgtEl>
                                              <p:spTgt spid="4"/>
                                            </p:tgtEl>
                                          </p:cBhvr>
                                          <p:by x="101000" y="101000"/>
                                          <p:from x="98000" y="98000"/>
                                          <p:to x="100000" y="100000"/>
                                        </p:animScale>
                                      </p:childTnLst>
                                    </p:cTn>
                                  </p:par>
                                  <p:par>
                                    <p:cTn id="15" presetID="22" presetClass="entr" presetSubtype="4" fill="hold" nodeType="withEffect">
                                      <p:stCondLst>
                                        <p:cond delay="30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300"/>
                                            <p:tgtEl>
                                              <p:spTgt spid="6"/>
                                            </p:tgtEl>
                                          </p:cBhvr>
                                        </p:animEffect>
                                      </p:childTnLst>
                                    </p:cTn>
                                  </p:par>
                                  <p:par>
                                    <p:cTn id="18" presetID="6" presetClass="entr" presetSubtype="32" fill="hold" nodeType="withEffect">
                                      <p:stCondLst>
                                        <p:cond delay="150"/>
                                      </p:stCondLst>
                                      <p:childTnLst>
                                        <p:set>
                                          <p:cBhvr additive="base" accumulate="none">
                                            <p:cTn id="19" dur="1" fill="hold">
                                              <p:stCondLst>
                                                <p:cond delay="416"/>
                                              </p:stCondLst>
                                            </p:cTn>
                                            <p:tgtEl>
                                              <p:spTgt spid="83"/>
                                            </p:tgtEl>
                                            <p:attrNameLst>
                                              <p:attrName>style.visibility</p:attrName>
                                            </p:attrNameLst>
                                          </p:cBhvr>
                                          <p:to>
                                            <p:strVal val="visible"/>
                                          </p:to>
                                        </p:set>
                                        <p:animScale>
                                          <p:cBhvr additive="base" accumulate="none">
                                            <p:cTn id="20" dur="83" fill="hold">
                                              <p:stCondLst>
                                                <p:cond delay="417"/>
                                              </p:stCondLst>
                                            </p:cTn>
                                            <p:tgtEl>
                                              <p:spTgt spid="83"/>
                                            </p:tgtEl>
                                          </p:cBhvr>
                                          <p:from x="0" y="0"/>
                                          <p:to x="100000" y="100000"/>
                                        </p:animScale>
                                        <p:set>
                                          <p:cBhvr additive="base" accumulate="none">
                                            <p:cTn id="21" dur="1" fill="hold">
                                              <p:stCondLst>
                                                <p:cond delay="999"/>
                                              </p:stCondLst>
                                            </p:cTn>
                                            <p:tgtEl>
                                              <p:spTgt spid="83"/>
                                            </p:tgtEl>
                                            <p:attrNameLst>
                                              <p:attrName/>
                                            </p:attrNameLst>
                                          </p:cBhvr>
                                          <p:to>
                                            <p:strVal val=""/>
                                          </p:to>
                                        </p:set>
                                      </p:childTnLst>
                                    </p:cTn>
                                  </p:par>
                                  <p:par>
                                    <p:cTn id="22" presetID="6" presetClass="exit" presetSubtype="32" fill="hold" nodeType="withEffect">
                                      <p:stCondLst>
                                        <p:cond delay="150"/>
                                      </p:stCondLst>
                                      <p:childTnLst>
                                        <p:animEffect transition="out" filter="circle(out)">
                                          <p:cBhvr additive="base" accumulate="none">
                                            <p:cTn id="23" dur="83" fill="hold">
                                              <p:stCondLst>
                                                <p:cond delay="500"/>
                                              </p:stCondLst>
                                            </p:cTn>
                                            <p:tgtEl>
                                              <p:spTgt spid="83"/>
                                            </p:tgtEl>
                                          </p:cBhvr>
                                        </p:animEffect>
                                        <p:set>
                                          <p:cBhvr additive="base" accumulate="none">
                                            <p:cTn id="24" dur="1" fill="hold">
                                              <p:stCondLst>
                                                <p:cond delay="583"/>
                                              </p:stCondLst>
                                            </p:cTn>
                                            <p:tgtEl>
                                              <p:spTgt spid="83"/>
                                            </p:tgtEl>
                                            <p:attrNameLst>
                                              <p:attrName>style.visibility</p:attrName>
                                            </p:attrNameLst>
                                          </p:cBhvr>
                                          <p:to>
                                            <p:strVal val="hidden"/>
                                          </p:to>
                                        </p:set>
                                        <p:set>
                                          <p:cBhvr additive="base" accumulate="none">
                                            <p:cTn id="25" dur="1" fill="hold">
                                              <p:stCondLst>
                                                <p:cond delay="999"/>
                                              </p:stCondLst>
                                            </p:cTn>
                                            <p:tgtEl>
                                              <p:spTgt spid="83"/>
                                            </p:tgtEl>
                                            <p:attrNameLst>
                                              <p:attrName/>
                                            </p:attrNameLst>
                                          </p:cBhvr>
                                          <p:to>
                                            <p:strVal val=""/>
                                          </p:to>
                                        </p:set>
                                      </p:childTnLst>
                                    </p:cTn>
                                  </p:par>
                                  <p:par>
                                    <p:cTn id="26" presetID="22" presetClass="entr" presetSubtype="2" fill="hold" nodeType="withEffect">
                                      <p:stCondLst>
                                        <p:cond delay="60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300"/>
                                            <p:tgtEl>
                                              <p:spTgt spid="8"/>
                                            </p:tgtEl>
                                          </p:cBhvr>
                                        </p:animEffect>
                                      </p:childTnLst>
                                    </p:cTn>
                                  </p:par>
                                  <p:par>
                                    <p:cTn id="29" presetID="22" presetClass="entr" presetSubtype="4" fill="hold" nodeType="withEffect">
                                      <p:stCondLst>
                                        <p:cond delay="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300"/>
                                            <p:tgtEl>
                                              <p:spTgt spid="10"/>
                                            </p:tgtEl>
                                          </p:cBhvr>
                                        </p:animEffect>
                                      </p:childTnLst>
                                    </p:cTn>
                                  </p:par>
                                  <p:par>
                                    <p:cTn id="32" presetID="6" presetClass="entr" presetSubtype="32" fill="hold" nodeType="withEffect">
                                      <p:stCondLst>
                                        <p:cond delay="150"/>
                                      </p:stCondLst>
                                      <p:childTnLst>
                                        <p:set>
                                          <p:cBhvr additive="base" accumulate="none">
                                            <p:cTn id="33" dur="1" fill="hold">
                                              <p:stCondLst>
                                                <p:cond delay="416"/>
                                              </p:stCondLst>
                                            </p:cTn>
                                            <p:tgtEl>
                                              <p:spTgt spid="67"/>
                                            </p:tgtEl>
                                            <p:attrNameLst>
                                              <p:attrName>style.visibility</p:attrName>
                                            </p:attrNameLst>
                                          </p:cBhvr>
                                          <p:to>
                                            <p:strVal val="visible"/>
                                          </p:to>
                                        </p:set>
                                        <p:animScale>
                                          <p:cBhvr additive="base" accumulate="none">
                                            <p:cTn id="34" dur="83" fill="hold">
                                              <p:stCondLst>
                                                <p:cond delay="417"/>
                                              </p:stCondLst>
                                            </p:cTn>
                                            <p:tgtEl>
                                              <p:spTgt spid="67"/>
                                            </p:tgtEl>
                                          </p:cBhvr>
                                          <p:from x="0" y="0"/>
                                          <p:to x="100000" y="100000"/>
                                        </p:animScale>
                                        <p:set>
                                          <p:cBhvr additive="base" accumulate="none">
                                            <p:cTn id="35" dur="1" fill="hold">
                                              <p:stCondLst>
                                                <p:cond delay="999"/>
                                              </p:stCondLst>
                                            </p:cTn>
                                            <p:tgtEl>
                                              <p:spTgt spid="67"/>
                                            </p:tgtEl>
                                            <p:attrNameLst>
                                              <p:attrName/>
                                            </p:attrNameLst>
                                          </p:cBhvr>
                                          <p:to>
                                            <p:strVal val=""/>
                                          </p:to>
                                        </p:set>
                                      </p:childTnLst>
                                    </p:cTn>
                                  </p:par>
                                  <p:par>
                                    <p:cTn id="36" presetID="6" presetClass="exit" presetSubtype="32" fill="hold" nodeType="withEffect">
                                      <p:stCondLst>
                                        <p:cond delay="150"/>
                                      </p:stCondLst>
                                      <p:childTnLst>
                                        <p:animEffect transition="out" filter="circle(out)">
                                          <p:cBhvr additive="base" accumulate="none">
                                            <p:cTn id="37" dur="83" fill="hold">
                                              <p:stCondLst>
                                                <p:cond delay="500"/>
                                              </p:stCondLst>
                                            </p:cTn>
                                            <p:tgtEl>
                                              <p:spTgt spid="67"/>
                                            </p:tgtEl>
                                          </p:cBhvr>
                                        </p:animEffect>
                                        <p:set>
                                          <p:cBhvr additive="base" accumulate="none">
                                            <p:cTn id="38" dur="1" fill="hold">
                                              <p:stCondLst>
                                                <p:cond delay="583"/>
                                              </p:stCondLst>
                                            </p:cTn>
                                            <p:tgtEl>
                                              <p:spTgt spid="67"/>
                                            </p:tgtEl>
                                            <p:attrNameLst>
                                              <p:attrName>style.visibility</p:attrName>
                                            </p:attrNameLst>
                                          </p:cBhvr>
                                          <p:to>
                                            <p:strVal val="hidden"/>
                                          </p:to>
                                        </p:set>
                                        <p:set>
                                          <p:cBhvr additive="base" accumulate="none">
                                            <p:cTn id="39" dur="1" fill="hold">
                                              <p:stCondLst>
                                                <p:cond delay="999"/>
                                              </p:stCondLst>
                                            </p:cTn>
                                            <p:tgtEl>
                                              <p:spTgt spid="67"/>
                                            </p:tgtEl>
                                            <p:attrNameLst>
                                              <p:attrName/>
                                            </p:attrNameLst>
                                          </p:cBhvr>
                                          <p:to>
                                            <p:strVal val=""/>
                                          </p:to>
                                        </p:set>
                                      </p:childTnLst>
                                    </p:cTn>
                                  </p:par>
                                  <p:par>
                                    <p:cTn id="40" presetID="22" presetClass="entr" presetSubtype="8" fill="hold" nodeType="withEffect">
                                      <p:stCondLst>
                                        <p:cond delay="35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300"/>
                                            <p:tgtEl>
                                              <p:spTgt spid="12"/>
                                            </p:tgtEl>
                                          </p:cBhvr>
                                        </p:animEffect>
                                      </p:childTnLst>
                                    </p:cTn>
                                  </p:par>
                                  <p:par>
                                    <p:cTn id="43" presetID="22" presetClass="entr" presetSubtype="4" fill="hold" nodeType="withEffect">
                                      <p:stCondLst>
                                        <p:cond delay="40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300"/>
                                            <p:tgtEl>
                                              <p:spTgt spid="14"/>
                                            </p:tgtEl>
                                          </p:cBhvr>
                                        </p:animEffect>
                                      </p:childTnLst>
                                    </p:cTn>
                                  </p:par>
                                  <p:par>
                                    <p:cTn id="46" presetID="6" presetClass="entr" presetSubtype="32" fill="hold" nodeType="withEffect">
                                      <p:stCondLst>
                                        <p:cond delay="400"/>
                                      </p:stCondLst>
                                      <p:childTnLst>
                                        <p:set>
                                          <p:cBhvr additive="base" accumulate="none">
                                            <p:cTn id="47" dur="1" fill="hold">
                                              <p:stCondLst>
                                                <p:cond delay="416"/>
                                              </p:stCondLst>
                                            </p:cTn>
                                            <p:tgtEl>
                                              <p:spTgt spid="45"/>
                                            </p:tgtEl>
                                            <p:attrNameLst>
                                              <p:attrName>style.visibility</p:attrName>
                                            </p:attrNameLst>
                                          </p:cBhvr>
                                          <p:to>
                                            <p:strVal val="visible"/>
                                          </p:to>
                                        </p:set>
                                        <p:animScale>
                                          <p:cBhvr additive="base" accumulate="none">
                                            <p:cTn id="48" dur="83" fill="hold">
                                              <p:stCondLst>
                                                <p:cond delay="417"/>
                                              </p:stCondLst>
                                            </p:cTn>
                                            <p:tgtEl>
                                              <p:spTgt spid="45"/>
                                            </p:tgtEl>
                                          </p:cBhvr>
                                          <p:from x="0" y="0"/>
                                          <p:to x="100000" y="100000"/>
                                        </p:animScale>
                                        <p:set>
                                          <p:cBhvr additive="base" accumulate="none">
                                            <p:cTn id="49" dur="1" fill="hold">
                                              <p:stCondLst>
                                                <p:cond delay="999"/>
                                              </p:stCondLst>
                                            </p:cTn>
                                            <p:tgtEl>
                                              <p:spTgt spid="45"/>
                                            </p:tgtEl>
                                            <p:attrNameLst>
                                              <p:attrName/>
                                            </p:attrNameLst>
                                          </p:cBhvr>
                                          <p:to>
                                            <p:strVal val=""/>
                                          </p:to>
                                        </p:set>
                                      </p:childTnLst>
                                    </p:cTn>
                                  </p:par>
                                  <p:par>
                                    <p:cTn id="50" presetID="6" presetClass="exit" presetSubtype="32" fill="hold" nodeType="withEffect">
                                      <p:stCondLst>
                                        <p:cond delay="400"/>
                                      </p:stCondLst>
                                      <p:childTnLst>
                                        <p:animEffect transition="out" filter="circle(out)">
                                          <p:cBhvr additive="base" accumulate="none">
                                            <p:cTn id="51" dur="83" fill="hold">
                                              <p:stCondLst>
                                                <p:cond delay="500"/>
                                              </p:stCondLst>
                                            </p:cTn>
                                            <p:tgtEl>
                                              <p:spTgt spid="45"/>
                                            </p:tgtEl>
                                          </p:cBhvr>
                                        </p:animEffect>
                                        <p:set>
                                          <p:cBhvr additive="base" accumulate="none">
                                            <p:cTn id="52" dur="1" fill="hold">
                                              <p:stCondLst>
                                                <p:cond delay="583"/>
                                              </p:stCondLst>
                                            </p:cTn>
                                            <p:tgtEl>
                                              <p:spTgt spid="45"/>
                                            </p:tgtEl>
                                            <p:attrNameLst>
                                              <p:attrName>style.visibility</p:attrName>
                                            </p:attrNameLst>
                                          </p:cBhvr>
                                          <p:to>
                                            <p:strVal val="hidden"/>
                                          </p:to>
                                        </p:set>
                                        <p:set>
                                          <p:cBhvr additive="base" accumulate="none">
                                            <p:cTn id="53" dur="1" fill="hold">
                                              <p:stCondLst>
                                                <p:cond delay="999"/>
                                              </p:stCondLst>
                                            </p:cTn>
                                            <p:tgtEl>
                                              <p:spTgt spid="45"/>
                                            </p:tgtEl>
                                            <p:attrNameLst>
                                              <p:attrName/>
                                            </p:attrNameLst>
                                          </p:cBhvr>
                                          <p:to>
                                            <p:strVal val=""/>
                                          </p:to>
                                        </p:set>
                                      </p:childTnLst>
                                    </p:cTn>
                                  </p:par>
                                  <p:par>
                                    <p:cTn id="54" presetID="22" presetClass="entr" presetSubtype="8" fill="hold" nodeType="withEffect">
                                      <p:stCondLst>
                                        <p:cond delay="70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300"/>
                                            <p:tgtEl>
                                              <p:spTgt spid="1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additive="base" accumulate="none">
                                            <p:cTn id="59" dur="1005" fill="hold">
                                              <p:stCondLst>
                                                <p:cond delay="0"/>
                                              </p:stCondLst>
                                            </p:cTn>
                                            <p:tgtEl>
                                              <p:spTgt spid="49"/>
                                            </p:tgtEl>
                                          </p:cBhvr>
                                        </p:animEffect>
                                      </p:childTnLst>
                                    </p:cTn>
                                  </p:par>
                                  <p:par>
                                    <p:cTn id="60" presetID="6" presetClass="emph" presetSubtype="0" fill="hold" grpId="1" nodeType="withEffect">
                                      <p:stCondLst>
                                        <p:cond delay="900"/>
                                      </p:stCondLst>
                                      <p:childTnLst>
                                        <p:animScale>
                                          <p:cBhvr>
                                            <p:cTn id="61" dur="500" fill="hold"/>
                                            <p:tgtEl>
                                              <p:spTgt spid="49"/>
                                            </p:tgtEl>
                                          </p:cBhvr>
                                          <p:by x="101000" y="101000"/>
                                          <p:from x="98000" y="98000"/>
                                          <p:to x="100000" y="100000"/>
                                        </p:animScale>
                                      </p:childTnLst>
                                    </p:cTn>
                                  </p:par>
                                  <p:par>
                                    <p:cTn id="62" presetID="10" presetClass="entr" presetSubtype="0" fill="hold" nodeType="withEffect">
                                      <p:stCondLst>
                                        <p:cond delay="900"/>
                                      </p:stCondLst>
                                      <p:childTnLst>
                                        <p:set>
                                          <p:cBhvr>
                                            <p:cTn id="63" dur="1" fill="hold">
                                              <p:stCondLst>
                                                <p:cond delay="0"/>
                                              </p:stCondLst>
                                            </p:cTn>
                                            <p:tgtEl>
                                              <p:spTgt spid="22"/>
                                            </p:tgtEl>
                                            <p:attrNameLst>
                                              <p:attrName>style.visibility</p:attrName>
                                            </p:attrNameLst>
                                          </p:cBhvr>
                                          <p:to>
                                            <p:strVal val="visible"/>
                                          </p:to>
                                        </p:set>
                                        <p:animEffect transition="in" filter="fade">
                                          <p:cBhvr additive="base" accumulate="none">
                                            <p:cTn id="64" dur="1005" fill="hold">
                                              <p:stCondLst>
                                                <p:cond delay="0"/>
                                              </p:stCondLst>
                                            </p:cTn>
                                            <p:tgtEl>
                                              <p:spTgt spid="22"/>
                                            </p:tgtEl>
                                          </p:cBhvr>
                                        </p:animEffect>
                                      </p:childTnLst>
                                    </p:cTn>
                                  </p:par>
                                  <p:par>
                                    <p:cTn id="65" presetID="6" presetClass="emph" presetSubtype="0" fill="hold" nodeType="withEffect">
                                      <p:stCondLst>
                                        <p:cond delay="900"/>
                                      </p:stCondLst>
                                      <p:childTnLst>
                                        <p:animScale>
                                          <p:cBhvr>
                                            <p:cTn id="66" dur="500" fill="hold"/>
                                            <p:tgtEl>
                                              <p:spTgt spid="22"/>
                                            </p:tgtEl>
                                          </p:cBhvr>
                                          <p:by x="101000" y="101000"/>
                                          <p:from x="98000" y="98000"/>
                                          <p:to x="100000" y="100000"/>
                                        </p:animScale>
                                      </p:childTnLst>
                                    </p:cTn>
                                  </p:par>
                                  <p:par>
                                    <p:cTn id="67" presetID="10" presetClass="entr" presetSubtype="0" fill="hold" grpId="0" nodeType="withEffect">
                                      <p:stCondLst>
                                        <p:cond delay="900"/>
                                      </p:stCondLst>
                                      <p:childTnLst>
                                        <p:set>
                                          <p:cBhvr>
                                            <p:cTn id="68" dur="1" fill="hold">
                                              <p:stCondLst>
                                                <p:cond delay="0"/>
                                              </p:stCondLst>
                                            </p:cTn>
                                            <p:tgtEl>
                                              <p:spTgt spid="50"/>
                                            </p:tgtEl>
                                            <p:attrNameLst>
                                              <p:attrName>style.visibility</p:attrName>
                                            </p:attrNameLst>
                                          </p:cBhvr>
                                          <p:to>
                                            <p:strVal val="visible"/>
                                          </p:to>
                                        </p:set>
                                        <p:animEffect transition="in" filter="fade">
                                          <p:cBhvr additive="base" accumulate="none">
                                            <p:cTn id="69" dur="1005" fill="hold">
                                              <p:stCondLst>
                                                <p:cond delay="0"/>
                                              </p:stCondLst>
                                            </p:cTn>
                                            <p:tgtEl>
                                              <p:spTgt spid="50"/>
                                            </p:tgtEl>
                                          </p:cBhvr>
                                        </p:animEffect>
                                      </p:childTnLst>
                                    </p:cTn>
                                  </p:par>
                                  <p:par>
                                    <p:cTn id="70" presetID="6" presetClass="emph" presetSubtype="0" fill="hold" grpId="1" nodeType="withEffect">
                                      <p:stCondLst>
                                        <p:cond delay="900"/>
                                      </p:stCondLst>
                                      <p:childTnLst>
                                        <p:animScale>
                                          <p:cBhvr>
                                            <p:cTn id="71" dur="500" fill="hold"/>
                                            <p:tgtEl>
                                              <p:spTgt spid="50"/>
                                            </p:tgtEl>
                                          </p:cBhvr>
                                          <p:by x="101000" y="101000"/>
                                          <p:from x="98000" y="98000"/>
                                          <p:to x="100000" y="100000"/>
                                        </p:animScale>
                                      </p:childTnLst>
                                    </p:cTn>
                                  </p:par>
                                  <p:par>
                                    <p:cTn id="72" presetID="10" presetClass="entr" presetSubtype="0" fill="hold" grpId="0" nodeType="withEffect">
                                      <p:stCondLst>
                                        <p:cond delay="1000"/>
                                      </p:stCondLst>
                                      <p:childTnLst>
                                        <p:set>
                                          <p:cBhvr>
                                            <p:cTn id="73" dur="1" fill="hold">
                                              <p:stCondLst>
                                                <p:cond delay="0"/>
                                              </p:stCondLst>
                                            </p:cTn>
                                            <p:tgtEl>
                                              <p:spTgt spid="47"/>
                                            </p:tgtEl>
                                            <p:attrNameLst>
                                              <p:attrName>style.visibility</p:attrName>
                                            </p:attrNameLst>
                                          </p:cBhvr>
                                          <p:to>
                                            <p:strVal val="visible"/>
                                          </p:to>
                                        </p:set>
                                        <p:animEffect transition="in" filter="fade">
                                          <p:cBhvr additive="base" accumulate="none">
                                            <p:cTn id="74" dur="1005" fill="hold">
                                              <p:stCondLst>
                                                <p:cond delay="0"/>
                                              </p:stCondLst>
                                            </p:cTn>
                                            <p:tgtEl>
                                              <p:spTgt spid="47"/>
                                            </p:tgtEl>
                                          </p:cBhvr>
                                        </p:animEffect>
                                      </p:childTnLst>
                                    </p:cTn>
                                  </p:par>
                                  <p:par>
                                    <p:cTn id="75" presetID="6" presetClass="emph" presetSubtype="0" fill="hold" grpId="1" nodeType="withEffect">
                                      <p:stCondLst>
                                        <p:cond delay="1000"/>
                                      </p:stCondLst>
                                      <p:childTnLst>
                                        <p:animScale>
                                          <p:cBhvr>
                                            <p:cTn id="76" dur="500" fill="hold"/>
                                            <p:tgtEl>
                                              <p:spTgt spid="47"/>
                                            </p:tgtEl>
                                          </p:cBhvr>
                                          <p:by x="101000" y="101000"/>
                                          <p:from x="98000" y="98000"/>
                                          <p:to x="100000" y="100000"/>
                                        </p:animScale>
                                      </p:childTnLst>
                                    </p:cTn>
                                  </p:par>
                                  <p:par>
                                    <p:cTn id="77" presetID="10" presetClass="entr" presetSubtype="0" fill="hold" nodeType="withEffect">
                                      <p:stCondLst>
                                        <p:cond delay="1000"/>
                                      </p:stCondLst>
                                      <p:childTnLst>
                                        <p:set>
                                          <p:cBhvr>
                                            <p:cTn id="78" dur="1" fill="hold">
                                              <p:stCondLst>
                                                <p:cond delay="0"/>
                                              </p:stCondLst>
                                            </p:cTn>
                                            <p:tgtEl>
                                              <p:spTgt spid="18"/>
                                            </p:tgtEl>
                                            <p:attrNameLst>
                                              <p:attrName>style.visibility</p:attrName>
                                            </p:attrNameLst>
                                          </p:cBhvr>
                                          <p:to>
                                            <p:strVal val="visible"/>
                                          </p:to>
                                        </p:set>
                                        <p:animEffect transition="in" filter="fade">
                                          <p:cBhvr additive="base" accumulate="none">
                                            <p:cTn id="79" dur="1005" fill="hold">
                                              <p:stCondLst>
                                                <p:cond delay="0"/>
                                              </p:stCondLst>
                                            </p:cTn>
                                            <p:tgtEl>
                                              <p:spTgt spid="18"/>
                                            </p:tgtEl>
                                          </p:cBhvr>
                                        </p:animEffect>
                                      </p:childTnLst>
                                    </p:cTn>
                                  </p:par>
                                  <p:par>
                                    <p:cTn id="80" presetID="6" presetClass="emph" presetSubtype="0" fill="hold" nodeType="withEffect">
                                      <p:stCondLst>
                                        <p:cond delay="1000"/>
                                      </p:stCondLst>
                                      <p:childTnLst>
                                        <p:animScale>
                                          <p:cBhvr>
                                            <p:cTn id="81" dur="500" fill="hold"/>
                                            <p:tgtEl>
                                              <p:spTgt spid="18"/>
                                            </p:tgtEl>
                                          </p:cBhvr>
                                          <p:by x="101000" y="101000"/>
                                          <p:from x="98000" y="98000"/>
                                          <p:to x="100000" y="100000"/>
                                        </p:animScale>
                                      </p:childTnLst>
                                    </p:cTn>
                                  </p:par>
                                  <p:par>
                                    <p:cTn id="82" presetID="10" presetClass="entr" presetSubtype="0" fill="hold" grpId="0" nodeType="withEffect">
                                      <p:stCondLst>
                                        <p:cond delay="1000"/>
                                      </p:stCondLst>
                                      <p:childTnLst>
                                        <p:set>
                                          <p:cBhvr>
                                            <p:cTn id="83" dur="1" fill="hold">
                                              <p:stCondLst>
                                                <p:cond delay="0"/>
                                              </p:stCondLst>
                                            </p:cTn>
                                            <p:tgtEl>
                                              <p:spTgt spid="48"/>
                                            </p:tgtEl>
                                            <p:attrNameLst>
                                              <p:attrName>style.visibility</p:attrName>
                                            </p:attrNameLst>
                                          </p:cBhvr>
                                          <p:to>
                                            <p:strVal val="visible"/>
                                          </p:to>
                                        </p:set>
                                        <p:animEffect transition="in" filter="fade">
                                          <p:cBhvr additive="base" accumulate="none">
                                            <p:cTn id="84" dur="1005" fill="hold">
                                              <p:stCondLst>
                                                <p:cond delay="0"/>
                                              </p:stCondLst>
                                            </p:cTn>
                                            <p:tgtEl>
                                              <p:spTgt spid="48"/>
                                            </p:tgtEl>
                                          </p:cBhvr>
                                        </p:animEffect>
                                      </p:childTnLst>
                                    </p:cTn>
                                  </p:par>
                                  <p:par>
                                    <p:cTn id="85" presetID="6" presetClass="emph" presetSubtype="0" fill="hold" grpId="1" nodeType="withEffect">
                                      <p:stCondLst>
                                        <p:cond delay="1000"/>
                                      </p:stCondLst>
                                      <p:childTnLst>
                                        <p:animScale>
                                          <p:cBhvr>
                                            <p:cTn id="86" dur="500" fill="hold"/>
                                            <p:tgtEl>
                                              <p:spTgt spid="48"/>
                                            </p:tgtEl>
                                          </p:cBhvr>
                                          <p:by x="101000" y="101000"/>
                                          <p:from x="98000" y="98000"/>
                                          <p:to x="100000" y="100000"/>
                                        </p:animScale>
                                      </p:childTnLst>
                                    </p:cTn>
                                  </p:par>
                                  <p:par>
                                    <p:cTn id="87" presetID="10" presetClass="entr" presetSubtype="0" fill="hold" nodeType="withEffect">
                                      <p:stCondLst>
                                        <p:cond delay="500"/>
                                      </p:stCondLst>
                                      <p:childTnLst>
                                        <p:set>
                                          <p:cBhvr>
                                            <p:cTn id="88" dur="1" fill="hold">
                                              <p:stCondLst>
                                                <p:cond delay="0"/>
                                              </p:stCondLst>
                                            </p:cTn>
                                            <p:tgtEl>
                                              <p:spTgt spid="41"/>
                                            </p:tgtEl>
                                            <p:attrNameLst>
                                              <p:attrName>style.visibility</p:attrName>
                                            </p:attrNameLst>
                                          </p:cBhvr>
                                          <p:to>
                                            <p:strVal val="visible"/>
                                          </p:to>
                                        </p:set>
                                        <p:animEffect transition="in" filter="fade">
                                          <p:cBhvr additive="base" accumulate="none">
                                            <p:cTn id="89" dur="1005" fill="hold">
                                              <p:stCondLst>
                                                <p:cond delay="0"/>
                                              </p:stCondLst>
                                            </p:cTn>
                                            <p:tgtEl>
                                              <p:spTgt spid="41"/>
                                            </p:tgtEl>
                                          </p:cBhvr>
                                        </p:animEffect>
                                      </p:childTnLst>
                                    </p:cTn>
                                  </p:par>
                                  <p:par>
                                    <p:cTn id="90" presetID="6" presetClass="emph" presetSubtype="0" fill="hold" nodeType="withEffect">
                                      <p:stCondLst>
                                        <p:cond delay="500"/>
                                      </p:stCondLst>
                                      <p:childTnLst>
                                        <p:animScale>
                                          <p:cBhvr>
                                            <p:cTn id="91" dur="500" fill="hold"/>
                                            <p:tgtEl>
                                              <p:spTgt spid="41"/>
                                            </p:tgtEl>
                                          </p:cBhvr>
                                          <p:by x="101000" y="101000"/>
                                          <p:from x="98000" y="98000"/>
                                          <p:to x="100000" y="100000"/>
                                        </p:animScale>
                                      </p:childTnLst>
                                    </p:cTn>
                                  </p:par>
                                  <p:par>
                                    <p:cTn id="92" presetID="10" presetClass="entr" presetSubtype="0" fill="hold" grpId="0" nodeType="withEffect">
                                      <p:stCondLst>
                                        <p:cond delay="500"/>
                                      </p:stCondLst>
                                      <p:childTnLst>
                                        <p:set>
                                          <p:cBhvr>
                                            <p:cTn id="93" dur="1" fill="hold">
                                              <p:stCondLst>
                                                <p:cond delay="0"/>
                                              </p:stCondLst>
                                            </p:cTn>
                                            <p:tgtEl>
                                              <p:spTgt spid="51"/>
                                            </p:tgtEl>
                                            <p:attrNameLst>
                                              <p:attrName>style.visibility</p:attrName>
                                            </p:attrNameLst>
                                          </p:cBhvr>
                                          <p:to>
                                            <p:strVal val="visible"/>
                                          </p:to>
                                        </p:set>
                                        <p:animEffect transition="in" filter="fade">
                                          <p:cBhvr additive="base" accumulate="none">
                                            <p:cTn id="94" dur="1005" fill="hold">
                                              <p:stCondLst>
                                                <p:cond delay="0"/>
                                              </p:stCondLst>
                                            </p:cTn>
                                            <p:tgtEl>
                                              <p:spTgt spid="51"/>
                                            </p:tgtEl>
                                          </p:cBhvr>
                                        </p:animEffect>
                                      </p:childTnLst>
                                    </p:cTn>
                                  </p:par>
                                  <p:par>
                                    <p:cTn id="95" presetID="6" presetClass="emph" presetSubtype="0" fill="hold" grpId="1" nodeType="withEffect">
                                      <p:stCondLst>
                                        <p:cond delay="500"/>
                                      </p:stCondLst>
                                      <p:childTnLst>
                                        <p:animScale>
                                          <p:cBhvr>
                                            <p:cTn id="96" dur="500" fill="hold"/>
                                            <p:tgtEl>
                                              <p:spTgt spid="51"/>
                                            </p:tgtEl>
                                          </p:cBhvr>
                                          <p:by x="101000" y="101000"/>
                                          <p:from x="98000" y="98000"/>
                                          <p:to x="100000" y="100000"/>
                                        </p:animScale>
                                      </p:childTnLst>
                                    </p:cTn>
                                  </p:par>
                                  <p:par>
                                    <p:cTn id="97" presetID="10" presetClass="entr" presetSubtype="0" fill="hold" grpId="0" nodeType="withEffect">
                                      <p:stCondLst>
                                        <p:cond delay="500"/>
                                      </p:stCondLst>
                                      <p:childTnLst>
                                        <p:set>
                                          <p:cBhvr>
                                            <p:cTn id="98" dur="1" fill="hold">
                                              <p:stCondLst>
                                                <p:cond delay="0"/>
                                              </p:stCondLst>
                                            </p:cTn>
                                            <p:tgtEl>
                                              <p:spTgt spid="52"/>
                                            </p:tgtEl>
                                            <p:attrNameLst>
                                              <p:attrName>style.visibility</p:attrName>
                                            </p:attrNameLst>
                                          </p:cBhvr>
                                          <p:to>
                                            <p:strVal val="visible"/>
                                          </p:to>
                                        </p:set>
                                        <p:animEffect transition="in" filter="fade">
                                          <p:cBhvr additive="base" accumulate="none">
                                            <p:cTn id="99" dur="1005" fill="hold">
                                              <p:stCondLst>
                                                <p:cond delay="0"/>
                                              </p:stCondLst>
                                            </p:cTn>
                                            <p:tgtEl>
                                              <p:spTgt spid="52"/>
                                            </p:tgtEl>
                                          </p:cBhvr>
                                        </p:animEffect>
                                      </p:childTnLst>
                                    </p:cTn>
                                  </p:par>
                                  <p:par>
                                    <p:cTn id="100" presetID="6" presetClass="emph" presetSubtype="0" fill="hold" grpId="1" nodeType="withEffect">
                                      <p:stCondLst>
                                        <p:cond delay="500"/>
                                      </p:stCondLst>
                                      <p:childTnLst>
                                        <p:animScale>
                                          <p:cBhvr>
                                            <p:cTn id="101" dur="500" fill="hold"/>
                                            <p:tgtEl>
                                              <p:spTgt spid="52"/>
                                            </p:tgtEl>
                                          </p:cBhvr>
                                          <p:by x="101000" y="101000"/>
                                          <p:from x="98000" y="98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47" grpId="0"/>
          <p:bldP spid="47" grpId="1"/>
          <p:bldP spid="48" grpId="0"/>
          <p:bldP spid="48" grpId="1"/>
          <p:bldP spid="49" grpId="0"/>
          <p:bldP spid="49" grpId="1"/>
          <p:bldP spid="50" grpId="0"/>
          <p:bldP spid="50" grpId="1"/>
          <p:bldP spid="51" grpId="0"/>
          <p:bldP spid="51" grpId="1"/>
          <p:bldP spid="52" grpId="0"/>
          <p:bldP spid="52" grpId="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80841" y="1827420"/>
            <a:ext cx="5665450" cy="4243353"/>
          </a:xfrm>
          <a:prstGeom prst="rect">
            <a:avLst/>
          </a:prstGeom>
        </p:spPr>
      </p:pic>
      <p:sp>
        <p:nvSpPr>
          <p:cNvPr id="2" name="文本框 1"/>
          <p:cNvSpPr txBox="1"/>
          <p:nvPr/>
        </p:nvSpPr>
        <p:spPr>
          <a:xfrm>
            <a:off x="573206" y="341194"/>
            <a:ext cx="6609502" cy="707886"/>
          </a:xfrm>
          <a:prstGeom prst="rect">
            <a:avLst/>
          </a:prstGeom>
          <a:noFill/>
        </p:spPr>
        <p:txBody>
          <a:bodyPr wrap="none" rtlCol="0">
            <a:spAutoFit/>
          </a:bodyPr>
          <a:lstStyle/>
          <a:p>
            <a:r>
              <a:rPr lang="en-US" altLang="zh-CN" sz="4000" dirty="0" smtClean="0">
                <a:latin typeface="Broadway BT" panose="04040905080B02020502" pitchFamily="82" charset="0"/>
              </a:rPr>
              <a:t>Function distribution</a:t>
            </a:r>
            <a:endParaRPr lang="zh-CN" altLang="en-US" sz="4000" dirty="0">
              <a:latin typeface="Broadway BT" panose="04040905080B02020502" pitchFamily="82" charset="0"/>
            </a:endParaRPr>
          </a:p>
        </p:txBody>
      </p:sp>
      <p:grpSp>
        <p:nvGrpSpPr>
          <p:cNvPr id="74" name="组合 24"/>
          <p:cNvGrpSpPr>
            <a:grpSpLocks/>
          </p:cNvGrpSpPr>
          <p:nvPr/>
        </p:nvGrpSpPr>
        <p:grpSpPr bwMode="auto">
          <a:xfrm flipH="1">
            <a:off x="555394" y="1528969"/>
            <a:ext cx="2865438" cy="431538"/>
            <a:chOff x="0" y="0"/>
            <a:chExt cx="2250250" cy="432048"/>
          </a:xfrm>
          <a:solidFill>
            <a:srgbClr val="FF5050"/>
          </a:solidFill>
        </p:grpSpPr>
        <p:sp>
          <p:nvSpPr>
            <p:cNvPr id="78" name="直接连接符 25"/>
            <p:cNvSpPr>
              <a:spLocks noChangeShapeType="1"/>
            </p:cNvSpPr>
            <p:nvPr/>
          </p:nvSpPr>
          <p:spPr bwMode="auto">
            <a:xfrm flipV="1">
              <a:off x="0" y="0"/>
              <a:ext cx="756084" cy="432048"/>
            </a:xfrm>
            <a:prstGeom prst="line">
              <a:avLst/>
            </a:prstGeom>
            <a:grpFill/>
            <a:ln w="9525" cap="flat" cmpd="sng">
              <a:solidFill>
                <a:srgbClr val="F1C84C"/>
              </a:solidFill>
              <a:prstDash val="dash"/>
              <a:round/>
              <a:headEnd/>
              <a:tailEnd/>
            </a:ln>
            <a:extLst/>
          </p:spPr>
          <p:txBody>
            <a:bodyPr/>
            <a:lstStyle/>
            <a:p>
              <a:pPr eaLnBrk="1" hangingPunct="1">
                <a:buFont typeface="Arial" panose="020B0604020202020204" pitchFamily="34" charset="0"/>
                <a:buNone/>
                <a:defRPr/>
              </a:pPr>
              <a:endParaRPr lang="zh-CN" altLang="en-US"/>
            </a:p>
          </p:txBody>
        </p:sp>
        <p:sp>
          <p:nvSpPr>
            <p:cNvPr id="79" name="直接连接符 26"/>
            <p:cNvSpPr>
              <a:spLocks noChangeShapeType="1"/>
            </p:cNvSpPr>
            <p:nvPr/>
          </p:nvSpPr>
          <p:spPr bwMode="auto">
            <a:xfrm>
              <a:off x="756084" y="0"/>
              <a:ext cx="1494166" cy="1"/>
            </a:xfrm>
            <a:prstGeom prst="line">
              <a:avLst/>
            </a:prstGeom>
            <a:grpFill/>
            <a:ln w="9525" cap="flat" cmpd="sng">
              <a:solidFill>
                <a:srgbClr val="F1C84C"/>
              </a:solidFill>
              <a:prstDash val="dash"/>
              <a:round/>
              <a:headEnd/>
              <a:tailEnd/>
            </a:ln>
            <a:extLst/>
          </p:spPr>
          <p:txBody>
            <a:bodyPr/>
            <a:lstStyle/>
            <a:p>
              <a:pPr eaLnBrk="1" hangingPunct="1">
                <a:buFont typeface="Arial" panose="020B0604020202020204" pitchFamily="34" charset="0"/>
                <a:buNone/>
                <a:defRPr/>
              </a:pPr>
              <a:endParaRPr lang="zh-CN" altLang="en-US"/>
            </a:p>
          </p:txBody>
        </p:sp>
      </p:grpSp>
      <p:sp>
        <p:nvSpPr>
          <p:cNvPr id="76" name="TextBox 28"/>
          <p:cNvSpPr>
            <a:spLocks noChangeArrowheads="1"/>
          </p:cNvSpPr>
          <p:nvPr/>
        </p:nvSpPr>
        <p:spPr bwMode="auto">
          <a:xfrm>
            <a:off x="512108" y="1531191"/>
            <a:ext cx="2122488"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t>这里提供了整个软件的各个菜单操作栏，所以的操作我们都可以在里面找到相应的操作钮</a:t>
            </a:r>
            <a:r>
              <a:rPr lang="zh-CN" altLang="en-US" sz="1200" dirty="0" smtClean="0">
                <a:latin typeface="华文细黑" panose="02010600040101010101" pitchFamily="2" charset="-122"/>
                <a:ea typeface="华文细黑" panose="02010600040101010101" pitchFamily="2" charset="-122"/>
              </a:rPr>
              <a:t>：</a:t>
            </a:r>
            <a:endParaRPr lang="zh-CN" altLang="en-US" sz="1200" dirty="0">
              <a:latin typeface="华文细黑" panose="02010600040101010101" pitchFamily="2" charset="-122"/>
              <a:ea typeface="华文细黑" panose="02010600040101010101" pitchFamily="2" charset="-122"/>
            </a:endParaRPr>
          </a:p>
          <a:p>
            <a:endParaRPr lang="zh-CN" altLang="en-US" sz="1200" dirty="0">
              <a:latin typeface="华文细黑" panose="02010600040101010101" pitchFamily="2" charset="-122"/>
              <a:ea typeface="华文细黑" panose="02010600040101010101" pitchFamily="2" charset="-122"/>
            </a:endParaRPr>
          </a:p>
        </p:txBody>
      </p:sp>
      <p:sp>
        <p:nvSpPr>
          <p:cNvPr id="77" name="矩形 29"/>
          <p:cNvSpPr>
            <a:spLocks noChangeArrowheads="1"/>
          </p:cNvSpPr>
          <p:nvPr/>
        </p:nvSpPr>
        <p:spPr bwMode="auto">
          <a:xfrm>
            <a:off x="512108" y="1164070"/>
            <a:ext cx="2122488" cy="369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a:solidFill>
                  <a:srgbClr val="F1C84C"/>
                </a:solidFill>
                <a:latin typeface="华文细黑" panose="02010600040101010101" pitchFamily="2" charset="-122"/>
                <a:ea typeface="华文细黑" panose="02010600040101010101" pitchFamily="2" charset="-122"/>
                <a:cs typeface="Calibri" panose="020F0502020204030204" pitchFamily="34" charset="0"/>
              </a:rPr>
              <a:t>菜单栏</a:t>
            </a:r>
            <a:r>
              <a:rPr lang="en-US" altLang="zh-CN" sz="1800" b="1" dirty="0" smtClean="0">
                <a:solidFill>
                  <a:srgbClr val="F1C84C"/>
                </a:solidFill>
                <a:latin typeface="华文细黑" panose="02010600040101010101" pitchFamily="2" charset="-122"/>
                <a:ea typeface="华文细黑" panose="02010600040101010101" pitchFamily="2" charset="-122"/>
                <a:cs typeface="Calibri" panose="020F0502020204030204" pitchFamily="34" charset="0"/>
              </a:rPr>
              <a:t> </a:t>
            </a:r>
            <a:endParaRPr lang="zh-CN" altLang="en-US" sz="1800" b="1" dirty="0">
              <a:solidFill>
                <a:srgbClr val="F1C84C"/>
              </a:solidFill>
              <a:latin typeface="华文细黑" panose="02010600040101010101" pitchFamily="2" charset="-122"/>
              <a:ea typeface="华文细黑" panose="02010600040101010101" pitchFamily="2" charset="-122"/>
              <a:cs typeface="Calibri" panose="020F0502020204030204" pitchFamily="34" charset="0"/>
              <a:sym typeface="宋体" panose="02010600030101010101" pitchFamily="2" charset="-122"/>
            </a:endParaRPr>
          </a:p>
        </p:txBody>
      </p:sp>
      <p:grpSp>
        <p:nvGrpSpPr>
          <p:cNvPr id="82" name="组合 30"/>
          <p:cNvGrpSpPr>
            <a:grpSpLocks/>
          </p:cNvGrpSpPr>
          <p:nvPr/>
        </p:nvGrpSpPr>
        <p:grpSpPr bwMode="auto">
          <a:xfrm flipH="1">
            <a:off x="1664012" y="5546728"/>
            <a:ext cx="2624138" cy="297209"/>
            <a:chOff x="0" y="0"/>
            <a:chExt cx="2596018" cy="252028"/>
          </a:xfrm>
        </p:grpSpPr>
        <p:sp>
          <p:nvSpPr>
            <p:cNvPr id="86" name="直接连接符 31"/>
            <p:cNvSpPr>
              <a:spLocks noChangeShapeType="1"/>
            </p:cNvSpPr>
            <p:nvPr/>
          </p:nvSpPr>
          <p:spPr bwMode="auto">
            <a:xfrm>
              <a:off x="0" y="0"/>
              <a:ext cx="648980" cy="252028"/>
            </a:xfrm>
            <a:prstGeom prst="line">
              <a:avLst/>
            </a:prstGeom>
            <a:noFill/>
            <a:ln w="9525">
              <a:solidFill>
                <a:srgbClr val="F1C84C"/>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87" name="直接连接符 32"/>
            <p:cNvSpPr>
              <a:spLocks noChangeShapeType="1"/>
            </p:cNvSpPr>
            <p:nvPr/>
          </p:nvSpPr>
          <p:spPr bwMode="auto">
            <a:xfrm>
              <a:off x="648980" y="252028"/>
              <a:ext cx="1947038" cy="1"/>
            </a:xfrm>
            <a:prstGeom prst="line">
              <a:avLst/>
            </a:prstGeom>
            <a:noFill/>
            <a:ln w="9525">
              <a:solidFill>
                <a:srgbClr val="F1C84C"/>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grpSp>
      <p:sp>
        <p:nvSpPr>
          <p:cNvPr id="84" name="TextBox 33"/>
          <p:cNvSpPr>
            <a:spLocks noChangeArrowheads="1"/>
          </p:cNvSpPr>
          <p:nvPr/>
        </p:nvSpPr>
        <p:spPr bwMode="auto">
          <a:xfrm>
            <a:off x="1572892" y="5840886"/>
            <a:ext cx="2451856" cy="123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t>在这里，是我们动画动起来的关键，一帧一帧的画面通过不同的时间间隔连起来就是我们的动画了，所以熟练使用时间轴操作对我们动画制作来说很</a:t>
            </a:r>
            <a:r>
              <a:rPr lang="zh-CN" altLang="en-US" sz="1200" dirty="0" smtClean="0"/>
              <a:t>重要</a:t>
            </a:r>
            <a:endParaRPr lang="zh-CN" altLang="en-US" sz="1200" dirty="0">
              <a:latin typeface="华文细黑" panose="02010600040101010101" pitchFamily="2" charset="-122"/>
              <a:ea typeface="华文细黑" panose="02010600040101010101" pitchFamily="2" charset="-122"/>
            </a:endParaRPr>
          </a:p>
          <a:p>
            <a:endParaRPr lang="zh-CN" altLang="en-US" sz="1200" dirty="0">
              <a:latin typeface="华文细黑" panose="02010600040101010101" pitchFamily="2" charset="-122"/>
              <a:ea typeface="华文细黑" panose="02010600040101010101" pitchFamily="2" charset="-122"/>
            </a:endParaRPr>
          </a:p>
        </p:txBody>
      </p:sp>
      <p:sp>
        <p:nvSpPr>
          <p:cNvPr id="85" name="矩形 34"/>
          <p:cNvSpPr>
            <a:spLocks noChangeArrowheads="1"/>
          </p:cNvSpPr>
          <p:nvPr/>
        </p:nvSpPr>
        <p:spPr bwMode="auto">
          <a:xfrm>
            <a:off x="1627484" y="5487415"/>
            <a:ext cx="2124075" cy="369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smtClean="0">
                <a:solidFill>
                  <a:srgbClr val="F1C84C"/>
                </a:solidFill>
                <a:latin typeface="华文细黑" panose="02010600040101010101" pitchFamily="2" charset="-122"/>
                <a:ea typeface="华文细黑" panose="02010600040101010101" pitchFamily="2" charset="-122"/>
                <a:cs typeface="Calibri" panose="020F0502020204030204" pitchFamily="34" charset="0"/>
              </a:rPr>
              <a:t>时间设置栏</a:t>
            </a:r>
            <a:endParaRPr lang="zh-CN" altLang="en-US" sz="1800" b="1" dirty="0">
              <a:solidFill>
                <a:srgbClr val="F1C84C"/>
              </a:solidFill>
              <a:latin typeface="华文细黑" panose="02010600040101010101" pitchFamily="2" charset="-122"/>
              <a:ea typeface="华文细黑" panose="02010600040101010101" pitchFamily="2" charset="-122"/>
              <a:cs typeface="Calibri" panose="020F0502020204030204" pitchFamily="34" charset="0"/>
              <a:sym typeface="宋体" panose="02010600030101010101" pitchFamily="2" charset="-122"/>
            </a:endParaRPr>
          </a:p>
        </p:txBody>
      </p:sp>
      <p:grpSp>
        <p:nvGrpSpPr>
          <p:cNvPr id="90" name="组合 11"/>
          <p:cNvGrpSpPr>
            <a:grpSpLocks/>
          </p:cNvGrpSpPr>
          <p:nvPr/>
        </p:nvGrpSpPr>
        <p:grpSpPr bwMode="auto">
          <a:xfrm>
            <a:off x="8405770" y="2519909"/>
            <a:ext cx="2628900" cy="431538"/>
            <a:chOff x="0" y="0"/>
            <a:chExt cx="2628292" cy="432048"/>
          </a:xfrm>
        </p:grpSpPr>
        <p:sp>
          <p:nvSpPr>
            <p:cNvPr id="94" name="直接连接符 8"/>
            <p:cNvSpPr>
              <a:spLocks noChangeShapeType="1"/>
            </p:cNvSpPr>
            <p:nvPr/>
          </p:nvSpPr>
          <p:spPr bwMode="auto">
            <a:xfrm flipV="1">
              <a:off x="0" y="0"/>
              <a:ext cx="756084" cy="432048"/>
            </a:xfrm>
            <a:prstGeom prst="line">
              <a:avLst/>
            </a:prstGeom>
            <a:noFill/>
            <a:ln w="9525">
              <a:solidFill>
                <a:srgbClr val="F1C84C"/>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95" name="直接连接符 9"/>
            <p:cNvSpPr>
              <a:spLocks noChangeShapeType="1"/>
            </p:cNvSpPr>
            <p:nvPr/>
          </p:nvSpPr>
          <p:spPr bwMode="auto">
            <a:xfrm>
              <a:off x="756084" y="0"/>
              <a:ext cx="1872208" cy="1"/>
            </a:xfrm>
            <a:prstGeom prst="line">
              <a:avLst/>
            </a:prstGeom>
            <a:noFill/>
            <a:ln w="9525">
              <a:solidFill>
                <a:srgbClr val="F1C84C"/>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grpSp>
      <p:sp>
        <p:nvSpPr>
          <p:cNvPr id="92" name="TextBox 13"/>
          <p:cNvSpPr>
            <a:spLocks noChangeArrowheads="1"/>
          </p:cNvSpPr>
          <p:nvPr/>
        </p:nvSpPr>
        <p:spPr bwMode="auto">
          <a:xfrm>
            <a:off x="9161420" y="2488484"/>
            <a:ext cx="2124075" cy="1052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t>我们日常制作动画需要用的操作大都可以直接在常用工具栏直接选择，方便我们的制作</a:t>
            </a:r>
            <a:r>
              <a:rPr lang="zh-CN" altLang="en-US" sz="1200" dirty="0" smtClean="0"/>
              <a:t>效率</a:t>
            </a:r>
            <a:endParaRPr lang="zh-CN" altLang="en-US" sz="1200" dirty="0">
              <a:latin typeface="华文细黑" panose="02010600040101010101" pitchFamily="2" charset="-122"/>
              <a:ea typeface="华文细黑" panose="02010600040101010101" pitchFamily="2" charset="-122"/>
            </a:endParaRPr>
          </a:p>
          <a:p>
            <a:endParaRPr lang="zh-CN" altLang="en-US" sz="1200" dirty="0">
              <a:latin typeface="华文细黑" panose="02010600040101010101" pitchFamily="2" charset="-122"/>
              <a:ea typeface="华文细黑" panose="02010600040101010101" pitchFamily="2" charset="-122"/>
            </a:endParaRPr>
          </a:p>
        </p:txBody>
      </p:sp>
      <p:sp>
        <p:nvSpPr>
          <p:cNvPr id="93" name="矩形 14"/>
          <p:cNvSpPr>
            <a:spLocks noChangeArrowheads="1"/>
          </p:cNvSpPr>
          <p:nvPr/>
        </p:nvSpPr>
        <p:spPr bwMode="auto">
          <a:xfrm>
            <a:off x="9161420" y="2107715"/>
            <a:ext cx="2124075" cy="368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smtClean="0">
                <a:solidFill>
                  <a:srgbClr val="F1C84C"/>
                </a:solidFill>
                <a:latin typeface="华文细黑" panose="02010600040101010101" pitchFamily="2" charset="-122"/>
                <a:ea typeface="华文细黑" panose="02010600040101010101" pitchFamily="2" charset="-122"/>
                <a:cs typeface="Calibri" panose="020F0502020204030204" pitchFamily="34" charset="0"/>
              </a:rPr>
              <a:t>常用工具栏</a:t>
            </a:r>
            <a:endParaRPr lang="zh-CN" altLang="en-US" sz="1800" b="1" dirty="0">
              <a:solidFill>
                <a:srgbClr val="F1C84C"/>
              </a:solidFill>
              <a:latin typeface="华文细黑" panose="02010600040101010101" pitchFamily="2" charset="-122"/>
              <a:ea typeface="华文细黑" panose="02010600040101010101" pitchFamily="2" charset="-122"/>
              <a:cs typeface="Calibri" panose="020F0502020204030204" pitchFamily="34" charset="0"/>
              <a:sym typeface="宋体" panose="02010600030101010101" pitchFamily="2" charset="-122"/>
            </a:endParaRPr>
          </a:p>
        </p:txBody>
      </p:sp>
      <p:grpSp>
        <p:nvGrpSpPr>
          <p:cNvPr id="98" name="组合 15"/>
          <p:cNvGrpSpPr>
            <a:grpSpLocks/>
          </p:cNvGrpSpPr>
          <p:nvPr/>
        </p:nvGrpSpPr>
        <p:grpSpPr bwMode="auto">
          <a:xfrm>
            <a:off x="7626266" y="5290678"/>
            <a:ext cx="3340100" cy="276923"/>
            <a:chOff x="0" y="0"/>
            <a:chExt cx="2596018" cy="252028"/>
          </a:xfrm>
        </p:grpSpPr>
        <p:sp>
          <p:nvSpPr>
            <p:cNvPr id="102" name="直接连接符 16"/>
            <p:cNvSpPr>
              <a:spLocks noChangeShapeType="1"/>
            </p:cNvSpPr>
            <p:nvPr/>
          </p:nvSpPr>
          <p:spPr bwMode="auto">
            <a:xfrm>
              <a:off x="0" y="0"/>
              <a:ext cx="648980" cy="252028"/>
            </a:xfrm>
            <a:prstGeom prst="line">
              <a:avLst/>
            </a:prstGeom>
            <a:noFill/>
            <a:ln w="9525">
              <a:solidFill>
                <a:srgbClr val="F1C84C"/>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03" name="直接连接符 17"/>
            <p:cNvSpPr>
              <a:spLocks noChangeShapeType="1"/>
            </p:cNvSpPr>
            <p:nvPr/>
          </p:nvSpPr>
          <p:spPr bwMode="auto">
            <a:xfrm>
              <a:off x="648980" y="252028"/>
              <a:ext cx="1947038" cy="1"/>
            </a:xfrm>
            <a:prstGeom prst="line">
              <a:avLst/>
            </a:prstGeom>
            <a:noFill/>
            <a:ln w="9525">
              <a:solidFill>
                <a:srgbClr val="F1C84C"/>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a:p>
          </p:txBody>
        </p:sp>
      </p:grpSp>
      <p:sp>
        <p:nvSpPr>
          <p:cNvPr id="100" name="矩形 20"/>
          <p:cNvSpPr>
            <a:spLocks noChangeArrowheads="1"/>
          </p:cNvSpPr>
          <p:nvPr/>
        </p:nvSpPr>
        <p:spPr bwMode="auto">
          <a:xfrm>
            <a:off x="8658140" y="5182640"/>
            <a:ext cx="2124075" cy="370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800" b="1" dirty="0" smtClean="0">
                <a:solidFill>
                  <a:srgbClr val="F1C84C"/>
                </a:solidFill>
                <a:latin typeface="华文细黑" panose="02010600040101010101" pitchFamily="2" charset="-122"/>
                <a:ea typeface="华文细黑" panose="02010600040101010101" pitchFamily="2" charset="-122"/>
                <a:cs typeface="Calibri" panose="020F0502020204030204" pitchFamily="34" charset="0"/>
              </a:rPr>
              <a:t>其他各种属性栏</a:t>
            </a:r>
            <a:endParaRPr lang="zh-CN" altLang="en-US" sz="1800" b="1" dirty="0">
              <a:solidFill>
                <a:srgbClr val="F1C84C"/>
              </a:solidFill>
              <a:latin typeface="华文细黑" panose="02010600040101010101" pitchFamily="2" charset="-122"/>
              <a:ea typeface="华文细黑" panose="02010600040101010101" pitchFamily="2" charset="-122"/>
              <a:cs typeface="Calibri" panose="020F0502020204030204" pitchFamily="34" charset="0"/>
              <a:sym typeface="宋体" panose="02010600030101010101" pitchFamily="2" charset="-122"/>
            </a:endParaRPr>
          </a:p>
        </p:txBody>
      </p:sp>
      <p:sp>
        <p:nvSpPr>
          <p:cNvPr id="101" name="TextBox 23"/>
          <p:cNvSpPr>
            <a:spLocks noChangeArrowheads="1"/>
          </p:cNvSpPr>
          <p:nvPr/>
        </p:nvSpPr>
        <p:spPr bwMode="auto">
          <a:xfrm>
            <a:off x="8658140" y="5559741"/>
            <a:ext cx="268287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r>
              <a:rPr lang="zh-CN" altLang="en-US" sz="1200" dirty="0"/>
              <a:t>在这里，我们可以将我们常用的比如“属性”“库”“颜色”“动画预设”等其他协助创造的设置栏提出来使用</a:t>
            </a:r>
            <a:endParaRPr lang="zh-CN" altLang="en-US" sz="1200" dirty="0">
              <a:latin typeface="华文细黑" panose="02010600040101010101" pitchFamily="2" charset="-122"/>
              <a:ea typeface="华文细黑" panose="02010600040101010101" pitchFamily="2" charset="-122"/>
            </a:endParaRPr>
          </a:p>
        </p:txBody>
      </p:sp>
      <p:grpSp>
        <p:nvGrpSpPr>
          <p:cNvPr id="80" name="组合 79"/>
          <p:cNvGrpSpPr/>
          <p:nvPr/>
        </p:nvGrpSpPr>
        <p:grpSpPr>
          <a:xfrm>
            <a:off x="2855496" y="1403976"/>
            <a:ext cx="1221893" cy="1221893"/>
            <a:chOff x="3708695" y="1764559"/>
            <a:chExt cx="3465661" cy="3465661"/>
          </a:xfrm>
        </p:grpSpPr>
        <p:sp>
          <p:nvSpPr>
            <p:cNvPr id="83" name="弧形 82"/>
            <p:cNvSpPr/>
            <p:nvPr/>
          </p:nvSpPr>
          <p:spPr>
            <a:xfrm rot="4917467">
              <a:off x="3708695" y="1764559"/>
              <a:ext cx="3465661" cy="3465661"/>
            </a:xfrm>
            <a:prstGeom prst="arc">
              <a:avLst>
                <a:gd name="adj1" fmla="val 11446548"/>
                <a:gd name="adj2" fmla="val 20926568"/>
              </a:avLst>
            </a:prstGeom>
            <a:ln w="28575">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8" name="弧形 87"/>
            <p:cNvSpPr/>
            <p:nvPr/>
          </p:nvSpPr>
          <p:spPr>
            <a:xfrm rot="15666910">
              <a:off x="3708695" y="1764559"/>
              <a:ext cx="3465661" cy="3465661"/>
            </a:xfrm>
            <a:prstGeom prst="arc">
              <a:avLst>
                <a:gd name="adj1" fmla="val 11446548"/>
                <a:gd name="adj2" fmla="val 20926568"/>
              </a:avLst>
            </a:prstGeom>
            <a:ln w="28575">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96" name="组合 95"/>
          <p:cNvGrpSpPr/>
          <p:nvPr/>
        </p:nvGrpSpPr>
        <p:grpSpPr>
          <a:xfrm>
            <a:off x="3010966" y="1559447"/>
            <a:ext cx="910953" cy="910953"/>
            <a:chOff x="4187863" y="2205519"/>
            <a:chExt cx="2583740" cy="2583740"/>
          </a:xfrm>
        </p:grpSpPr>
        <p:sp>
          <p:nvSpPr>
            <p:cNvPr id="99" name="弧形 98"/>
            <p:cNvSpPr/>
            <p:nvPr/>
          </p:nvSpPr>
          <p:spPr>
            <a:xfrm rot="21341739">
              <a:off x="4187863" y="2205519"/>
              <a:ext cx="2583740" cy="2583740"/>
            </a:xfrm>
            <a:prstGeom prst="arc">
              <a:avLst>
                <a:gd name="adj1" fmla="val 11596810"/>
                <a:gd name="adj2" fmla="val 20218230"/>
              </a:avLst>
            </a:prstGeom>
            <a:ln w="57150">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6" name="弧形 115"/>
            <p:cNvSpPr/>
            <p:nvPr/>
          </p:nvSpPr>
          <p:spPr>
            <a:xfrm rot="10583414">
              <a:off x="4187863" y="2205519"/>
              <a:ext cx="2583740" cy="2583740"/>
            </a:xfrm>
            <a:prstGeom prst="arc">
              <a:avLst>
                <a:gd name="adj1" fmla="val 11596810"/>
                <a:gd name="adj2" fmla="val 20218230"/>
              </a:avLst>
            </a:prstGeom>
            <a:noFill/>
            <a:ln w="57150">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17" name="组合 116"/>
          <p:cNvGrpSpPr/>
          <p:nvPr/>
        </p:nvGrpSpPr>
        <p:grpSpPr>
          <a:xfrm>
            <a:off x="2908137" y="1456616"/>
            <a:ext cx="1116611" cy="1116611"/>
            <a:chOff x="3940015" y="1882237"/>
            <a:chExt cx="3167048" cy="3167048"/>
          </a:xfrm>
        </p:grpSpPr>
        <p:sp>
          <p:nvSpPr>
            <p:cNvPr id="118" name="同心圆 117"/>
            <p:cNvSpPr/>
            <p:nvPr/>
          </p:nvSpPr>
          <p:spPr>
            <a:xfrm>
              <a:off x="3940015" y="1882237"/>
              <a:ext cx="3167048" cy="3167048"/>
            </a:xfrm>
            <a:prstGeom prst="donut">
              <a:avLst>
                <a:gd name="adj" fmla="val 4897"/>
              </a:avLst>
            </a:prstGeom>
            <a:noFill/>
            <a:ln w="111125"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19" name="任意多边形 118"/>
            <p:cNvSpPr/>
            <p:nvPr/>
          </p:nvSpPr>
          <p:spPr>
            <a:xfrm>
              <a:off x="4250607" y="1882237"/>
              <a:ext cx="2468466" cy="3167048"/>
            </a:xfrm>
            <a:custGeom>
              <a:avLst/>
              <a:gdLst>
                <a:gd name="connsiteX0" fmla="*/ 120078 w 2468465"/>
                <a:gd name="connsiteY0" fmla="*/ 2424466 h 3167048"/>
                <a:gd name="connsiteX1" fmla="*/ 170684 w 2468465"/>
                <a:gd name="connsiteY1" fmla="*/ 2492141 h 3167048"/>
                <a:gd name="connsiteX2" fmla="*/ 1272933 w 2468465"/>
                <a:gd name="connsiteY2" fmla="*/ 3011958 h 3167048"/>
                <a:gd name="connsiteX3" fmla="*/ 2028295 w 2468465"/>
                <a:gd name="connsiteY3" fmla="*/ 2796126 h 3167048"/>
                <a:gd name="connsiteX4" fmla="*/ 2069367 w 2468465"/>
                <a:gd name="connsiteY4" fmla="*/ 2767839 h 3167048"/>
                <a:gd name="connsiteX5" fmla="*/ 2162125 w 2468465"/>
                <a:gd name="connsiteY5" fmla="*/ 2893744 h 3167048"/>
                <a:gd name="connsiteX6" fmla="*/ 2158297 w 2468465"/>
                <a:gd name="connsiteY6" fmla="*/ 2896607 h 3167048"/>
                <a:gd name="connsiteX7" fmla="*/ 1272933 w 2468465"/>
                <a:gd name="connsiteY7" fmla="*/ 3167048 h 3167048"/>
                <a:gd name="connsiteX8" fmla="*/ 51009 w 2468465"/>
                <a:gd name="connsiteY8" fmla="*/ 2590792 h 3167048"/>
                <a:gd name="connsiteX9" fmla="*/ 0 w 2468465"/>
                <a:gd name="connsiteY9" fmla="*/ 2522579 h 3167048"/>
                <a:gd name="connsiteX10" fmla="*/ 1272933 w 2468465"/>
                <a:gd name="connsiteY10" fmla="*/ 0 h 3167048"/>
                <a:gd name="connsiteX11" fmla="*/ 2392654 w 2468465"/>
                <a:gd name="connsiteY11" fmla="*/ 463804 h 3167048"/>
                <a:gd name="connsiteX12" fmla="*/ 2468465 w 2468465"/>
                <a:gd name="connsiteY12" fmla="*/ 547217 h 3167048"/>
                <a:gd name="connsiteX13" fmla="*/ 2348337 w 2468465"/>
                <a:gd name="connsiteY13" fmla="*/ 645371 h 3167048"/>
                <a:gd name="connsiteX14" fmla="*/ 2282988 w 2468465"/>
                <a:gd name="connsiteY14" fmla="*/ 573469 h 3167048"/>
                <a:gd name="connsiteX15" fmla="*/ 1272933 w 2468465"/>
                <a:gd name="connsiteY15" fmla="*/ 155090 h 3167048"/>
                <a:gd name="connsiteX16" fmla="*/ 669313 w 2468465"/>
                <a:gd name="connsiteY16" fmla="*/ 288519 h 3167048"/>
                <a:gd name="connsiteX17" fmla="*/ 565085 w 2468465"/>
                <a:gd name="connsiteY17" fmla="*/ 342697 h 3167048"/>
                <a:gd name="connsiteX18" fmla="*/ 473253 w 2468465"/>
                <a:gd name="connsiteY18" fmla="*/ 218048 h 3167048"/>
                <a:gd name="connsiteX19" fmla="*/ 560582 w 2468465"/>
                <a:gd name="connsiteY19" fmla="*/ 168890 h 3167048"/>
                <a:gd name="connsiteX20" fmla="*/ 1272933 w 2468465"/>
                <a:gd name="connsiteY20" fmla="*/ 0 h 316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8465" h="3167048">
                  <a:moveTo>
                    <a:pt x="120078" y="2424466"/>
                  </a:moveTo>
                  <a:lnTo>
                    <a:pt x="170684" y="2492141"/>
                  </a:lnTo>
                  <a:cubicBezTo>
                    <a:pt x="432680" y="2809606"/>
                    <a:pt x="829176" y="3011958"/>
                    <a:pt x="1272933" y="3011958"/>
                  </a:cubicBezTo>
                  <a:cubicBezTo>
                    <a:pt x="1550282" y="3011958"/>
                    <a:pt x="1809169" y="2932915"/>
                    <a:pt x="2028295" y="2796126"/>
                  </a:cubicBezTo>
                  <a:lnTo>
                    <a:pt x="2069367" y="2767839"/>
                  </a:lnTo>
                  <a:lnTo>
                    <a:pt x="2162125" y="2893744"/>
                  </a:lnTo>
                  <a:lnTo>
                    <a:pt x="2158297" y="2896607"/>
                  </a:lnTo>
                  <a:cubicBezTo>
                    <a:pt x="1905564" y="3067350"/>
                    <a:pt x="1600892" y="3167048"/>
                    <a:pt x="1272933" y="3167048"/>
                  </a:cubicBezTo>
                  <a:cubicBezTo>
                    <a:pt x="780996" y="3167048"/>
                    <a:pt x="341451" y="2942726"/>
                    <a:pt x="51009" y="2590792"/>
                  </a:cubicBezTo>
                  <a:lnTo>
                    <a:pt x="0" y="2522579"/>
                  </a:lnTo>
                  <a:close/>
                  <a:moveTo>
                    <a:pt x="1272933" y="0"/>
                  </a:moveTo>
                  <a:cubicBezTo>
                    <a:pt x="1710211" y="0"/>
                    <a:pt x="2106092" y="177242"/>
                    <a:pt x="2392654" y="463804"/>
                  </a:cubicBezTo>
                  <a:lnTo>
                    <a:pt x="2468465" y="547217"/>
                  </a:lnTo>
                  <a:lnTo>
                    <a:pt x="2348337" y="645371"/>
                  </a:lnTo>
                  <a:lnTo>
                    <a:pt x="2282988" y="573469"/>
                  </a:lnTo>
                  <a:cubicBezTo>
                    <a:pt x="2024493" y="314973"/>
                    <a:pt x="1667384" y="155090"/>
                    <a:pt x="1272933" y="155090"/>
                  </a:cubicBezTo>
                  <a:cubicBezTo>
                    <a:pt x="1057218" y="155090"/>
                    <a:pt x="852671" y="202907"/>
                    <a:pt x="669313" y="288519"/>
                  </a:cubicBezTo>
                  <a:lnTo>
                    <a:pt x="565085" y="342697"/>
                  </a:lnTo>
                  <a:lnTo>
                    <a:pt x="473253" y="218048"/>
                  </a:lnTo>
                  <a:lnTo>
                    <a:pt x="560582" y="168890"/>
                  </a:lnTo>
                  <a:cubicBezTo>
                    <a:pt x="774711" y="60851"/>
                    <a:pt x="1016716" y="0"/>
                    <a:pt x="1272933" y="0"/>
                  </a:cubicBezTo>
                  <a:close/>
                </a:path>
              </a:pathLst>
            </a:custGeom>
            <a:solidFill>
              <a:srgbClr val="F1C84C"/>
            </a:solidFill>
            <a:ln w="111125"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ndParaRPr>
            </a:p>
          </p:txBody>
        </p:sp>
      </p:grpSp>
      <p:grpSp>
        <p:nvGrpSpPr>
          <p:cNvPr id="72" name="组合 71"/>
          <p:cNvGrpSpPr/>
          <p:nvPr/>
        </p:nvGrpSpPr>
        <p:grpSpPr>
          <a:xfrm>
            <a:off x="3716843" y="4941902"/>
            <a:ext cx="1221893" cy="1221893"/>
            <a:chOff x="3708695" y="1764559"/>
            <a:chExt cx="3465661" cy="3465661"/>
          </a:xfrm>
        </p:grpSpPr>
        <p:sp>
          <p:nvSpPr>
            <p:cNvPr id="75" name="弧形 74"/>
            <p:cNvSpPr/>
            <p:nvPr/>
          </p:nvSpPr>
          <p:spPr>
            <a:xfrm rot="4917467">
              <a:off x="3708695" y="1764559"/>
              <a:ext cx="3465661" cy="3465661"/>
            </a:xfrm>
            <a:prstGeom prst="arc">
              <a:avLst>
                <a:gd name="adj1" fmla="val 11446548"/>
                <a:gd name="adj2" fmla="val 20926568"/>
              </a:avLst>
            </a:prstGeom>
            <a:ln w="28575">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 name="弧形 103"/>
            <p:cNvSpPr/>
            <p:nvPr/>
          </p:nvSpPr>
          <p:spPr>
            <a:xfrm rot="15666910">
              <a:off x="3708695" y="1764559"/>
              <a:ext cx="3465661" cy="3465661"/>
            </a:xfrm>
            <a:prstGeom prst="arc">
              <a:avLst>
                <a:gd name="adj1" fmla="val 11446548"/>
                <a:gd name="adj2" fmla="val 20926568"/>
              </a:avLst>
            </a:prstGeom>
            <a:ln w="28575">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5" name="组合 104"/>
          <p:cNvGrpSpPr/>
          <p:nvPr/>
        </p:nvGrpSpPr>
        <p:grpSpPr>
          <a:xfrm>
            <a:off x="3872310" y="5097374"/>
            <a:ext cx="910953" cy="910953"/>
            <a:chOff x="4187863" y="2205519"/>
            <a:chExt cx="2583740" cy="2583740"/>
          </a:xfrm>
        </p:grpSpPr>
        <p:sp>
          <p:nvSpPr>
            <p:cNvPr id="106" name="弧形 105"/>
            <p:cNvSpPr/>
            <p:nvPr/>
          </p:nvSpPr>
          <p:spPr>
            <a:xfrm rot="21341739">
              <a:off x="4187863" y="2205519"/>
              <a:ext cx="2583740" cy="2583740"/>
            </a:xfrm>
            <a:prstGeom prst="arc">
              <a:avLst>
                <a:gd name="adj1" fmla="val 11596810"/>
                <a:gd name="adj2" fmla="val 20218230"/>
              </a:avLst>
            </a:prstGeom>
            <a:ln w="57150">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 name="弧形 106"/>
            <p:cNvSpPr/>
            <p:nvPr/>
          </p:nvSpPr>
          <p:spPr>
            <a:xfrm rot="10583414">
              <a:off x="4187863" y="2205519"/>
              <a:ext cx="2583740" cy="2583740"/>
            </a:xfrm>
            <a:prstGeom prst="arc">
              <a:avLst>
                <a:gd name="adj1" fmla="val 11596810"/>
                <a:gd name="adj2" fmla="val 20218230"/>
              </a:avLst>
            </a:prstGeom>
            <a:noFill/>
            <a:ln w="57150">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8" name="组合 107"/>
          <p:cNvGrpSpPr/>
          <p:nvPr/>
        </p:nvGrpSpPr>
        <p:grpSpPr>
          <a:xfrm>
            <a:off x="3769480" y="4994543"/>
            <a:ext cx="1116611" cy="1116611"/>
            <a:chOff x="3940015" y="1882237"/>
            <a:chExt cx="3167048" cy="3167048"/>
          </a:xfrm>
        </p:grpSpPr>
        <p:sp>
          <p:nvSpPr>
            <p:cNvPr id="109" name="同心圆 108"/>
            <p:cNvSpPr/>
            <p:nvPr/>
          </p:nvSpPr>
          <p:spPr>
            <a:xfrm>
              <a:off x="3940015" y="1882237"/>
              <a:ext cx="3167048" cy="3167048"/>
            </a:xfrm>
            <a:prstGeom prst="donut">
              <a:avLst>
                <a:gd name="adj" fmla="val 4897"/>
              </a:avLst>
            </a:prstGeom>
            <a:noFill/>
            <a:ln w="111125"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10" name="任意多边形 109"/>
            <p:cNvSpPr/>
            <p:nvPr/>
          </p:nvSpPr>
          <p:spPr>
            <a:xfrm>
              <a:off x="4250607" y="1882237"/>
              <a:ext cx="2468466" cy="3167048"/>
            </a:xfrm>
            <a:custGeom>
              <a:avLst/>
              <a:gdLst>
                <a:gd name="connsiteX0" fmla="*/ 120078 w 2468465"/>
                <a:gd name="connsiteY0" fmla="*/ 2424466 h 3167048"/>
                <a:gd name="connsiteX1" fmla="*/ 170684 w 2468465"/>
                <a:gd name="connsiteY1" fmla="*/ 2492141 h 3167048"/>
                <a:gd name="connsiteX2" fmla="*/ 1272933 w 2468465"/>
                <a:gd name="connsiteY2" fmla="*/ 3011958 h 3167048"/>
                <a:gd name="connsiteX3" fmla="*/ 2028295 w 2468465"/>
                <a:gd name="connsiteY3" fmla="*/ 2796126 h 3167048"/>
                <a:gd name="connsiteX4" fmla="*/ 2069367 w 2468465"/>
                <a:gd name="connsiteY4" fmla="*/ 2767839 h 3167048"/>
                <a:gd name="connsiteX5" fmla="*/ 2162125 w 2468465"/>
                <a:gd name="connsiteY5" fmla="*/ 2893744 h 3167048"/>
                <a:gd name="connsiteX6" fmla="*/ 2158297 w 2468465"/>
                <a:gd name="connsiteY6" fmla="*/ 2896607 h 3167048"/>
                <a:gd name="connsiteX7" fmla="*/ 1272933 w 2468465"/>
                <a:gd name="connsiteY7" fmla="*/ 3167048 h 3167048"/>
                <a:gd name="connsiteX8" fmla="*/ 51009 w 2468465"/>
                <a:gd name="connsiteY8" fmla="*/ 2590792 h 3167048"/>
                <a:gd name="connsiteX9" fmla="*/ 0 w 2468465"/>
                <a:gd name="connsiteY9" fmla="*/ 2522579 h 3167048"/>
                <a:gd name="connsiteX10" fmla="*/ 1272933 w 2468465"/>
                <a:gd name="connsiteY10" fmla="*/ 0 h 3167048"/>
                <a:gd name="connsiteX11" fmla="*/ 2392654 w 2468465"/>
                <a:gd name="connsiteY11" fmla="*/ 463804 h 3167048"/>
                <a:gd name="connsiteX12" fmla="*/ 2468465 w 2468465"/>
                <a:gd name="connsiteY12" fmla="*/ 547217 h 3167048"/>
                <a:gd name="connsiteX13" fmla="*/ 2348337 w 2468465"/>
                <a:gd name="connsiteY13" fmla="*/ 645371 h 3167048"/>
                <a:gd name="connsiteX14" fmla="*/ 2282988 w 2468465"/>
                <a:gd name="connsiteY14" fmla="*/ 573469 h 3167048"/>
                <a:gd name="connsiteX15" fmla="*/ 1272933 w 2468465"/>
                <a:gd name="connsiteY15" fmla="*/ 155090 h 3167048"/>
                <a:gd name="connsiteX16" fmla="*/ 669313 w 2468465"/>
                <a:gd name="connsiteY16" fmla="*/ 288519 h 3167048"/>
                <a:gd name="connsiteX17" fmla="*/ 565085 w 2468465"/>
                <a:gd name="connsiteY17" fmla="*/ 342697 h 3167048"/>
                <a:gd name="connsiteX18" fmla="*/ 473253 w 2468465"/>
                <a:gd name="connsiteY18" fmla="*/ 218048 h 3167048"/>
                <a:gd name="connsiteX19" fmla="*/ 560582 w 2468465"/>
                <a:gd name="connsiteY19" fmla="*/ 168890 h 3167048"/>
                <a:gd name="connsiteX20" fmla="*/ 1272933 w 2468465"/>
                <a:gd name="connsiteY20" fmla="*/ 0 h 316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8465" h="3167048">
                  <a:moveTo>
                    <a:pt x="120078" y="2424466"/>
                  </a:moveTo>
                  <a:lnTo>
                    <a:pt x="170684" y="2492141"/>
                  </a:lnTo>
                  <a:cubicBezTo>
                    <a:pt x="432680" y="2809606"/>
                    <a:pt x="829176" y="3011958"/>
                    <a:pt x="1272933" y="3011958"/>
                  </a:cubicBezTo>
                  <a:cubicBezTo>
                    <a:pt x="1550282" y="3011958"/>
                    <a:pt x="1809169" y="2932915"/>
                    <a:pt x="2028295" y="2796126"/>
                  </a:cubicBezTo>
                  <a:lnTo>
                    <a:pt x="2069367" y="2767839"/>
                  </a:lnTo>
                  <a:lnTo>
                    <a:pt x="2162125" y="2893744"/>
                  </a:lnTo>
                  <a:lnTo>
                    <a:pt x="2158297" y="2896607"/>
                  </a:lnTo>
                  <a:cubicBezTo>
                    <a:pt x="1905564" y="3067350"/>
                    <a:pt x="1600892" y="3167048"/>
                    <a:pt x="1272933" y="3167048"/>
                  </a:cubicBezTo>
                  <a:cubicBezTo>
                    <a:pt x="780996" y="3167048"/>
                    <a:pt x="341451" y="2942726"/>
                    <a:pt x="51009" y="2590792"/>
                  </a:cubicBezTo>
                  <a:lnTo>
                    <a:pt x="0" y="2522579"/>
                  </a:lnTo>
                  <a:close/>
                  <a:moveTo>
                    <a:pt x="1272933" y="0"/>
                  </a:moveTo>
                  <a:cubicBezTo>
                    <a:pt x="1710211" y="0"/>
                    <a:pt x="2106092" y="177242"/>
                    <a:pt x="2392654" y="463804"/>
                  </a:cubicBezTo>
                  <a:lnTo>
                    <a:pt x="2468465" y="547217"/>
                  </a:lnTo>
                  <a:lnTo>
                    <a:pt x="2348337" y="645371"/>
                  </a:lnTo>
                  <a:lnTo>
                    <a:pt x="2282988" y="573469"/>
                  </a:lnTo>
                  <a:cubicBezTo>
                    <a:pt x="2024493" y="314973"/>
                    <a:pt x="1667384" y="155090"/>
                    <a:pt x="1272933" y="155090"/>
                  </a:cubicBezTo>
                  <a:cubicBezTo>
                    <a:pt x="1057218" y="155090"/>
                    <a:pt x="852671" y="202907"/>
                    <a:pt x="669313" y="288519"/>
                  </a:cubicBezTo>
                  <a:lnTo>
                    <a:pt x="565085" y="342697"/>
                  </a:lnTo>
                  <a:lnTo>
                    <a:pt x="473253" y="218048"/>
                  </a:lnTo>
                  <a:lnTo>
                    <a:pt x="560582" y="168890"/>
                  </a:lnTo>
                  <a:cubicBezTo>
                    <a:pt x="774711" y="60851"/>
                    <a:pt x="1016716" y="0"/>
                    <a:pt x="1272933" y="0"/>
                  </a:cubicBezTo>
                  <a:close/>
                </a:path>
              </a:pathLst>
            </a:custGeom>
            <a:solidFill>
              <a:srgbClr val="F1C84C"/>
            </a:solidFill>
            <a:ln w="111125"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ndParaRPr>
            </a:p>
          </p:txBody>
        </p:sp>
      </p:grpSp>
      <p:grpSp>
        <p:nvGrpSpPr>
          <p:cNvPr id="111" name="组合 110"/>
          <p:cNvGrpSpPr/>
          <p:nvPr/>
        </p:nvGrpSpPr>
        <p:grpSpPr>
          <a:xfrm>
            <a:off x="7006718" y="4727383"/>
            <a:ext cx="1221893" cy="1221893"/>
            <a:chOff x="3708695" y="1764559"/>
            <a:chExt cx="3465661" cy="3465661"/>
          </a:xfrm>
        </p:grpSpPr>
        <p:sp>
          <p:nvSpPr>
            <p:cNvPr id="112" name="弧形 111"/>
            <p:cNvSpPr/>
            <p:nvPr/>
          </p:nvSpPr>
          <p:spPr>
            <a:xfrm rot="4917467">
              <a:off x="3708695" y="1764559"/>
              <a:ext cx="3465661" cy="3465661"/>
            </a:xfrm>
            <a:prstGeom prst="arc">
              <a:avLst>
                <a:gd name="adj1" fmla="val 11446548"/>
                <a:gd name="adj2" fmla="val 20926568"/>
              </a:avLst>
            </a:prstGeom>
            <a:ln w="28575">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3" name="弧形 112"/>
            <p:cNvSpPr/>
            <p:nvPr/>
          </p:nvSpPr>
          <p:spPr>
            <a:xfrm rot="15666910">
              <a:off x="3708695" y="1764559"/>
              <a:ext cx="3465661" cy="3465661"/>
            </a:xfrm>
            <a:prstGeom prst="arc">
              <a:avLst>
                <a:gd name="adj1" fmla="val 11446548"/>
                <a:gd name="adj2" fmla="val 20926568"/>
              </a:avLst>
            </a:prstGeom>
            <a:ln w="28575">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14" name="组合 113"/>
          <p:cNvGrpSpPr/>
          <p:nvPr/>
        </p:nvGrpSpPr>
        <p:grpSpPr>
          <a:xfrm>
            <a:off x="7162188" y="4882853"/>
            <a:ext cx="910953" cy="910953"/>
            <a:chOff x="4187863" y="2205519"/>
            <a:chExt cx="2583740" cy="2583740"/>
          </a:xfrm>
        </p:grpSpPr>
        <p:sp>
          <p:nvSpPr>
            <p:cNvPr id="115" name="弧形 114"/>
            <p:cNvSpPr/>
            <p:nvPr/>
          </p:nvSpPr>
          <p:spPr>
            <a:xfrm rot="21341739">
              <a:off x="4187863" y="2205519"/>
              <a:ext cx="2583740" cy="2583740"/>
            </a:xfrm>
            <a:prstGeom prst="arc">
              <a:avLst>
                <a:gd name="adj1" fmla="val 11596810"/>
                <a:gd name="adj2" fmla="val 20218230"/>
              </a:avLst>
            </a:prstGeom>
            <a:ln w="57150">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0" name="弧形 119"/>
            <p:cNvSpPr/>
            <p:nvPr/>
          </p:nvSpPr>
          <p:spPr>
            <a:xfrm rot="10583414">
              <a:off x="4187863" y="2205519"/>
              <a:ext cx="2583740" cy="2583740"/>
            </a:xfrm>
            <a:prstGeom prst="arc">
              <a:avLst>
                <a:gd name="adj1" fmla="val 11596810"/>
                <a:gd name="adj2" fmla="val 20218230"/>
              </a:avLst>
            </a:prstGeom>
            <a:noFill/>
            <a:ln w="57150">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21" name="组合 120"/>
          <p:cNvGrpSpPr/>
          <p:nvPr/>
        </p:nvGrpSpPr>
        <p:grpSpPr>
          <a:xfrm>
            <a:off x="7059359" y="4780024"/>
            <a:ext cx="1116611" cy="1116611"/>
            <a:chOff x="3940015" y="1882237"/>
            <a:chExt cx="3167048" cy="3167048"/>
          </a:xfrm>
        </p:grpSpPr>
        <p:sp>
          <p:nvSpPr>
            <p:cNvPr id="122" name="同心圆 121"/>
            <p:cNvSpPr/>
            <p:nvPr/>
          </p:nvSpPr>
          <p:spPr>
            <a:xfrm>
              <a:off x="3940015" y="1882237"/>
              <a:ext cx="3167048" cy="3167048"/>
            </a:xfrm>
            <a:prstGeom prst="donut">
              <a:avLst>
                <a:gd name="adj" fmla="val 4897"/>
              </a:avLst>
            </a:prstGeom>
            <a:noFill/>
            <a:ln w="111125"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23" name="任意多边形 122"/>
            <p:cNvSpPr/>
            <p:nvPr/>
          </p:nvSpPr>
          <p:spPr>
            <a:xfrm>
              <a:off x="4250607" y="1882237"/>
              <a:ext cx="2468466" cy="3167048"/>
            </a:xfrm>
            <a:custGeom>
              <a:avLst/>
              <a:gdLst>
                <a:gd name="connsiteX0" fmla="*/ 120078 w 2468465"/>
                <a:gd name="connsiteY0" fmla="*/ 2424466 h 3167048"/>
                <a:gd name="connsiteX1" fmla="*/ 170684 w 2468465"/>
                <a:gd name="connsiteY1" fmla="*/ 2492141 h 3167048"/>
                <a:gd name="connsiteX2" fmla="*/ 1272933 w 2468465"/>
                <a:gd name="connsiteY2" fmla="*/ 3011958 h 3167048"/>
                <a:gd name="connsiteX3" fmla="*/ 2028295 w 2468465"/>
                <a:gd name="connsiteY3" fmla="*/ 2796126 h 3167048"/>
                <a:gd name="connsiteX4" fmla="*/ 2069367 w 2468465"/>
                <a:gd name="connsiteY4" fmla="*/ 2767839 h 3167048"/>
                <a:gd name="connsiteX5" fmla="*/ 2162125 w 2468465"/>
                <a:gd name="connsiteY5" fmla="*/ 2893744 h 3167048"/>
                <a:gd name="connsiteX6" fmla="*/ 2158297 w 2468465"/>
                <a:gd name="connsiteY6" fmla="*/ 2896607 h 3167048"/>
                <a:gd name="connsiteX7" fmla="*/ 1272933 w 2468465"/>
                <a:gd name="connsiteY7" fmla="*/ 3167048 h 3167048"/>
                <a:gd name="connsiteX8" fmla="*/ 51009 w 2468465"/>
                <a:gd name="connsiteY8" fmla="*/ 2590792 h 3167048"/>
                <a:gd name="connsiteX9" fmla="*/ 0 w 2468465"/>
                <a:gd name="connsiteY9" fmla="*/ 2522579 h 3167048"/>
                <a:gd name="connsiteX10" fmla="*/ 1272933 w 2468465"/>
                <a:gd name="connsiteY10" fmla="*/ 0 h 3167048"/>
                <a:gd name="connsiteX11" fmla="*/ 2392654 w 2468465"/>
                <a:gd name="connsiteY11" fmla="*/ 463804 h 3167048"/>
                <a:gd name="connsiteX12" fmla="*/ 2468465 w 2468465"/>
                <a:gd name="connsiteY12" fmla="*/ 547217 h 3167048"/>
                <a:gd name="connsiteX13" fmla="*/ 2348337 w 2468465"/>
                <a:gd name="connsiteY13" fmla="*/ 645371 h 3167048"/>
                <a:gd name="connsiteX14" fmla="*/ 2282988 w 2468465"/>
                <a:gd name="connsiteY14" fmla="*/ 573469 h 3167048"/>
                <a:gd name="connsiteX15" fmla="*/ 1272933 w 2468465"/>
                <a:gd name="connsiteY15" fmla="*/ 155090 h 3167048"/>
                <a:gd name="connsiteX16" fmla="*/ 669313 w 2468465"/>
                <a:gd name="connsiteY16" fmla="*/ 288519 h 3167048"/>
                <a:gd name="connsiteX17" fmla="*/ 565085 w 2468465"/>
                <a:gd name="connsiteY17" fmla="*/ 342697 h 3167048"/>
                <a:gd name="connsiteX18" fmla="*/ 473253 w 2468465"/>
                <a:gd name="connsiteY18" fmla="*/ 218048 h 3167048"/>
                <a:gd name="connsiteX19" fmla="*/ 560582 w 2468465"/>
                <a:gd name="connsiteY19" fmla="*/ 168890 h 3167048"/>
                <a:gd name="connsiteX20" fmla="*/ 1272933 w 2468465"/>
                <a:gd name="connsiteY20" fmla="*/ 0 h 316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8465" h="3167048">
                  <a:moveTo>
                    <a:pt x="120078" y="2424466"/>
                  </a:moveTo>
                  <a:lnTo>
                    <a:pt x="170684" y="2492141"/>
                  </a:lnTo>
                  <a:cubicBezTo>
                    <a:pt x="432680" y="2809606"/>
                    <a:pt x="829176" y="3011958"/>
                    <a:pt x="1272933" y="3011958"/>
                  </a:cubicBezTo>
                  <a:cubicBezTo>
                    <a:pt x="1550282" y="3011958"/>
                    <a:pt x="1809169" y="2932915"/>
                    <a:pt x="2028295" y="2796126"/>
                  </a:cubicBezTo>
                  <a:lnTo>
                    <a:pt x="2069367" y="2767839"/>
                  </a:lnTo>
                  <a:lnTo>
                    <a:pt x="2162125" y="2893744"/>
                  </a:lnTo>
                  <a:lnTo>
                    <a:pt x="2158297" y="2896607"/>
                  </a:lnTo>
                  <a:cubicBezTo>
                    <a:pt x="1905564" y="3067350"/>
                    <a:pt x="1600892" y="3167048"/>
                    <a:pt x="1272933" y="3167048"/>
                  </a:cubicBezTo>
                  <a:cubicBezTo>
                    <a:pt x="780996" y="3167048"/>
                    <a:pt x="341451" y="2942726"/>
                    <a:pt x="51009" y="2590792"/>
                  </a:cubicBezTo>
                  <a:lnTo>
                    <a:pt x="0" y="2522579"/>
                  </a:lnTo>
                  <a:close/>
                  <a:moveTo>
                    <a:pt x="1272933" y="0"/>
                  </a:moveTo>
                  <a:cubicBezTo>
                    <a:pt x="1710211" y="0"/>
                    <a:pt x="2106092" y="177242"/>
                    <a:pt x="2392654" y="463804"/>
                  </a:cubicBezTo>
                  <a:lnTo>
                    <a:pt x="2468465" y="547217"/>
                  </a:lnTo>
                  <a:lnTo>
                    <a:pt x="2348337" y="645371"/>
                  </a:lnTo>
                  <a:lnTo>
                    <a:pt x="2282988" y="573469"/>
                  </a:lnTo>
                  <a:cubicBezTo>
                    <a:pt x="2024493" y="314973"/>
                    <a:pt x="1667384" y="155090"/>
                    <a:pt x="1272933" y="155090"/>
                  </a:cubicBezTo>
                  <a:cubicBezTo>
                    <a:pt x="1057218" y="155090"/>
                    <a:pt x="852671" y="202907"/>
                    <a:pt x="669313" y="288519"/>
                  </a:cubicBezTo>
                  <a:lnTo>
                    <a:pt x="565085" y="342697"/>
                  </a:lnTo>
                  <a:lnTo>
                    <a:pt x="473253" y="218048"/>
                  </a:lnTo>
                  <a:lnTo>
                    <a:pt x="560582" y="168890"/>
                  </a:lnTo>
                  <a:cubicBezTo>
                    <a:pt x="774711" y="60851"/>
                    <a:pt x="1016716" y="0"/>
                    <a:pt x="1272933" y="0"/>
                  </a:cubicBezTo>
                  <a:close/>
                </a:path>
              </a:pathLst>
            </a:custGeom>
            <a:solidFill>
              <a:srgbClr val="F1C84C"/>
            </a:solidFill>
            <a:ln w="111125"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ndParaRPr>
            </a:p>
          </p:txBody>
        </p:sp>
      </p:grpSp>
      <p:grpSp>
        <p:nvGrpSpPr>
          <p:cNvPr id="124" name="组合 123"/>
          <p:cNvGrpSpPr/>
          <p:nvPr/>
        </p:nvGrpSpPr>
        <p:grpSpPr>
          <a:xfrm>
            <a:off x="7957923" y="2352273"/>
            <a:ext cx="1221893" cy="1221893"/>
            <a:chOff x="3708695" y="1764559"/>
            <a:chExt cx="3465661" cy="3465661"/>
          </a:xfrm>
        </p:grpSpPr>
        <p:sp>
          <p:nvSpPr>
            <p:cNvPr id="125" name="弧形 124"/>
            <p:cNvSpPr/>
            <p:nvPr/>
          </p:nvSpPr>
          <p:spPr>
            <a:xfrm rot="4917467">
              <a:off x="3708695" y="1764559"/>
              <a:ext cx="3465661" cy="3465661"/>
            </a:xfrm>
            <a:prstGeom prst="arc">
              <a:avLst>
                <a:gd name="adj1" fmla="val 11446548"/>
                <a:gd name="adj2" fmla="val 20926568"/>
              </a:avLst>
            </a:prstGeom>
            <a:ln w="28575">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 name="弧形 125"/>
            <p:cNvSpPr/>
            <p:nvPr/>
          </p:nvSpPr>
          <p:spPr>
            <a:xfrm rot="15666910">
              <a:off x="3708695" y="1764559"/>
              <a:ext cx="3465661" cy="3465661"/>
            </a:xfrm>
            <a:prstGeom prst="arc">
              <a:avLst>
                <a:gd name="adj1" fmla="val 11446548"/>
                <a:gd name="adj2" fmla="val 20926568"/>
              </a:avLst>
            </a:prstGeom>
            <a:ln w="28575">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27" name="组合 126"/>
          <p:cNvGrpSpPr/>
          <p:nvPr/>
        </p:nvGrpSpPr>
        <p:grpSpPr>
          <a:xfrm>
            <a:off x="8099747" y="2507743"/>
            <a:ext cx="910953" cy="910953"/>
            <a:chOff x="4187863" y="2205519"/>
            <a:chExt cx="2583740" cy="2583740"/>
          </a:xfrm>
        </p:grpSpPr>
        <p:sp>
          <p:nvSpPr>
            <p:cNvPr id="128" name="弧形 127"/>
            <p:cNvSpPr/>
            <p:nvPr/>
          </p:nvSpPr>
          <p:spPr>
            <a:xfrm rot="21341739">
              <a:off x="4187863" y="2205519"/>
              <a:ext cx="2583740" cy="2583740"/>
            </a:xfrm>
            <a:prstGeom prst="arc">
              <a:avLst>
                <a:gd name="adj1" fmla="val 11596810"/>
                <a:gd name="adj2" fmla="val 20218230"/>
              </a:avLst>
            </a:prstGeom>
            <a:ln w="57150">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9" name="弧形 128"/>
            <p:cNvSpPr/>
            <p:nvPr/>
          </p:nvSpPr>
          <p:spPr>
            <a:xfrm rot="10583414">
              <a:off x="4187863" y="2205519"/>
              <a:ext cx="2583740" cy="2583740"/>
            </a:xfrm>
            <a:prstGeom prst="arc">
              <a:avLst>
                <a:gd name="adj1" fmla="val 11596810"/>
                <a:gd name="adj2" fmla="val 20218230"/>
              </a:avLst>
            </a:prstGeom>
            <a:noFill/>
            <a:ln w="57150">
              <a:solidFill>
                <a:srgbClr val="F1C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30" name="组合 129"/>
          <p:cNvGrpSpPr/>
          <p:nvPr/>
        </p:nvGrpSpPr>
        <p:grpSpPr>
          <a:xfrm>
            <a:off x="7996912" y="2404914"/>
            <a:ext cx="1116611" cy="1116611"/>
            <a:chOff x="3940015" y="1882237"/>
            <a:chExt cx="3167048" cy="3167048"/>
          </a:xfrm>
        </p:grpSpPr>
        <p:sp>
          <p:nvSpPr>
            <p:cNvPr id="131" name="同心圆 130"/>
            <p:cNvSpPr/>
            <p:nvPr/>
          </p:nvSpPr>
          <p:spPr>
            <a:xfrm>
              <a:off x="3940015" y="1882237"/>
              <a:ext cx="3167048" cy="3167048"/>
            </a:xfrm>
            <a:prstGeom prst="donut">
              <a:avLst>
                <a:gd name="adj" fmla="val 4897"/>
              </a:avLst>
            </a:prstGeom>
            <a:noFill/>
            <a:ln w="111125"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32" name="任意多边形 131"/>
            <p:cNvSpPr/>
            <p:nvPr/>
          </p:nvSpPr>
          <p:spPr>
            <a:xfrm>
              <a:off x="4250607" y="1882237"/>
              <a:ext cx="2468466" cy="3167048"/>
            </a:xfrm>
            <a:custGeom>
              <a:avLst/>
              <a:gdLst>
                <a:gd name="connsiteX0" fmla="*/ 120078 w 2468465"/>
                <a:gd name="connsiteY0" fmla="*/ 2424466 h 3167048"/>
                <a:gd name="connsiteX1" fmla="*/ 170684 w 2468465"/>
                <a:gd name="connsiteY1" fmla="*/ 2492141 h 3167048"/>
                <a:gd name="connsiteX2" fmla="*/ 1272933 w 2468465"/>
                <a:gd name="connsiteY2" fmla="*/ 3011958 h 3167048"/>
                <a:gd name="connsiteX3" fmla="*/ 2028295 w 2468465"/>
                <a:gd name="connsiteY3" fmla="*/ 2796126 h 3167048"/>
                <a:gd name="connsiteX4" fmla="*/ 2069367 w 2468465"/>
                <a:gd name="connsiteY4" fmla="*/ 2767839 h 3167048"/>
                <a:gd name="connsiteX5" fmla="*/ 2162125 w 2468465"/>
                <a:gd name="connsiteY5" fmla="*/ 2893744 h 3167048"/>
                <a:gd name="connsiteX6" fmla="*/ 2158297 w 2468465"/>
                <a:gd name="connsiteY6" fmla="*/ 2896607 h 3167048"/>
                <a:gd name="connsiteX7" fmla="*/ 1272933 w 2468465"/>
                <a:gd name="connsiteY7" fmla="*/ 3167048 h 3167048"/>
                <a:gd name="connsiteX8" fmla="*/ 51009 w 2468465"/>
                <a:gd name="connsiteY8" fmla="*/ 2590792 h 3167048"/>
                <a:gd name="connsiteX9" fmla="*/ 0 w 2468465"/>
                <a:gd name="connsiteY9" fmla="*/ 2522579 h 3167048"/>
                <a:gd name="connsiteX10" fmla="*/ 1272933 w 2468465"/>
                <a:gd name="connsiteY10" fmla="*/ 0 h 3167048"/>
                <a:gd name="connsiteX11" fmla="*/ 2392654 w 2468465"/>
                <a:gd name="connsiteY11" fmla="*/ 463804 h 3167048"/>
                <a:gd name="connsiteX12" fmla="*/ 2468465 w 2468465"/>
                <a:gd name="connsiteY12" fmla="*/ 547217 h 3167048"/>
                <a:gd name="connsiteX13" fmla="*/ 2348337 w 2468465"/>
                <a:gd name="connsiteY13" fmla="*/ 645371 h 3167048"/>
                <a:gd name="connsiteX14" fmla="*/ 2282988 w 2468465"/>
                <a:gd name="connsiteY14" fmla="*/ 573469 h 3167048"/>
                <a:gd name="connsiteX15" fmla="*/ 1272933 w 2468465"/>
                <a:gd name="connsiteY15" fmla="*/ 155090 h 3167048"/>
                <a:gd name="connsiteX16" fmla="*/ 669313 w 2468465"/>
                <a:gd name="connsiteY16" fmla="*/ 288519 h 3167048"/>
                <a:gd name="connsiteX17" fmla="*/ 565085 w 2468465"/>
                <a:gd name="connsiteY17" fmla="*/ 342697 h 3167048"/>
                <a:gd name="connsiteX18" fmla="*/ 473253 w 2468465"/>
                <a:gd name="connsiteY18" fmla="*/ 218048 h 3167048"/>
                <a:gd name="connsiteX19" fmla="*/ 560582 w 2468465"/>
                <a:gd name="connsiteY19" fmla="*/ 168890 h 3167048"/>
                <a:gd name="connsiteX20" fmla="*/ 1272933 w 2468465"/>
                <a:gd name="connsiteY20" fmla="*/ 0 h 316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8465" h="3167048">
                  <a:moveTo>
                    <a:pt x="120078" y="2424466"/>
                  </a:moveTo>
                  <a:lnTo>
                    <a:pt x="170684" y="2492141"/>
                  </a:lnTo>
                  <a:cubicBezTo>
                    <a:pt x="432680" y="2809606"/>
                    <a:pt x="829176" y="3011958"/>
                    <a:pt x="1272933" y="3011958"/>
                  </a:cubicBezTo>
                  <a:cubicBezTo>
                    <a:pt x="1550282" y="3011958"/>
                    <a:pt x="1809169" y="2932915"/>
                    <a:pt x="2028295" y="2796126"/>
                  </a:cubicBezTo>
                  <a:lnTo>
                    <a:pt x="2069367" y="2767839"/>
                  </a:lnTo>
                  <a:lnTo>
                    <a:pt x="2162125" y="2893744"/>
                  </a:lnTo>
                  <a:lnTo>
                    <a:pt x="2158297" y="2896607"/>
                  </a:lnTo>
                  <a:cubicBezTo>
                    <a:pt x="1905564" y="3067350"/>
                    <a:pt x="1600892" y="3167048"/>
                    <a:pt x="1272933" y="3167048"/>
                  </a:cubicBezTo>
                  <a:cubicBezTo>
                    <a:pt x="780996" y="3167048"/>
                    <a:pt x="341451" y="2942726"/>
                    <a:pt x="51009" y="2590792"/>
                  </a:cubicBezTo>
                  <a:lnTo>
                    <a:pt x="0" y="2522579"/>
                  </a:lnTo>
                  <a:close/>
                  <a:moveTo>
                    <a:pt x="1272933" y="0"/>
                  </a:moveTo>
                  <a:cubicBezTo>
                    <a:pt x="1710211" y="0"/>
                    <a:pt x="2106092" y="177242"/>
                    <a:pt x="2392654" y="463804"/>
                  </a:cubicBezTo>
                  <a:lnTo>
                    <a:pt x="2468465" y="547217"/>
                  </a:lnTo>
                  <a:lnTo>
                    <a:pt x="2348337" y="645371"/>
                  </a:lnTo>
                  <a:lnTo>
                    <a:pt x="2282988" y="573469"/>
                  </a:lnTo>
                  <a:cubicBezTo>
                    <a:pt x="2024493" y="314973"/>
                    <a:pt x="1667384" y="155090"/>
                    <a:pt x="1272933" y="155090"/>
                  </a:cubicBezTo>
                  <a:cubicBezTo>
                    <a:pt x="1057218" y="155090"/>
                    <a:pt x="852671" y="202907"/>
                    <a:pt x="669313" y="288519"/>
                  </a:cubicBezTo>
                  <a:lnTo>
                    <a:pt x="565085" y="342697"/>
                  </a:lnTo>
                  <a:lnTo>
                    <a:pt x="473253" y="218048"/>
                  </a:lnTo>
                  <a:lnTo>
                    <a:pt x="560582" y="168890"/>
                  </a:lnTo>
                  <a:cubicBezTo>
                    <a:pt x="774711" y="60851"/>
                    <a:pt x="1016716" y="0"/>
                    <a:pt x="1272933" y="0"/>
                  </a:cubicBezTo>
                  <a:close/>
                </a:path>
              </a:pathLst>
            </a:custGeom>
            <a:solidFill>
              <a:srgbClr val="F1C84C"/>
            </a:solidFill>
            <a:ln w="111125" cap="rnd">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solidFill>
                  <a:schemeClr val="tx1"/>
                </a:solidFill>
              </a:endParaRPr>
            </a:p>
          </p:txBody>
        </p:sp>
      </p:grpSp>
    </p:spTree>
    <p:custDataLst>
      <p:tags r:id="rId1"/>
    </p:custDataLst>
    <p:extLst>
      <p:ext uri="{BB962C8B-B14F-4D97-AF65-F5344CB8AC3E}">
        <p14:creationId xmlns:p14="http://schemas.microsoft.com/office/powerpoint/2010/main" xmlns="" val="3809020591"/>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par>
                                <p:cTn id="11" presetID="8" presetClass="emph" presetSubtype="0" repeatCount="indefinite" fill="hold" nodeType="withEffect">
                                  <p:stCondLst>
                                    <p:cond delay="0"/>
                                  </p:stCondLst>
                                  <p:childTnLst>
                                    <p:animRot by="21600000">
                                      <p:cBhvr>
                                        <p:cTn id="12" dur="2000" fill="hold"/>
                                        <p:tgtEl>
                                          <p:spTgt spid="117"/>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2000" fill="hold"/>
                                        <p:tgtEl>
                                          <p:spTgt spid="80"/>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2000" fill="hold"/>
                                        <p:tgtEl>
                                          <p:spTgt spid="96"/>
                                        </p:tgtEl>
                                        <p:attrNameLst>
                                          <p:attrName>r</p:attrName>
                                        </p:attrNameLst>
                                      </p:cBhvr>
                                    </p:animRot>
                                  </p:childTnLst>
                                </p:cTn>
                              </p:par>
                              <p:par>
                                <p:cTn id="17" presetID="22" presetClass="entr" presetSubtype="2" fill="hold" nodeType="withEffect">
                                  <p:stCondLst>
                                    <p:cond delay="500"/>
                                  </p:stCondLst>
                                  <p:childTnLst>
                                    <p:set>
                                      <p:cBhvr>
                                        <p:cTn id="18" dur="1" fill="hold">
                                          <p:stCondLst>
                                            <p:cond delay="0"/>
                                          </p:stCondLst>
                                        </p:cTn>
                                        <p:tgtEl>
                                          <p:spTgt spid="74"/>
                                        </p:tgtEl>
                                        <p:attrNameLst>
                                          <p:attrName>style.visibility</p:attrName>
                                        </p:attrNameLst>
                                      </p:cBhvr>
                                      <p:to>
                                        <p:strVal val="visible"/>
                                      </p:to>
                                    </p:set>
                                    <p:animEffect transition="in" filter="wipe(right)">
                                      <p:cBhvr>
                                        <p:cTn id="19" dur="500"/>
                                        <p:tgtEl>
                                          <p:spTgt spid="74"/>
                                        </p:tgtEl>
                                      </p:cBhvr>
                                    </p:animEffect>
                                  </p:childTnLst>
                                </p:cTn>
                              </p:par>
                              <p:par>
                                <p:cTn id="20" presetID="47" presetClass="entr" presetSubtype="0" fill="hold" grpId="0" nodeType="withEffect">
                                  <p:stCondLst>
                                    <p:cond delay="50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anim calcmode="lin" valueType="num">
                                      <p:cBhvr>
                                        <p:cTn id="23" dur="500" fill="hold"/>
                                        <p:tgtEl>
                                          <p:spTgt spid="77"/>
                                        </p:tgtEl>
                                        <p:attrNameLst>
                                          <p:attrName>ppt_x</p:attrName>
                                        </p:attrNameLst>
                                      </p:cBhvr>
                                      <p:tavLst>
                                        <p:tav tm="0">
                                          <p:val>
                                            <p:strVal val="#ppt_x"/>
                                          </p:val>
                                        </p:tav>
                                        <p:tav tm="100000">
                                          <p:val>
                                            <p:strVal val="#ppt_x"/>
                                          </p:val>
                                        </p:tav>
                                      </p:tavLst>
                                    </p:anim>
                                    <p:anim calcmode="lin" valueType="num">
                                      <p:cBhvr>
                                        <p:cTn id="24" dur="500" fill="hold"/>
                                        <p:tgtEl>
                                          <p:spTgt spid="7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anim calcmode="lin" valueType="num">
                                      <p:cBhvr>
                                        <p:cTn id="28" dur="500" fill="hold"/>
                                        <p:tgtEl>
                                          <p:spTgt spid="76"/>
                                        </p:tgtEl>
                                        <p:attrNameLst>
                                          <p:attrName>ppt_x</p:attrName>
                                        </p:attrNameLst>
                                      </p:cBhvr>
                                      <p:tavLst>
                                        <p:tav tm="0">
                                          <p:val>
                                            <p:strVal val="#ppt_x"/>
                                          </p:val>
                                        </p:tav>
                                        <p:tav tm="100000">
                                          <p:val>
                                            <p:strVal val="#ppt_x"/>
                                          </p:val>
                                        </p:tav>
                                      </p:tavLst>
                                    </p:anim>
                                    <p:anim calcmode="lin" valueType="num">
                                      <p:cBhvr>
                                        <p:cTn id="29" dur="5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8"/>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childTnLst>
                                </p:cTn>
                              </p:par>
                              <p:par>
                                <p:cTn id="38" presetID="8" presetClass="emph" presetSubtype="0" repeatCount="indefinite" fill="hold" nodeType="withEffect">
                                  <p:stCondLst>
                                    <p:cond delay="0"/>
                                  </p:stCondLst>
                                  <p:childTnLst>
                                    <p:animRot by="21600000">
                                      <p:cBhvr>
                                        <p:cTn id="39" dur="2000" fill="hold"/>
                                        <p:tgtEl>
                                          <p:spTgt spid="108"/>
                                        </p:tgtEl>
                                        <p:attrNameLst>
                                          <p:attrName>r</p:attrName>
                                        </p:attrNameLst>
                                      </p:cBhvr>
                                    </p:animRot>
                                  </p:childTnLst>
                                </p:cTn>
                              </p:par>
                              <p:par>
                                <p:cTn id="40" presetID="8" presetClass="emph" presetSubtype="0" repeatCount="indefinite" fill="hold" nodeType="withEffect">
                                  <p:stCondLst>
                                    <p:cond delay="0"/>
                                  </p:stCondLst>
                                  <p:childTnLst>
                                    <p:animRot by="-21600000">
                                      <p:cBhvr>
                                        <p:cTn id="41" dur="2000" fill="hold"/>
                                        <p:tgtEl>
                                          <p:spTgt spid="72"/>
                                        </p:tgtEl>
                                        <p:attrNameLst>
                                          <p:attrName>r</p:attrName>
                                        </p:attrNameLst>
                                      </p:cBhvr>
                                    </p:animRot>
                                  </p:childTnLst>
                                </p:cTn>
                              </p:par>
                              <p:par>
                                <p:cTn id="42" presetID="8" presetClass="emph" presetSubtype="0" repeatCount="indefinite" fill="hold" nodeType="withEffect">
                                  <p:stCondLst>
                                    <p:cond delay="0"/>
                                  </p:stCondLst>
                                  <p:childTnLst>
                                    <p:animRot by="-21600000">
                                      <p:cBhvr>
                                        <p:cTn id="43" dur="2000" fill="hold"/>
                                        <p:tgtEl>
                                          <p:spTgt spid="105"/>
                                        </p:tgtEl>
                                        <p:attrNameLst>
                                          <p:attrName>r</p:attrName>
                                        </p:attrNameLst>
                                      </p:cBhvr>
                                    </p:animRot>
                                  </p:childTnLst>
                                </p:cTn>
                              </p:par>
                              <p:par>
                                <p:cTn id="44" presetID="1" presetClass="exit" presetSubtype="0" fill="hold" nodeType="withEffect">
                                  <p:stCondLst>
                                    <p:cond delay="0"/>
                                  </p:stCondLst>
                                  <p:childTnLst>
                                    <p:set>
                                      <p:cBhvr>
                                        <p:cTn id="45" dur="1" fill="hold">
                                          <p:stCondLst>
                                            <p:cond delay="0"/>
                                          </p:stCondLst>
                                        </p:cTn>
                                        <p:tgtEl>
                                          <p:spTgt spid="11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80"/>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96"/>
                                        </p:tgtEl>
                                        <p:attrNameLst>
                                          <p:attrName>style.visibility</p:attrName>
                                        </p:attrNameLst>
                                      </p:cBhvr>
                                      <p:to>
                                        <p:strVal val="hidden"/>
                                      </p:to>
                                    </p:set>
                                  </p:childTnLst>
                                </p:cTn>
                              </p:par>
                              <p:par>
                                <p:cTn id="50" presetID="22" presetClass="entr" presetSubtype="2" fill="hold" nodeType="withEffect">
                                  <p:stCondLst>
                                    <p:cond delay="500"/>
                                  </p:stCondLst>
                                  <p:childTnLst>
                                    <p:set>
                                      <p:cBhvr>
                                        <p:cTn id="51" dur="1" fill="hold">
                                          <p:stCondLst>
                                            <p:cond delay="0"/>
                                          </p:stCondLst>
                                        </p:cTn>
                                        <p:tgtEl>
                                          <p:spTgt spid="82"/>
                                        </p:tgtEl>
                                        <p:attrNameLst>
                                          <p:attrName>style.visibility</p:attrName>
                                        </p:attrNameLst>
                                      </p:cBhvr>
                                      <p:to>
                                        <p:strVal val="visible"/>
                                      </p:to>
                                    </p:set>
                                    <p:animEffect transition="in" filter="wipe(right)">
                                      <p:cBhvr>
                                        <p:cTn id="52" dur="500"/>
                                        <p:tgtEl>
                                          <p:spTgt spid="82"/>
                                        </p:tgtEl>
                                      </p:cBhvr>
                                    </p:animEffect>
                                  </p:childTnLst>
                                </p:cTn>
                              </p:par>
                              <p:par>
                                <p:cTn id="53" presetID="47" presetClass="entr" presetSubtype="0" fill="hold" grpId="0" nodeType="withEffect">
                                  <p:stCondLst>
                                    <p:cond delay="50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anim calcmode="lin" valueType="num">
                                      <p:cBhvr>
                                        <p:cTn id="56" dur="500" fill="hold"/>
                                        <p:tgtEl>
                                          <p:spTgt spid="85"/>
                                        </p:tgtEl>
                                        <p:attrNameLst>
                                          <p:attrName>ppt_x</p:attrName>
                                        </p:attrNameLst>
                                      </p:cBhvr>
                                      <p:tavLst>
                                        <p:tav tm="0">
                                          <p:val>
                                            <p:strVal val="#ppt_x"/>
                                          </p:val>
                                        </p:tav>
                                        <p:tav tm="100000">
                                          <p:val>
                                            <p:strVal val="#ppt_x"/>
                                          </p:val>
                                        </p:tav>
                                      </p:tavLst>
                                    </p:anim>
                                    <p:anim calcmode="lin" valueType="num">
                                      <p:cBhvr>
                                        <p:cTn id="57" dur="500" fill="hold"/>
                                        <p:tgtEl>
                                          <p:spTgt spid="8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84"/>
                                        </p:tgtEl>
                                        <p:attrNameLst>
                                          <p:attrName>style.visibility</p:attrName>
                                        </p:attrNameLst>
                                      </p:cBhvr>
                                      <p:to>
                                        <p:strVal val="visible"/>
                                      </p:to>
                                    </p:set>
                                    <p:animEffect transition="in" filter="fade">
                                      <p:cBhvr>
                                        <p:cTn id="60" dur="500"/>
                                        <p:tgtEl>
                                          <p:spTgt spid="84"/>
                                        </p:tgtEl>
                                      </p:cBhvr>
                                    </p:animEffect>
                                    <p:anim calcmode="lin" valueType="num">
                                      <p:cBhvr>
                                        <p:cTn id="61" dur="500" fill="hold"/>
                                        <p:tgtEl>
                                          <p:spTgt spid="84"/>
                                        </p:tgtEl>
                                        <p:attrNameLst>
                                          <p:attrName>ppt_x</p:attrName>
                                        </p:attrNameLst>
                                      </p:cBhvr>
                                      <p:tavLst>
                                        <p:tav tm="0">
                                          <p:val>
                                            <p:strVal val="#ppt_x"/>
                                          </p:val>
                                        </p:tav>
                                        <p:tav tm="100000">
                                          <p:val>
                                            <p:strVal val="#ppt_x"/>
                                          </p:val>
                                        </p:tav>
                                      </p:tavLst>
                                    </p:anim>
                                    <p:anim calcmode="lin" valueType="num">
                                      <p:cBhvr>
                                        <p:cTn id="6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1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14"/>
                                        </p:tgtEl>
                                        <p:attrNameLst>
                                          <p:attrName>style.visibility</p:attrName>
                                        </p:attrNameLst>
                                      </p:cBhvr>
                                      <p:to>
                                        <p:strVal val="visible"/>
                                      </p:to>
                                    </p:set>
                                  </p:childTnLst>
                                </p:cTn>
                              </p:par>
                              <p:par>
                                <p:cTn id="71" presetID="8" presetClass="emph" presetSubtype="0" repeatCount="indefinite" fill="hold" nodeType="withEffect">
                                  <p:stCondLst>
                                    <p:cond delay="0"/>
                                  </p:stCondLst>
                                  <p:childTnLst>
                                    <p:animRot by="21600000">
                                      <p:cBhvr>
                                        <p:cTn id="72" dur="2000" fill="hold"/>
                                        <p:tgtEl>
                                          <p:spTgt spid="121"/>
                                        </p:tgtEl>
                                        <p:attrNameLst>
                                          <p:attrName>r</p:attrName>
                                        </p:attrNameLst>
                                      </p:cBhvr>
                                    </p:animRot>
                                  </p:childTnLst>
                                </p:cTn>
                              </p:par>
                              <p:par>
                                <p:cTn id="73" presetID="8" presetClass="emph" presetSubtype="0" repeatCount="indefinite" fill="hold" nodeType="withEffect">
                                  <p:stCondLst>
                                    <p:cond delay="0"/>
                                  </p:stCondLst>
                                  <p:childTnLst>
                                    <p:animRot by="-21600000">
                                      <p:cBhvr>
                                        <p:cTn id="74" dur="2000" fill="hold"/>
                                        <p:tgtEl>
                                          <p:spTgt spid="111"/>
                                        </p:tgtEl>
                                        <p:attrNameLst>
                                          <p:attrName>r</p:attrName>
                                        </p:attrNameLst>
                                      </p:cBhvr>
                                    </p:animRot>
                                  </p:childTnLst>
                                </p:cTn>
                              </p:par>
                              <p:par>
                                <p:cTn id="75" presetID="8" presetClass="emph" presetSubtype="0" repeatCount="indefinite" fill="hold" nodeType="withEffect">
                                  <p:stCondLst>
                                    <p:cond delay="0"/>
                                  </p:stCondLst>
                                  <p:childTnLst>
                                    <p:animRot by="-21600000">
                                      <p:cBhvr>
                                        <p:cTn id="76" dur="2000" fill="hold"/>
                                        <p:tgtEl>
                                          <p:spTgt spid="114"/>
                                        </p:tgtEl>
                                        <p:attrNameLst>
                                          <p:attrName>r</p:attrName>
                                        </p:attrNameLst>
                                      </p:cBhvr>
                                    </p:animRot>
                                  </p:childTnLst>
                                </p:cTn>
                              </p:par>
                              <p:par>
                                <p:cTn id="77" presetID="1" presetClass="exit" presetSubtype="0" fill="hold" nodeType="withEffect">
                                  <p:stCondLst>
                                    <p:cond delay="0"/>
                                  </p:stCondLst>
                                  <p:childTnLst>
                                    <p:set>
                                      <p:cBhvr>
                                        <p:cTn id="78" dur="1" fill="hold">
                                          <p:stCondLst>
                                            <p:cond delay="0"/>
                                          </p:stCondLst>
                                        </p:cTn>
                                        <p:tgtEl>
                                          <p:spTgt spid="10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7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05"/>
                                        </p:tgtEl>
                                        <p:attrNameLst>
                                          <p:attrName>style.visibility</p:attrName>
                                        </p:attrNameLst>
                                      </p:cBhvr>
                                      <p:to>
                                        <p:strVal val="hidden"/>
                                      </p:to>
                                    </p:set>
                                  </p:childTnLst>
                                </p:cTn>
                              </p:par>
                              <p:par>
                                <p:cTn id="83" presetID="22" presetClass="entr" presetSubtype="8" fill="hold" nodeType="withEffect">
                                  <p:stCondLst>
                                    <p:cond delay="500"/>
                                  </p:stCondLst>
                                  <p:childTnLst>
                                    <p:set>
                                      <p:cBhvr>
                                        <p:cTn id="84" dur="1" fill="hold">
                                          <p:stCondLst>
                                            <p:cond delay="0"/>
                                          </p:stCondLst>
                                        </p:cTn>
                                        <p:tgtEl>
                                          <p:spTgt spid="98"/>
                                        </p:tgtEl>
                                        <p:attrNameLst>
                                          <p:attrName>style.visibility</p:attrName>
                                        </p:attrNameLst>
                                      </p:cBhvr>
                                      <p:to>
                                        <p:strVal val="visible"/>
                                      </p:to>
                                    </p:set>
                                    <p:animEffect transition="in" filter="wipe(left)">
                                      <p:cBhvr>
                                        <p:cTn id="85" dur="500"/>
                                        <p:tgtEl>
                                          <p:spTgt spid="98"/>
                                        </p:tgtEl>
                                      </p:cBhvr>
                                    </p:animEffect>
                                  </p:childTnLst>
                                </p:cTn>
                              </p:par>
                              <p:par>
                                <p:cTn id="86" presetID="47" presetClass="entr" presetSubtype="0" fill="hold" grpId="0" nodeType="withEffect">
                                  <p:stCondLst>
                                    <p:cond delay="500"/>
                                  </p:stCondLst>
                                  <p:childTnLst>
                                    <p:set>
                                      <p:cBhvr>
                                        <p:cTn id="87" dur="1" fill="hold">
                                          <p:stCondLst>
                                            <p:cond delay="0"/>
                                          </p:stCondLst>
                                        </p:cTn>
                                        <p:tgtEl>
                                          <p:spTgt spid="100"/>
                                        </p:tgtEl>
                                        <p:attrNameLst>
                                          <p:attrName>style.visibility</p:attrName>
                                        </p:attrNameLst>
                                      </p:cBhvr>
                                      <p:to>
                                        <p:strVal val="visible"/>
                                      </p:to>
                                    </p:set>
                                    <p:animEffect transition="in" filter="fade">
                                      <p:cBhvr>
                                        <p:cTn id="88" dur="500"/>
                                        <p:tgtEl>
                                          <p:spTgt spid="100"/>
                                        </p:tgtEl>
                                      </p:cBhvr>
                                    </p:animEffect>
                                    <p:anim calcmode="lin" valueType="num">
                                      <p:cBhvr>
                                        <p:cTn id="89" dur="500" fill="hold"/>
                                        <p:tgtEl>
                                          <p:spTgt spid="100"/>
                                        </p:tgtEl>
                                        <p:attrNameLst>
                                          <p:attrName>ppt_x</p:attrName>
                                        </p:attrNameLst>
                                      </p:cBhvr>
                                      <p:tavLst>
                                        <p:tav tm="0">
                                          <p:val>
                                            <p:strVal val="#ppt_x"/>
                                          </p:val>
                                        </p:tav>
                                        <p:tav tm="100000">
                                          <p:val>
                                            <p:strVal val="#ppt_x"/>
                                          </p:val>
                                        </p:tav>
                                      </p:tavLst>
                                    </p:anim>
                                    <p:anim calcmode="lin" valueType="num">
                                      <p:cBhvr>
                                        <p:cTn id="90" dur="500" fill="hold"/>
                                        <p:tgtEl>
                                          <p:spTgt spid="10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50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anim calcmode="lin" valueType="num">
                                      <p:cBhvr>
                                        <p:cTn id="94" dur="500" fill="hold"/>
                                        <p:tgtEl>
                                          <p:spTgt spid="101"/>
                                        </p:tgtEl>
                                        <p:attrNameLst>
                                          <p:attrName>ppt_x</p:attrName>
                                        </p:attrNameLst>
                                      </p:cBhvr>
                                      <p:tavLst>
                                        <p:tav tm="0">
                                          <p:val>
                                            <p:strVal val="#ppt_x"/>
                                          </p:val>
                                        </p:tav>
                                        <p:tav tm="100000">
                                          <p:val>
                                            <p:strVal val="#ppt_x"/>
                                          </p:val>
                                        </p:tav>
                                      </p:tavLst>
                                    </p:anim>
                                    <p:anim calcmode="lin" valueType="num">
                                      <p:cBhvr>
                                        <p:cTn id="95" dur="5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30"/>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4"/>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27"/>
                                        </p:tgtEl>
                                        <p:attrNameLst>
                                          <p:attrName>style.visibility</p:attrName>
                                        </p:attrNameLst>
                                      </p:cBhvr>
                                      <p:to>
                                        <p:strVal val="visible"/>
                                      </p:to>
                                    </p:set>
                                  </p:childTnLst>
                                </p:cTn>
                              </p:par>
                              <p:par>
                                <p:cTn id="104" presetID="8" presetClass="emph" presetSubtype="0" repeatCount="indefinite" fill="hold" nodeType="withEffect">
                                  <p:stCondLst>
                                    <p:cond delay="0"/>
                                  </p:stCondLst>
                                  <p:childTnLst>
                                    <p:animRot by="21600000">
                                      <p:cBhvr>
                                        <p:cTn id="105" dur="2000" fill="hold"/>
                                        <p:tgtEl>
                                          <p:spTgt spid="130"/>
                                        </p:tgtEl>
                                        <p:attrNameLst>
                                          <p:attrName>r</p:attrName>
                                        </p:attrNameLst>
                                      </p:cBhvr>
                                    </p:animRot>
                                  </p:childTnLst>
                                </p:cTn>
                              </p:par>
                              <p:par>
                                <p:cTn id="106" presetID="8" presetClass="emph" presetSubtype="0" repeatCount="indefinite" fill="hold" nodeType="withEffect">
                                  <p:stCondLst>
                                    <p:cond delay="0"/>
                                  </p:stCondLst>
                                  <p:childTnLst>
                                    <p:animRot by="-21600000">
                                      <p:cBhvr>
                                        <p:cTn id="107" dur="2000" fill="hold"/>
                                        <p:tgtEl>
                                          <p:spTgt spid="124"/>
                                        </p:tgtEl>
                                        <p:attrNameLst>
                                          <p:attrName>r</p:attrName>
                                        </p:attrNameLst>
                                      </p:cBhvr>
                                    </p:animRot>
                                  </p:childTnLst>
                                </p:cTn>
                              </p:par>
                              <p:par>
                                <p:cTn id="108" presetID="8" presetClass="emph" presetSubtype="0" repeatCount="indefinite" fill="hold" nodeType="withEffect">
                                  <p:stCondLst>
                                    <p:cond delay="0"/>
                                  </p:stCondLst>
                                  <p:childTnLst>
                                    <p:animRot by="-21600000">
                                      <p:cBhvr>
                                        <p:cTn id="109" dur="2000" fill="hold"/>
                                        <p:tgtEl>
                                          <p:spTgt spid="127"/>
                                        </p:tgtEl>
                                        <p:attrNameLst>
                                          <p:attrName>r</p:attrName>
                                        </p:attrNameLst>
                                      </p:cBhvr>
                                    </p:animRot>
                                  </p:childTnLst>
                                </p:cTn>
                              </p:par>
                              <p:par>
                                <p:cTn id="110" presetID="1" presetClass="exit" presetSubtype="0" fill="hold" nodeType="withEffect">
                                  <p:stCondLst>
                                    <p:cond delay="0"/>
                                  </p:stCondLst>
                                  <p:childTnLst>
                                    <p:set>
                                      <p:cBhvr>
                                        <p:cTn id="111" dur="1" fill="hold">
                                          <p:stCondLst>
                                            <p:cond delay="0"/>
                                          </p:stCondLst>
                                        </p:cTn>
                                        <p:tgtEl>
                                          <p:spTgt spid="121"/>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11"/>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114"/>
                                        </p:tgtEl>
                                        <p:attrNameLst>
                                          <p:attrName>style.visibility</p:attrName>
                                        </p:attrNameLst>
                                      </p:cBhvr>
                                      <p:to>
                                        <p:strVal val="hidden"/>
                                      </p:to>
                                    </p:set>
                                  </p:childTnLst>
                                </p:cTn>
                              </p:par>
                              <p:par>
                                <p:cTn id="116" presetID="47" presetClass="entr" presetSubtype="0" fill="hold" grpId="0" nodeType="withEffect">
                                  <p:stCondLst>
                                    <p:cond delay="500"/>
                                  </p:stCondLst>
                                  <p:childTnLst>
                                    <p:set>
                                      <p:cBhvr>
                                        <p:cTn id="117" dur="1" fill="hold">
                                          <p:stCondLst>
                                            <p:cond delay="0"/>
                                          </p:stCondLst>
                                        </p:cTn>
                                        <p:tgtEl>
                                          <p:spTgt spid="93"/>
                                        </p:tgtEl>
                                        <p:attrNameLst>
                                          <p:attrName>style.visibility</p:attrName>
                                        </p:attrNameLst>
                                      </p:cBhvr>
                                      <p:to>
                                        <p:strVal val="visible"/>
                                      </p:to>
                                    </p:set>
                                    <p:animEffect transition="in" filter="fade">
                                      <p:cBhvr>
                                        <p:cTn id="118" dur="500"/>
                                        <p:tgtEl>
                                          <p:spTgt spid="93"/>
                                        </p:tgtEl>
                                      </p:cBhvr>
                                    </p:animEffect>
                                    <p:anim calcmode="lin" valueType="num">
                                      <p:cBhvr>
                                        <p:cTn id="119" dur="500" fill="hold"/>
                                        <p:tgtEl>
                                          <p:spTgt spid="93"/>
                                        </p:tgtEl>
                                        <p:attrNameLst>
                                          <p:attrName>ppt_x</p:attrName>
                                        </p:attrNameLst>
                                      </p:cBhvr>
                                      <p:tavLst>
                                        <p:tav tm="0">
                                          <p:val>
                                            <p:strVal val="#ppt_x"/>
                                          </p:val>
                                        </p:tav>
                                        <p:tav tm="100000">
                                          <p:val>
                                            <p:strVal val="#ppt_x"/>
                                          </p:val>
                                        </p:tav>
                                      </p:tavLst>
                                    </p:anim>
                                    <p:anim calcmode="lin" valueType="num">
                                      <p:cBhvr>
                                        <p:cTn id="120" dur="500" fill="hold"/>
                                        <p:tgtEl>
                                          <p:spTgt spid="9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50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500"/>
                                        <p:tgtEl>
                                          <p:spTgt spid="92"/>
                                        </p:tgtEl>
                                      </p:cBhvr>
                                    </p:animEffect>
                                    <p:anim calcmode="lin" valueType="num">
                                      <p:cBhvr>
                                        <p:cTn id="124" dur="500" fill="hold"/>
                                        <p:tgtEl>
                                          <p:spTgt spid="92"/>
                                        </p:tgtEl>
                                        <p:attrNameLst>
                                          <p:attrName>ppt_x</p:attrName>
                                        </p:attrNameLst>
                                      </p:cBhvr>
                                      <p:tavLst>
                                        <p:tav tm="0">
                                          <p:val>
                                            <p:strVal val="#ppt_x"/>
                                          </p:val>
                                        </p:tav>
                                        <p:tav tm="100000">
                                          <p:val>
                                            <p:strVal val="#ppt_x"/>
                                          </p:val>
                                        </p:tav>
                                      </p:tavLst>
                                    </p:anim>
                                    <p:anim calcmode="lin" valueType="num">
                                      <p:cBhvr>
                                        <p:cTn id="125" dur="500" fill="hold"/>
                                        <p:tgtEl>
                                          <p:spTgt spid="92"/>
                                        </p:tgtEl>
                                        <p:attrNameLst>
                                          <p:attrName>ppt_y</p:attrName>
                                        </p:attrNameLst>
                                      </p:cBhvr>
                                      <p:tavLst>
                                        <p:tav tm="0">
                                          <p:val>
                                            <p:strVal val="#ppt_y+.1"/>
                                          </p:val>
                                        </p:tav>
                                        <p:tav tm="100000">
                                          <p:val>
                                            <p:strVal val="#ppt_y"/>
                                          </p:val>
                                        </p:tav>
                                      </p:tavLst>
                                    </p:anim>
                                  </p:childTnLst>
                                </p:cTn>
                              </p:par>
                              <p:par>
                                <p:cTn id="126" presetID="22" presetClass="entr" presetSubtype="8" fill="hold" nodeType="withEffect">
                                  <p:stCondLst>
                                    <p:cond delay="500"/>
                                  </p:stCondLst>
                                  <p:childTnLst>
                                    <p:set>
                                      <p:cBhvr>
                                        <p:cTn id="127" dur="1" fill="hold">
                                          <p:stCondLst>
                                            <p:cond delay="0"/>
                                          </p:stCondLst>
                                        </p:cTn>
                                        <p:tgtEl>
                                          <p:spTgt spid="90"/>
                                        </p:tgtEl>
                                        <p:attrNameLst>
                                          <p:attrName>style.visibility</p:attrName>
                                        </p:attrNameLst>
                                      </p:cBhvr>
                                      <p:to>
                                        <p:strVal val="visible"/>
                                      </p:to>
                                    </p:set>
                                    <p:animEffect transition="in" filter="wipe(left)">
                                      <p:cBhvr>
                                        <p:cTn id="12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84" grpId="0"/>
      <p:bldP spid="85" grpId="0"/>
      <p:bldP spid="92" grpId="0"/>
      <p:bldP spid="93" grpId="0"/>
      <p:bldP spid="100"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椭圆 3"/>
          <p:cNvSpPr/>
          <p:nvPr/>
        </p:nvSpPr>
        <p:spPr>
          <a:xfrm>
            <a:off x="2131168" y="2475696"/>
            <a:ext cx="1368202" cy="1368202"/>
          </a:xfrm>
          <a:prstGeom prst="ellipse">
            <a:avLst/>
          </a:prstGeom>
          <a:noFill/>
          <a:ln>
            <a:solidFill>
              <a:schemeClr val="accent4">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6"/>
          <p:cNvSpPr/>
          <p:nvPr/>
        </p:nvSpPr>
        <p:spPr>
          <a:xfrm>
            <a:off x="5656871" y="2122985"/>
            <a:ext cx="2743508" cy="274350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855563" y="2109632"/>
            <a:ext cx="1529230" cy="1529230"/>
          </a:xfrm>
          <a:prstGeom prst="ellipse">
            <a:avLst/>
          </a:pr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694664" y="3266887"/>
            <a:ext cx="1529230" cy="1529230"/>
          </a:xfrm>
          <a:prstGeom prst="ellipse">
            <a:avLst/>
          </a:prstGeom>
          <a:noFill/>
          <a:ln>
            <a:solidFill>
              <a:srgbClr val="FF5B5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4"/>
          <p:cNvSpPr txBox="1"/>
          <p:nvPr/>
        </p:nvSpPr>
        <p:spPr>
          <a:xfrm>
            <a:off x="362785" y="4768538"/>
            <a:ext cx="1675550"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smtClean="0">
                <a:latin typeface="华文细黑" panose="02010600040101010101" pitchFamily="2" charset="-122"/>
                <a:ea typeface="华文细黑" panose="02010600040101010101" pitchFamily="2" charset="-122"/>
              </a:rPr>
              <a:t>测试动画，保存导出</a:t>
            </a:r>
            <a:endParaRPr lang="zh-CN" altLang="en-US" sz="1200" dirty="0">
              <a:latin typeface="华文细黑" panose="02010600040101010101" pitchFamily="2" charset="-122"/>
              <a:ea typeface="华文细黑" panose="02010600040101010101" pitchFamily="2" charset="-122"/>
            </a:endParaRPr>
          </a:p>
        </p:txBody>
      </p:sp>
      <p:sp>
        <p:nvSpPr>
          <p:cNvPr id="19" name="文本框 18"/>
          <p:cNvSpPr txBox="1"/>
          <p:nvPr/>
        </p:nvSpPr>
        <p:spPr>
          <a:xfrm>
            <a:off x="419041" y="4396007"/>
            <a:ext cx="1183337" cy="400110"/>
          </a:xfrm>
          <a:prstGeom prst="rect">
            <a:avLst/>
          </a:prstGeom>
          <a:noFill/>
        </p:spPr>
        <p:txBody>
          <a:bodyPr wrap="none" rtlCol="0">
            <a:spAutoFit/>
          </a:bodyPr>
          <a:lstStyle/>
          <a:p>
            <a:r>
              <a:rPr lang="en-US" altLang="zh-CN" sz="2000" b="1" dirty="0" smtClean="0">
                <a:solidFill>
                  <a:srgbClr val="F1C84C"/>
                </a:solidFill>
              </a:rPr>
              <a:t>finishing</a:t>
            </a:r>
            <a:endParaRPr lang="zh-CN" altLang="en-US" sz="2000" b="1" dirty="0">
              <a:solidFill>
                <a:srgbClr val="F1C84C"/>
              </a:solidFill>
            </a:endParaRPr>
          </a:p>
        </p:txBody>
      </p:sp>
      <p:grpSp>
        <p:nvGrpSpPr>
          <p:cNvPr id="20" name="组合 19"/>
          <p:cNvGrpSpPr/>
          <p:nvPr/>
        </p:nvGrpSpPr>
        <p:grpSpPr>
          <a:xfrm>
            <a:off x="9492380" y="3312787"/>
            <a:ext cx="1784826" cy="2109588"/>
            <a:chOff x="3371811" y="5123471"/>
            <a:chExt cx="1784826" cy="2109588"/>
          </a:xfrm>
        </p:grpSpPr>
        <p:sp>
          <p:nvSpPr>
            <p:cNvPr id="21" name="弧形 20"/>
            <p:cNvSpPr/>
            <p:nvPr/>
          </p:nvSpPr>
          <p:spPr>
            <a:xfrm>
              <a:off x="3371811" y="5123471"/>
              <a:ext cx="1575445" cy="2109588"/>
            </a:xfrm>
            <a:prstGeom prst="arc">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 name="组合 21"/>
            <p:cNvGrpSpPr/>
            <p:nvPr/>
          </p:nvGrpSpPr>
          <p:grpSpPr>
            <a:xfrm rot="20481501">
              <a:off x="4784399" y="5842035"/>
              <a:ext cx="372238" cy="370693"/>
              <a:chOff x="1283829" y="4222294"/>
              <a:chExt cx="372238" cy="370693"/>
            </a:xfrm>
          </p:grpSpPr>
          <p:cxnSp>
            <p:nvCxnSpPr>
              <p:cNvPr id="23" name="直接连接符 22"/>
              <p:cNvCxnSpPr/>
              <p:nvPr/>
            </p:nvCxnSpPr>
            <p:spPr>
              <a:xfrm flipH="1" flipV="1">
                <a:off x="1283829" y="4222294"/>
                <a:ext cx="128542" cy="370693"/>
              </a:xfrm>
              <a:prstGeom prst="line">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417137" y="4224898"/>
                <a:ext cx="238930" cy="368089"/>
              </a:xfrm>
              <a:prstGeom prst="line">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25" name="文本框 14"/>
          <p:cNvSpPr txBox="1"/>
          <p:nvPr/>
        </p:nvSpPr>
        <p:spPr>
          <a:xfrm>
            <a:off x="10097038" y="4866493"/>
            <a:ext cx="167555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华文细黑" panose="02010600040101010101" pitchFamily="2" charset="-122"/>
                <a:ea typeface="华文细黑" panose="02010600040101010101" pitchFamily="2" charset="-122"/>
              </a:rPr>
              <a:t>创建新</a:t>
            </a:r>
            <a:r>
              <a:rPr lang="zh-CN" altLang="en-US" sz="1200" dirty="0" smtClean="0">
                <a:latin typeface="华文细黑" panose="02010600040101010101" pitchFamily="2" charset="-122"/>
                <a:ea typeface="华文细黑" panose="02010600040101010101" pitchFamily="2" charset="-122"/>
              </a:rPr>
              <a:t>项目</a:t>
            </a:r>
            <a:r>
              <a:rPr lang="en-US" altLang="zh-CN" sz="1200" dirty="0" smtClean="0">
                <a:latin typeface="华文细黑" panose="02010600040101010101" pitchFamily="2" charset="-122"/>
                <a:ea typeface="华文细黑" panose="02010600040101010101" pitchFamily="2" charset="-122"/>
              </a:rPr>
              <a:t>flash</a:t>
            </a:r>
            <a:r>
              <a:rPr lang="zh-CN" altLang="en-US" sz="1200" dirty="0" smtClean="0">
                <a:latin typeface="华文细黑" panose="02010600040101010101" pitchFamily="2" charset="-122"/>
                <a:ea typeface="华文细黑" panose="02010600040101010101" pitchFamily="2" charset="-122"/>
              </a:rPr>
              <a:t>文档，</a:t>
            </a:r>
            <a:endParaRPr lang="en-US" altLang="zh-CN" sz="1200" dirty="0" smtClean="0">
              <a:latin typeface="华文细黑" panose="02010600040101010101" pitchFamily="2" charset="-122"/>
              <a:ea typeface="华文细黑" panose="02010600040101010101" pitchFamily="2" charset="-122"/>
            </a:endParaRPr>
          </a:p>
          <a:p>
            <a:r>
              <a:rPr lang="zh-CN" altLang="en-US" sz="1200" dirty="0" smtClean="0">
                <a:latin typeface="华文细黑" panose="02010600040101010101" pitchFamily="2" charset="-122"/>
                <a:ea typeface="华文细黑" panose="02010600040101010101" pitchFamily="2" charset="-122"/>
              </a:rPr>
              <a:t>导入图片以及各种素材</a:t>
            </a:r>
            <a:endParaRPr lang="zh-CN" altLang="en-US" sz="1200" dirty="0">
              <a:latin typeface="华文细黑" panose="02010600040101010101" pitchFamily="2" charset="-122"/>
              <a:ea typeface="华文细黑" panose="02010600040101010101" pitchFamily="2" charset="-122"/>
            </a:endParaRPr>
          </a:p>
          <a:p>
            <a:endParaRPr lang="zh-CN" altLang="en-US" sz="1200" dirty="0">
              <a:latin typeface="华文细黑" panose="02010600040101010101" pitchFamily="2" charset="-122"/>
              <a:ea typeface="华文细黑" panose="02010600040101010101" pitchFamily="2" charset="-122"/>
            </a:endParaRPr>
          </a:p>
        </p:txBody>
      </p:sp>
      <p:sp>
        <p:nvSpPr>
          <p:cNvPr id="26" name="文本框 25"/>
          <p:cNvSpPr txBox="1"/>
          <p:nvPr/>
        </p:nvSpPr>
        <p:spPr>
          <a:xfrm>
            <a:off x="10153294" y="4493962"/>
            <a:ext cx="1220206" cy="400110"/>
          </a:xfrm>
          <a:prstGeom prst="rect">
            <a:avLst/>
          </a:prstGeom>
          <a:noFill/>
        </p:spPr>
        <p:txBody>
          <a:bodyPr wrap="none" rtlCol="0">
            <a:spAutoFit/>
          </a:bodyPr>
          <a:lstStyle/>
          <a:p>
            <a:r>
              <a:rPr lang="en-US" altLang="zh-CN" sz="2000" b="1" dirty="0">
                <a:solidFill>
                  <a:schemeClr val="accent5"/>
                </a:solidFill>
              </a:rPr>
              <a:t>open</a:t>
            </a:r>
            <a:r>
              <a:rPr lang="en-US" altLang="zh-CN" sz="2000" b="1" dirty="0" smtClean="0">
                <a:solidFill>
                  <a:schemeClr val="accent5"/>
                </a:solidFill>
              </a:rPr>
              <a:t>ing</a:t>
            </a:r>
            <a:endParaRPr lang="zh-CN" altLang="en-US" sz="2000" b="1" dirty="0">
              <a:solidFill>
                <a:schemeClr val="accent5"/>
              </a:solidFill>
            </a:endParaRPr>
          </a:p>
        </p:txBody>
      </p:sp>
      <p:sp>
        <p:nvSpPr>
          <p:cNvPr id="27" name="弧形 26"/>
          <p:cNvSpPr/>
          <p:nvPr/>
        </p:nvSpPr>
        <p:spPr>
          <a:xfrm>
            <a:off x="6995679" y="3705354"/>
            <a:ext cx="2748401" cy="1291982"/>
          </a:xfrm>
          <a:prstGeom prst="arc">
            <a:avLst>
              <a:gd name="adj1" fmla="val 16200000"/>
              <a:gd name="adj2" fmla="val 4424249"/>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 name="组合 27"/>
          <p:cNvGrpSpPr/>
          <p:nvPr/>
        </p:nvGrpSpPr>
        <p:grpSpPr>
          <a:xfrm rot="4519807">
            <a:off x="8487723" y="4859513"/>
            <a:ext cx="414263" cy="306127"/>
            <a:chOff x="1310640" y="4224898"/>
            <a:chExt cx="345427" cy="370693"/>
          </a:xfrm>
        </p:grpSpPr>
        <p:cxnSp>
          <p:nvCxnSpPr>
            <p:cNvPr id="29" name="直接连接符 28"/>
            <p:cNvCxnSpPr/>
            <p:nvPr/>
          </p:nvCxnSpPr>
          <p:spPr>
            <a:xfrm flipH="1" flipV="1">
              <a:off x="1310640" y="4224898"/>
              <a:ext cx="128542" cy="370693"/>
            </a:xfrm>
            <a:prstGeom prst="line">
              <a:avLst/>
            </a:prstGeom>
            <a:ln>
              <a:solidFill>
                <a:srgbClr val="96F8E8"/>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417137" y="4224898"/>
              <a:ext cx="238930" cy="368089"/>
            </a:xfrm>
            <a:prstGeom prst="line">
              <a:avLst/>
            </a:prstGeom>
            <a:ln>
              <a:solidFill>
                <a:srgbClr val="96F8E8"/>
              </a:solidFill>
              <a:prstDash val="dash"/>
            </a:ln>
          </p:spPr>
          <p:style>
            <a:lnRef idx="1">
              <a:schemeClr val="accent1"/>
            </a:lnRef>
            <a:fillRef idx="0">
              <a:schemeClr val="accent1"/>
            </a:fillRef>
            <a:effectRef idx="0">
              <a:schemeClr val="accent1"/>
            </a:effectRef>
            <a:fontRef idx="minor">
              <a:schemeClr val="tx1"/>
            </a:fontRef>
          </p:style>
        </p:cxnSp>
      </p:grpSp>
      <p:sp>
        <p:nvSpPr>
          <p:cNvPr id="31" name="文本框 14"/>
          <p:cNvSpPr txBox="1"/>
          <p:nvPr/>
        </p:nvSpPr>
        <p:spPr>
          <a:xfrm>
            <a:off x="7110661" y="5218357"/>
            <a:ext cx="1675550"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smtClean="0">
                <a:latin typeface="华文细黑" panose="02010600040101010101" pitchFamily="2" charset="-122"/>
                <a:ea typeface="华文细黑" panose="02010600040101010101" pitchFamily="2" charset="-122"/>
              </a:rPr>
              <a:t>添加图层，添加引导层，添加图层文件夹，绘图，</a:t>
            </a:r>
            <a:endParaRPr lang="en-US" altLang="zh-CN" sz="1200" dirty="0" smtClean="0">
              <a:latin typeface="华文细黑" panose="02010600040101010101" pitchFamily="2" charset="-122"/>
              <a:ea typeface="华文细黑" panose="02010600040101010101" pitchFamily="2" charset="-122"/>
            </a:endParaRPr>
          </a:p>
        </p:txBody>
      </p:sp>
      <p:sp>
        <p:nvSpPr>
          <p:cNvPr id="32" name="文本框 31"/>
          <p:cNvSpPr txBox="1"/>
          <p:nvPr/>
        </p:nvSpPr>
        <p:spPr>
          <a:xfrm>
            <a:off x="7166917" y="4845826"/>
            <a:ext cx="1295547" cy="400110"/>
          </a:xfrm>
          <a:prstGeom prst="rect">
            <a:avLst/>
          </a:prstGeom>
          <a:noFill/>
        </p:spPr>
        <p:txBody>
          <a:bodyPr wrap="none" rtlCol="0">
            <a:spAutoFit/>
          </a:bodyPr>
          <a:lstStyle/>
          <a:p>
            <a:r>
              <a:rPr lang="en-US" altLang="zh-CN" sz="2000" b="1" dirty="0" smtClean="0">
                <a:solidFill>
                  <a:srgbClr val="FF0000"/>
                </a:solidFill>
              </a:rPr>
              <a:t>following</a:t>
            </a:r>
            <a:endParaRPr lang="zh-CN" altLang="en-US" sz="2000" b="1" dirty="0">
              <a:solidFill>
                <a:srgbClr val="FF0000"/>
              </a:solidFill>
            </a:endParaRPr>
          </a:p>
        </p:txBody>
      </p:sp>
      <p:sp>
        <p:nvSpPr>
          <p:cNvPr id="33" name="文本框 14"/>
          <p:cNvSpPr txBox="1"/>
          <p:nvPr/>
        </p:nvSpPr>
        <p:spPr>
          <a:xfrm>
            <a:off x="4552342" y="5169812"/>
            <a:ext cx="176645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latin typeface="华文细黑" panose="02010600040101010101" pitchFamily="2" charset="-122"/>
                <a:ea typeface="华文细黑" panose="02010600040101010101" pitchFamily="2" charset="-122"/>
              </a:rPr>
              <a:t>插入</a:t>
            </a:r>
            <a:r>
              <a:rPr lang="zh-CN" altLang="en-US" sz="1200" dirty="0" smtClean="0">
                <a:latin typeface="华文细黑" panose="02010600040101010101" pitchFamily="2" charset="-122"/>
                <a:ea typeface="华文细黑" panose="02010600040101010101" pitchFamily="2" charset="-122"/>
              </a:rPr>
              <a:t>关键帧，创建补间动画，设置动作属性</a:t>
            </a:r>
            <a:endParaRPr lang="zh-CN" altLang="en-US" sz="1200" dirty="0">
              <a:latin typeface="华文细黑" panose="02010600040101010101" pitchFamily="2" charset="-122"/>
              <a:ea typeface="华文细黑" panose="02010600040101010101" pitchFamily="2" charset="-122"/>
            </a:endParaRPr>
          </a:p>
          <a:p>
            <a:endParaRPr lang="zh-CN" altLang="en-US" sz="1200" dirty="0">
              <a:latin typeface="华文细黑" panose="02010600040101010101" pitchFamily="2" charset="-122"/>
              <a:ea typeface="华文细黑" panose="02010600040101010101" pitchFamily="2" charset="-122"/>
            </a:endParaRPr>
          </a:p>
        </p:txBody>
      </p:sp>
      <p:sp>
        <p:nvSpPr>
          <p:cNvPr id="34" name="文本框 33"/>
          <p:cNvSpPr txBox="1"/>
          <p:nvPr/>
        </p:nvSpPr>
        <p:spPr>
          <a:xfrm>
            <a:off x="4608598" y="4797281"/>
            <a:ext cx="1495922" cy="400110"/>
          </a:xfrm>
          <a:prstGeom prst="rect">
            <a:avLst/>
          </a:prstGeom>
          <a:noFill/>
        </p:spPr>
        <p:txBody>
          <a:bodyPr wrap="none" rtlCol="0">
            <a:spAutoFit/>
          </a:bodyPr>
          <a:lstStyle/>
          <a:p>
            <a:r>
              <a:rPr lang="en-US" altLang="zh-CN" sz="2000" b="1" dirty="0" smtClean="0">
                <a:solidFill>
                  <a:srgbClr val="FF5B5B"/>
                </a:solidFill>
              </a:rPr>
              <a:t>continuing</a:t>
            </a:r>
            <a:endParaRPr lang="zh-CN" altLang="en-US" sz="2000" b="1" dirty="0">
              <a:solidFill>
                <a:srgbClr val="FF5B5B"/>
              </a:solidFill>
            </a:endParaRPr>
          </a:p>
        </p:txBody>
      </p:sp>
      <p:sp>
        <p:nvSpPr>
          <p:cNvPr id="35" name="弧形 34"/>
          <p:cNvSpPr/>
          <p:nvPr/>
        </p:nvSpPr>
        <p:spPr>
          <a:xfrm flipH="1">
            <a:off x="2653943" y="4100628"/>
            <a:ext cx="2094494" cy="2109588"/>
          </a:xfrm>
          <a:prstGeom prst="arc">
            <a:avLst>
              <a:gd name="adj1" fmla="val 16200000"/>
              <a:gd name="adj2" fmla="val 7369174"/>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6" name="组合 35"/>
          <p:cNvGrpSpPr/>
          <p:nvPr/>
        </p:nvGrpSpPr>
        <p:grpSpPr>
          <a:xfrm rot="13170407">
            <a:off x="3960928" y="5912554"/>
            <a:ext cx="414263" cy="306127"/>
            <a:chOff x="1310640" y="4224898"/>
            <a:chExt cx="345427" cy="370693"/>
          </a:xfrm>
        </p:grpSpPr>
        <p:cxnSp>
          <p:nvCxnSpPr>
            <p:cNvPr id="37" name="直接连接符 36"/>
            <p:cNvCxnSpPr/>
            <p:nvPr/>
          </p:nvCxnSpPr>
          <p:spPr>
            <a:xfrm flipH="1" flipV="1">
              <a:off x="1310640" y="4224898"/>
              <a:ext cx="128542" cy="370693"/>
            </a:xfrm>
            <a:prstGeom prst="line">
              <a:avLst/>
            </a:prstGeom>
            <a:ln>
              <a:solidFill>
                <a:srgbClr val="96F8E8"/>
              </a:solidFill>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417137" y="4224898"/>
              <a:ext cx="238930" cy="368089"/>
            </a:xfrm>
            <a:prstGeom prst="line">
              <a:avLst/>
            </a:prstGeom>
            <a:ln>
              <a:solidFill>
                <a:srgbClr val="96F8E8"/>
              </a:solidFill>
              <a:prstDash val="dash"/>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5885610" y="2368383"/>
            <a:ext cx="2220137" cy="2220137"/>
            <a:chOff x="5918557" y="2384671"/>
            <a:chExt cx="2220137" cy="2220137"/>
          </a:xfrm>
        </p:grpSpPr>
        <p:sp>
          <p:nvSpPr>
            <p:cNvPr id="6" name="椭圆 5"/>
            <p:cNvSpPr/>
            <p:nvPr/>
          </p:nvSpPr>
          <p:spPr>
            <a:xfrm>
              <a:off x="5918557" y="2384671"/>
              <a:ext cx="2220137" cy="222013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6634475" y="2979738"/>
              <a:ext cx="877163" cy="923330"/>
            </a:xfrm>
            <a:prstGeom prst="rect">
              <a:avLst/>
            </a:prstGeom>
            <a:noFill/>
          </p:spPr>
          <p:txBody>
            <a:bodyPr wrap="none" rtlCol="0">
              <a:spAutoFit/>
            </a:bodyPr>
            <a:lstStyle/>
            <a:p>
              <a:r>
                <a:rPr lang="zh-CN" altLang="en-US" sz="5400" dirty="0" smtClean="0">
                  <a:latin typeface="华文细黑" panose="02010600040101010101" pitchFamily="2" charset="-122"/>
                  <a:ea typeface="华文细黑" panose="02010600040101010101" pitchFamily="2" charset="-122"/>
                </a:rPr>
                <a:t>承</a:t>
              </a:r>
              <a:endParaRPr lang="zh-CN" altLang="en-US" sz="5400" dirty="0">
                <a:latin typeface="华文细黑" panose="02010600040101010101" pitchFamily="2" charset="-122"/>
                <a:ea typeface="华文细黑" panose="02010600040101010101" pitchFamily="2" charset="-122"/>
              </a:endParaRPr>
            </a:p>
          </p:txBody>
        </p:sp>
      </p:grpSp>
      <p:grpSp>
        <p:nvGrpSpPr>
          <p:cNvPr id="5" name="组合 4"/>
          <p:cNvGrpSpPr/>
          <p:nvPr/>
        </p:nvGrpSpPr>
        <p:grpSpPr>
          <a:xfrm>
            <a:off x="3840528" y="3412751"/>
            <a:ext cx="1237503" cy="1237503"/>
            <a:chOff x="3840528" y="3412751"/>
            <a:chExt cx="1237503" cy="1237503"/>
          </a:xfrm>
          <a:solidFill>
            <a:srgbClr val="FF5B5B"/>
          </a:solidFill>
        </p:grpSpPr>
        <p:sp>
          <p:nvSpPr>
            <p:cNvPr id="12" name="椭圆 11"/>
            <p:cNvSpPr/>
            <p:nvPr/>
          </p:nvSpPr>
          <p:spPr>
            <a:xfrm>
              <a:off x="3840528" y="3412751"/>
              <a:ext cx="1237503" cy="12375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4014808" y="3528483"/>
              <a:ext cx="877163" cy="923330"/>
            </a:xfrm>
            <a:prstGeom prst="rect">
              <a:avLst/>
            </a:prstGeom>
            <a:noFill/>
            <a:ln>
              <a:noFill/>
            </a:ln>
          </p:spPr>
          <p:txBody>
            <a:bodyPr wrap="none" rtlCol="0">
              <a:spAutoFit/>
            </a:bodyPr>
            <a:lstStyle/>
            <a:p>
              <a:r>
                <a:rPr lang="zh-CN" altLang="en-US" sz="5400" dirty="0" smtClean="0">
                  <a:latin typeface="华文细黑" panose="02010600040101010101" pitchFamily="2" charset="-122"/>
                  <a:ea typeface="华文细黑" panose="02010600040101010101" pitchFamily="2" charset="-122"/>
                </a:rPr>
                <a:t>转</a:t>
              </a:r>
              <a:endParaRPr lang="zh-CN" altLang="en-US" sz="5400" dirty="0">
                <a:latin typeface="华文细黑" panose="02010600040101010101" pitchFamily="2" charset="-122"/>
                <a:ea typeface="华文细黑" panose="02010600040101010101" pitchFamily="2" charset="-122"/>
              </a:endParaRPr>
            </a:p>
          </p:txBody>
        </p:sp>
      </p:grpSp>
      <p:grpSp>
        <p:nvGrpSpPr>
          <p:cNvPr id="11" name="组合 10"/>
          <p:cNvGrpSpPr/>
          <p:nvPr/>
        </p:nvGrpSpPr>
        <p:grpSpPr>
          <a:xfrm>
            <a:off x="9001427" y="2255496"/>
            <a:ext cx="1237503" cy="1237503"/>
            <a:chOff x="9001427" y="2255496"/>
            <a:chExt cx="1237503" cy="1237503"/>
          </a:xfrm>
        </p:grpSpPr>
        <p:sp>
          <p:nvSpPr>
            <p:cNvPr id="9" name="椭圆 8"/>
            <p:cNvSpPr/>
            <p:nvPr/>
          </p:nvSpPr>
          <p:spPr>
            <a:xfrm>
              <a:off x="9001427" y="2255496"/>
              <a:ext cx="1237503" cy="123750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9205101" y="2368383"/>
              <a:ext cx="877163" cy="923330"/>
            </a:xfrm>
            <a:prstGeom prst="rect">
              <a:avLst/>
            </a:prstGeom>
            <a:noFill/>
          </p:spPr>
          <p:txBody>
            <a:bodyPr wrap="none" rtlCol="0">
              <a:spAutoFit/>
            </a:bodyPr>
            <a:lstStyle/>
            <a:p>
              <a:r>
                <a:rPr lang="zh-CN" altLang="en-US" sz="5400" dirty="0" smtClean="0">
                  <a:latin typeface="华文细黑" panose="02010600040101010101" pitchFamily="2" charset="-122"/>
                  <a:ea typeface="华文细黑" panose="02010600040101010101" pitchFamily="2" charset="-122"/>
                </a:rPr>
                <a:t>起</a:t>
              </a:r>
              <a:endParaRPr lang="zh-CN" altLang="en-US" sz="5400" dirty="0">
                <a:latin typeface="华文细黑" panose="02010600040101010101" pitchFamily="2" charset="-122"/>
                <a:ea typeface="华文细黑" panose="02010600040101010101" pitchFamily="2" charset="-122"/>
              </a:endParaRPr>
            </a:p>
          </p:txBody>
        </p:sp>
      </p:grpSp>
      <p:sp>
        <p:nvSpPr>
          <p:cNvPr id="45" name="文本框 44"/>
          <p:cNvSpPr txBox="1"/>
          <p:nvPr/>
        </p:nvSpPr>
        <p:spPr>
          <a:xfrm>
            <a:off x="573206" y="341194"/>
            <a:ext cx="4940776" cy="707886"/>
          </a:xfrm>
          <a:prstGeom prst="rect">
            <a:avLst/>
          </a:prstGeom>
          <a:noFill/>
        </p:spPr>
        <p:txBody>
          <a:bodyPr wrap="none" rtlCol="0">
            <a:spAutoFit/>
          </a:bodyPr>
          <a:lstStyle/>
          <a:p>
            <a:r>
              <a:rPr lang="en-US" altLang="zh-CN" sz="4000" dirty="0" smtClean="0">
                <a:latin typeface="Broadway BT" panose="04040905080B02020502" pitchFamily="82" charset="0"/>
              </a:rPr>
              <a:t>Flash as a poem</a:t>
            </a:r>
            <a:endParaRPr lang="zh-CN" altLang="en-US" sz="4000" dirty="0">
              <a:latin typeface="Broadway BT" panose="04040905080B02020502" pitchFamily="82" charset="0"/>
            </a:endParaRPr>
          </a:p>
        </p:txBody>
      </p:sp>
      <p:sp>
        <p:nvSpPr>
          <p:cNvPr id="14" name="弧形 13"/>
          <p:cNvSpPr/>
          <p:nvPr/>
        </p:nvSpPr>
        <p:spPr>
          <a:xfrm flipH="1">
            <a:off x="1083582" y="3159797"/>
            <a:ext cx="2094494" cy="2109588"/>
          </a:xfrm>
          <a:prstGeom prst="arc">
            <a:avLst/>
          </a:prstGeom>
          <a:ln>
            <a:solidFill>
              <a:schemeClr val="accent4">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5" name="组合 14"/>
          <p:cNvGrpSpPr/>
          <p:nvPr/>
        </p:nvGrpSpPr>
        <p:grpSpPr>
          <a:xfrm>
            <a:off x="929163" y="3821669"/>
            <a:ext cx="370616" cy="430810"/>
            <a:chOff x="955040" y="3843898"/>
            <a:chExt cx="370616" cy="430810"/>
          </a:xfrm>
        </p:grpSpPr>
        <p:cxnSp>
          <p:nvCxnSpPr>
            <p:cNvPr id="16" name="直接连接符 15"/>
            <p:cNvCxnSpPr>
              <a:stCxn id="14" idx="2"/>
            </p:cNvCxnSpPr>
            <p:nvPr/>
          </p:nvCxnSpPr>
          <p:spPr>
            <a:xfrm flipH="1" flipV="1">
              <a:off x="955040" y="3843898"/>
              <a:ext cx="128542" cy="370693"/>
            </a:xfrm>
            <a:prstGeom prst="line">
              <a:avLst/>
            </a:prstGeom>
            <a:ln>
              <a:solidFill>
                <a:srgbClr val="96F8E8"/>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086726" y="3906619"/>
              <a:ext cx="238930" cy="368089"/>
            </a:xfrm>
            <a:prstGeom prst="line">
              <a:avLst/>
            </a:prstGeom>
            <a:ln>
              <a:solidFill>
                <a:srgbClr val="96F8E8"/>
              </a:solidFill>
              <a:prstDash val="dash"/>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2261672" y="2606200"/>
            <a:ext cx="1107194" cy="1107194"/>
            <a:chOff x="2261672" y="2606200"/>
            <a:chExt cx="1107194" cy="1107194"/>
          </a:xfrm>
        </p:grpSpPr>
        <p:sp>
          <p:nvSpPr>
            <p:cNvPr id="3" name="椭圆 2"/>
            <p:cNvSpPr/>
            <p:nvPr/>
          </p:nvSpPr>
          <p:spPr>
            <a:xfrm>
              <a:off x="2261672" y="2606200"/>
              <a:ext cx="1107194" cy="1107194"/>
            </a:xfrm>
            <a:prstGeom prst="ellipse">
              <a:avLst/>
            </a:prstGeom>
            <a:solidFill>
              <a:srgbClr val="F1C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372691" y="2648833"/>
              <a:ext cx="877163" cy="923330"/>
            </a:xfrm>
            <a:prstGeom prst="rect">
              <a:avLst/>
            </a:prstGeom>
            <a:noFill/>
          </p:spPr>
          <p:txBody>
            <a:bodyPr wrap="none" rtlCol="0">
              <a:spAutoFit/>
            </a:bodyPr>
            <a:lstStyle/>
            <a:p>
              <a:r>
                <a:rPr lang="zh-CN" altLang="en-US" sz="5400" dirty="0" smtClean="0">
                  <a:latin typeface="华文细黑" panose="02010600040101010101" pitchFamily="2" charset="-122"/>
                  <a:ea typeface="华文细黑" panose="02010600040101010101" pitchFamily="2" charset="-122"/>
                </a:rPr>
                <a:t>合</a:t>
              </a:r>
              <a:endParaRPr lang="zh-CN" altLang="en-US" sz="5400" dirty="0">
                <a:latin typeface="华文细黑" panose="02010600040101010101" pitchFamily="2" charset="-122"/>
                <a:ea typeface="华文细黑" panose="02010600040101010101" pitchFamily="2" charset="-122"/>
              </a:endParaRPr>
            </a:p>
          </p:txBody>
        </p:sp>
      </p:grpSp>
    </p:spTree>
    <p:extLst>
      <p:ext uri="{BB962C8B-B14F-4D97-AF65-F5344CB8AC3E}">
        <p14:creationId xmlns:p14="http://schemas.microsoft.com/office/powerpoint/2010/main" xmlns="" val="2324844724"/>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14:presetBounceEnd="50000">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fade">
                                          <p:cBhvr additive="base" accumulate="none">
                                            <p:cTn id="7" dur="1005" fill="hold">
                                              <p:stCondLst>
                                                <p:cond delay="0"/>
                                              </p:stCondLst>
                                            </p:cTn>
                                            <p:tgtEl>
                                              <p:spTgt spid="8"/>
                                            </p:tgtEl>
                                          </p:cBhvr>
                                        </p:animEffect>
                                      </p:childTnLst>
                                    </p:cTn>
                                  </p:par>
                                  <p:par>
                                    <p:cTn id="8" presetID="6" presetClass="emph" presetSubtype="0" fill="hold" nodeType="withEffect" p14:presetBounceEnd="100000">
                                      <p:stCondLst>
                                        <p:cond delay="300"/>
                                      </p:stCondLst>
                                      <p:childTnLst>
                                        <p:animScale p14:bounceEnd="100000">
                                          <p:cBhvr>
                                            <p:cTn id="9" dur="2000" fill="hold"/>
                                            <p:tgtEl>
                                              <p:spTgt spid="8"/>
                                            </p:tgtEl>
                                          </p:cBhvr>
                                          <p:by x="101000" y="101000"/>
                                          <p:from x="98000" y="98000"/>
                                          <p:to x="100000" y="100000"/>
                                        </p:animScale>
                                      </p:childTnLst>
                                    </p:cTn>
                                  </p:par>
                                  <p:par>
                                    <p:cTn id="10" presetID="10" presetClass="entr" presetSubtype="0" fill="hold" nodeType="withEffect" p14:presetBounceEnd="50000">
                                      <p:stCondLst>
                                        <p:cond delay="400"/>
                                      </p:stCondLst>
                                      <p:childTnLst>
                                        <p:set>
                                          <p:cBhvr>
                                            <p:cTn id="11" dur="1" fill="hold">
                                              <p:stCondLst>
                                                <p:cond delay="0"/>
                                              </p:stCondLst>
                                            </p:cTn>
                                            <p:tgtEl>
                                              <p:spTgt spid="11"/>
                                            </p:tgtEl>
                                            <p:attrNameLst>
                                              <p:attrName>style.visibility</p:attrName>
                                            </p:attrNameLst>
                                          </p:cBhvr>
                                          <p:to>
                                            <p:strVal val="visible"/>
                                          </p:to>
                                        </p:set>
                                        <p:animEffect transition="in" filter="fade">
                                          <p:cBhvr additive="base" accumulate="none">
                                            <p:cTn id="12" dur="1005" fill="hold">
                                              <p:stCondLst>
                                                <p:cond delay="0"/>
                                              </p:stCondLst>
                                            </p:cTn>
                                            <p:tgtEl>
                                              <p:spTgt spid="11"/>
                                            </p:tgtEl>
                                          </p:cBhvr>
                                        </p:animEffect>
                                      </p:childTnLst>
                                    </p:cTn>
                                  </p:par>
                                  <p:par>
                                    <p:cTn id="13" presetID="6" presetClass="emph" presetSubtype="0" fill="hold" nodeType="withEffect" p14:presetBounceEnd="100000">
                                      <p:stCondLst>
                                        <p:cond delay="400"/>
                                      </p:stCondLst>
                                      <p:childTnLst>
                                        <p:animScale p14:bounceEnd="100000">
                                          <p:cBhvr>
                                            <p:cTn id="14" dur="2000" fill="hold"/>
                                            <p:tgtEl>
                                              <p:spTgt spid="11"/>
                                            </p:tgtEl>
                                          </p:cBhvr>
                                          <p:by x="101000" y="101000"/>
                                          <p:from x="98000" y="98000"/>
                                          <p:to x="100000" y="100000"/>
                                        </p:animScale>
                                      </p:childTnLst>
                                    </p:cTn>
                                  </p:par>
                                  <p:par>
                                    <p:cTn id="15" presetID="10" presetClass="entr" presetSubtype="0" fill="hold" nodeType="withEffect" p14:presetBounceEnd="50000">
                                      <p:stCondLst>
                                        <p:cond delay="600"/>
                                      </p:stCondLst>
                                      <p:childTnLst>
                                        <p:set>
                                          <p:cBhvr>
                                            <p:cTn id="16" dur="1" fill="hold">
                                              <p:stCondLst>
                                                <p:cond delay="0"/>
                                              </p:stCondLst>
                                            </p:cTn>
                                            <p:tgtEl>
                                              <p:spTgt spid="5"/>
                                            </p:tgtEl>
                                            <p:attrNameLst>
                                              <p:attrName>style.visibility</p:attrName>
                                            </p:attrNameLst>
                                          </p:cBhvr>
                                          <p:to>
                                            <p:strVal val="visible"/>
                                          </p:to>
                                        </p:set>
                                        <p:animEffect transition="in" filter="fade">
                                          <p:cBhvr additive="base" accumulate="none">
                                            <p:cTn id="17" dur="1005" fill="hold">
                                              <p:stCondLst>
                                                <p:cond delay="0"/>
                                              </p:stCondLst>
                                            </p:cTn>
                                            <p:tgtEl>
                                              <p:spTgt spid="5"/>
                                            </p:tgtEl>
                                          </p:cBhvr>
                                        </p:animEffect>
                                      </p:childTnLst>
                                    </p:cTn>
                                  </p:par>
                                  <p:par>
                                    <p:cTn id="18" presetID="6" presetClass="emph" presetSubtype="0" fill="hold" nodeType="withEffect" p14:presetBounceEnd="100000">
                                      <p:stCondLst>
                                        <p:cond delay="600"/>
                                      </p:stCondLst>
                                      <p:childTnLst>
                                        <p:animScale p14:bounceEnd="100000">
                                          <p:cBhvr>
                                            <p:cTn id="19" dur="2000" fill="hold"/>
                                            <p:tgtEl>
                                              <p:spTgt spid="5"/>
                                            </p:tgtEl>
                                          </p:cBhvr>
                                          <p:by x="101000" y="101000"/>
                                          <p:from x="98000" y="98000"/>
                                          <p:to x="100000" y="100000"/>
                                        </p:animScale>
                                      </p:childTnLst>
                                    </p:cTn>
                                  </p:par>
                                  <p:par>
                                    <p:cTn id="20" presetID="10" presetClass="entr" presetSubtype="0" fill="hold" nodeType="withEffect" p14:presetBounceEnd="50000">
                                      <p:stCondLst>
                                        <p:cond delay="100"/>
                                      </p:stCondLst>
                                      <p:childTnLst>
                                        <p:set>
                                          <p:cBhvr>
                                            <p:cTn id="21" dur="1" fill="hold">
                                              <p:stCondLst>
                                                <p:cond delay="0"/>
                                              </p:stCondLst>
                                            </p:cTn>
                                            <p:tgtEl>
                                              <p:spTgt spid="2"/>
                                            </p:tgtEl>
                                            <p:attrNameLst>
                                              <p:attrName>style.visibility</p:attrName>
                                            </p:attrNameLst>
                                          </p:cBhvr>
                                          <p:to>
                                            <p:strVal val="visible"/>
                                          </p:to>
                                        </p:set>
                                        <p:animEffect transition="in" filter="fade">
                                          <p:cBhvr additive="base" accumulate="none">
                                            <p:cTn id="22" dur="1005" fill="hold">
                                              <p:stCondLst>
                                                <p:cond delay="0"/>
                                              </p:stCondLst>
                                            </p:cTn>
                                            <p:tgtEl>
                                              <p:spTgt spid="2"/>
                                            </p:tgtEl>
                                          </p:cBhvr>
                                        </p:animEffect>
                                      </p:childTnLst>
                                    </p:cTn>
                                  </p:par>
                                  <p:par>
                                    <p:cTn id="23" presetID="6" presetClass="emph" presetSubtype="0" fill="hold" nodeType="withEffect" p14:presetBounceEnd="100000">
                                      <p:stCondLst>
                                        <p:cond delay="100"/>
                                      </p:stCondLst>
                                      <p:childTnLst>
                                        <p:animScale p14:bounceEnd="100000">
                                          <p:cBhvr>
                                            <p:cTn id="24" dur="2000" fill="hold"/>
                                            <p:tgtEl>
                                              <p:spTgt spid="2"/>
                                            </p:tgtEl>
                                          </p:cBhvr>
                                          <p:by x="101000" y="101000"/>
                                          <p:from x="98000" y="98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fade">
                                          <p:cBhvr additive="base" accumulate="none">
                                            <p:cTn id="7" dur="1005" fill="hold">
                                              <p:stCondLst>
                                                <p:cond delay="0"/>
                                              </p:stCondLst>
                                            </p:cTn>
                                            <p:tgtEl>
                                              <p:spTgt spid="8"/>
                                            </p:tgtEl>
                                          </p:cBhvr>
                                        </p:animEffect>
                                      </p:childTnLst>
                                    </p:cTn>
                                  </p:par>
                                  <p:par>
                                    <p:cTn id="8" presetID="6" presetClass="emph" presetSubtype="0" fill="hold" nodeType="withEffect">
                                      <p:stCondLst>
                                        <p:cond delay="300"/>
                                      </p:stCondLst>
                                      <p:childTnLst>
                                        <p:animScale>
                                          <p:cBhvr>
                                            <p:cTn id="9" dur="2000" fill="hold"/>
                                            <p:tgtEl>
                                              <p:spTgt spid="8"/>
                                            </p:tgtEl>
                                          </p:cBhvr>
                                          <p:by x="101000" y="101000"/>
                                          <p:from x="98000" y="98000"/>
                                          <p:to x="100000" y="100000"/>
                                        </p:animScale>
                                      </p:childTnLst>
                                    </p:cTn>
                                  </p:par>
                                  <p:par>
                                    <p:cTn id="10" presetID="10" presetClass="entr" presetSubtype="0" fill="hold" nodeType="withEffect">
                                      <p:stCondLst>
                                        <p:cond delay="400"/>
                                      </p:stCondLst>
                                      <p:childTnLst>
                                        <p:set>
                                          <p:cBhvr>
                                            <p:cTn id="11" dur="1" fill="hold">
                                              <p:stCondLst>
                                                <p:cond delay="0"/>
                                              </p:stCondLst>
                                            </p:cTn>
                                            <p:tgtEl>
                                              <p:spTgt spid="11"/>
                                            </p:tgtEl>
                                            <p:attrNameLst>
                                              <p:attrName>style.visibility</p:attrName>
                                            </p:attrNameLst>
                                          </p:cBhvr>
                                          <p:to>
                                            <p:strVal val="visible"/>
                                          </p:to>
                                        </p:set>
                                        <p:animEffect transition="in" filter="fade">
                                          <p:cBhvr additive="base" accumulate="none">
                                            <p:cTn id="12" dur="1005" fill="hold">
                                              <p:stCondLst>
                                                <p:cond delay="0"/>
                                              </p:stCondLst>
                                            </p:cTn>
                                            <p:tgtEl>
                                              <p:spTgt spid="11"/>
                                            </p:tgtEl>
                                          </p:cBhvr>
                                        </p:animEffect>
                                      </p:childTnLst>
                                    </p:cTn>
                                  </p:par>
                                  <p:par>
                                    <p:cTn id="13" presetID="6" presetClass="emph" presetSubtype="0" fill="hold" nodeType="withEffect">
                                      <p:stCondLst>
                                        <p:cond delay="400"/>
                                      </p:stCondLst>
                                      <p:childTnLst>
                                        <p:animScale>
                                          <p:cBhvr>
                                            <p:cTn id="14" dur="2000" fill="hold"/>
                                            <p:tgtEl>
                                              <p:spTgt spid="11"/>
                                            </p:tgtEl>
                                          </p:cBhvr>
                                          <p:by x="101000" y="101000"/>
                                          <p:from x="98000" y="98000"/>
                                          <p:to x="100000" y="100000"/>
                                        </p:animScale>
                                      </p:childTnLst>
                                    </p:cTn>
                                  </p:par>
                                  <p:par>
                                    <p:cTn id="15" presetID="10" presetClass="entr" presetSubtype="0" fill="hold" nodeType="withEffect">
                                      <p:stCondLst>
                                        <p:cond delay="600"/>
                                      </p:stCondLst>
                                      <p:childTnLst>
                                        <p:set>
                                          <p:cBhvr>
                                            <p:cTn id="16" dur="1" fill="hold">
                                              <p:stCondLst>
                                                <p:cond delay="0"/>
                                              </p:stCondLst>
                                            </p:cTn>
                                            <p:tgtEl>
                                              <p:spTgt spid="5"/>
                                            </p:tgtEl>
                                            <p:attrNameLst>
                                              <p:attrName>style.visibility</p:attrName>
                                            </p:attrNameLst>
                                          </p:cBhvr>
                                          <p:to>
                                            <p:strVal val="visible"/>
                                          </p:to>
                                        </p:set>
                                        <p:animEffect transition="in" filter="fade">
                                          <p:cBhvr additive="base" accumulate="none">
                                            <p:cTn id="17" dur="1005" fill="hold">
                                              <p:stCondLst>
                                                <p:cond delay="0"/>
                                              </p:stCondLst>
                                            </p:cTn>
                                            <p:tgtEl>
                                              <p:spTgt spid="5"/>
                                            </p:tgtEl>
                                          </p:cBhvr>
                                        </p:animEffect>
                                      </p:childTnLst>
                                    </p:cTn>
                                  </p:par>
                                  <p:par>
                                    <p:cTn id="18" presetID="6" presetClass="emph" presetSubtype="0" fill="hold" nodeType="withEffect">
                                      <p:stCondLst>
                                        <p:cond delay="600"/>
                                      </p:stCondLst>
                                      <p:childTnLst>
                                        <p:animScale>
                                          <p:cBhvr>
                                            <p:cTn id="19" dur="2000" fill="hold"/>
                                            <p:tgtEl>
                                              <p:spTgt spid="5"/>
                                            </p:tgtEl>
                                          </p:cBhvr>
                                          <p:by x="101000" y="101000"/>
                                          <p:from x="98000" y="98000"/>
                                          <p:to x="100000" y="100000"/>
                                        </p:animScale>
                                      </p:childTnLst>
                                    </p:cTn>
                                  </p:par>
                                  <p:par>
                                    <p:cTn id="20" presetID="10" presetClass="entr" presetSubtype="0" fill="hold" nodeType="withEffect">
                                      <p:stCondLst>
                                        <p:cond delay="100"/>
                                      </p:stCondLst>
                                      <p:childTnLst>
                                        <p:set>
                                          <p:cBhvr>
                                            <p:cTn id="21" dur="1" fill="hold">
                                              <p:stCondLst>
                                                <p:cond delay="0"/>
                                              </p:stCondLst>
                                            </p:cTn>
                                            <p:tgtEl>
                                              <p:spTgt spid="2"/>
                                            </p:tgtEl>
                                            <p:attrNameLst>
                                              <p:attrName>style.visibility</p:attrName>
                                            </p:attrNameLst>
                                          </p:cBhvr>
                                          <p:to>
                                            <p:strVal val="visible"/>
                                          </p:to>
                                        </p:set>
                                        <p:animEffect transition="in" filter="fade">
                                          <p:cBhvr additive="base" accumulate="none">
                                            <p:cTn id="22" dur="1005" fill="hold">
                                              <p:stCondLst>
                                                <p:cond delay="0"/>
                                              </p:stCondLst>
                                            </p:cTn>
                                            <p:tgtEl>
                                              <p:spTgt spid="2"/>
                                            </p:tgtEl>
                                          </p:cBhvr>
                                        </p:animEffect>
                                      </p:childTnLst>
                                    </p:cTn>
                                  </p:par>
                                  <p:par>
                                    <p:cTn id="23" presetID="6" presetClass="emph" presetSubtype="0" fill="hold" nodeType="withEffect">
                                      <p:stCondLst>
                                        <p:cond delay="100"/>
                                      </p:stCondLst>
                                      <p:childTnLst>
                                        <p:animScale>
                                          <p:cBhvr>
                                            <p:cTn id="24" dur="2000" fill="hold"/>
                                            <p:tgtEl>
                                              <p:spTgt spid="2"/>
                                            </p:tgtEl>
                                          </p:cBhvr>
                                          <p:by x="101000" y="101000"/>
                                          <p:from x="98000" y="98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文本框 1"/>
          <p:cNvSpPr txBox="1"/>
          <p:nvPr/>
        </p:nvSpPr>
        <p:spPr>
          <a:xfrm>
            <a:off x="573206" y="341194"/>
            <a:ext cx="7752443" cy="707886"/>
          </a:xfrm>
          <a:prstGeom prst="rect">
            <a:avLst/>
          </a:prstGeom>
          <a:noFill/>
        </p:spPr>
        <p:txBody>
          <a:bodyPr wrap="none" rtlCol="0">
            <a:spAutoFit/>
          </a:bodyPr>
          <a:lstStyle/>
          <a:p>
            <a:r>
              <a:rPr lang="en-US" altLang="zh-CN" sz="4000" dirty="0" smtClean="0">
                <a:latin typeface="Broadway BT" panose="04040905080B02020502" pitchFamily="82" charset="0"/>
              </a:rPr>
              <a:t>Finish your unique work!</a:t>
            </a:r>
            <a:endParaRPr lang="zh-CN" altLang="en-US" sz="4000" dirty="0">
              <a:latin typeface="Broadway BT" panose="04040905080B02020502" pitchFamily="82" charset="0"/>
            </a:endParaRPr>
          </a:p>
        </p:txBody>
      </p:sp>
      <p:grpSp>
        <p:nvGrpSpPr>
          <p:cNvPr id="13" name="组合 12"/>
          <p:cNvGrpSpPr/>
          <p:nvPr/>
        </p:nvGrpSpPr>
        <p:grpSpPr>
          <a:xfrm>
            <a:off x="1500869" y="2952091"/>
            <a:ext cx="2952349" cy="1202348"/>
            <a:chOff x="1500869" y="2952091"/>
            <a:chExt cx="2952349" cy="1202348"/>
          </a:xfrm>
          <a:solidFill>
            <a:srgbClr val="FF5B5B"/>
          </a:solidFill>
        </p:grpSpPr>
        <p:sp>
          <p:nvSpPr>
            <p:cNvPr id="8" name="Freeform 15"/>
            <p:cNvSpPr>
              <a:spLocks/>
            </p:cNvSpPr>
            <p:nvPr/>
          </p:nvSpPr>
          <p:spPr bwMode="auto">
            <a:xfrm>
              <a:off x="1500869" y="2952091"/>
              <a:ext cx="2952349" cy="1202348"/>
            </a:xfrm>
            <a:custGeom>
              <a:avLst/>
              <a:gdLst>
                <a:gd name="T0" fmla="*/ 0 w 879"/>
                <a:gd name="T1" fmla="*/ 0 h 613"/>
                <a:gd name="T2" fmla="*/ 564 w 879"/>
                <a:gd name="T3" fmla="*/ 0 h 613"/>
                <a:gd name="T4" fmla="*/ 879 w 879"/>
                <a:gd name="T5" fmla="*/ 613 h 613"/>
                <a:gd name="T6" fmla="*/ 318 w 879"/>
                <a:gd name="T7" fmla="*/ 613 h 613"/>
                <a:gd name="T8" fmla="*/ 0 w 879"/>
                <a:gd name="T9" fmla="*/ 0 h 613"/>
              </a:gdLst>
              <a:ahLst/>
              <a:cxnLst>
                <a:cxn ang="0">
                  <a:pos x="T0" y="T1"/>
                </a:cxn>
                <a:cxn ang="0">
                  <a:pos x="T2" y="T3"/>
                </a:cxn>
                <a:cxn ang="0">
                  <a:pos x="T4" y="T5"/>
                </a:cxn>
                <a:cxn ang="0">
                  <a:pos x="T6" y="T7"/>
                </a:cxn>
                <a:cxn ang="0">
                  <a:pos x="T8" y="T9"/>
                </a:cxn>
              </a:cxnLst>
              <a:rect l="0" t="0" r="r" b="b"/>
              <a:pathLst>
                <a:path w="879" h="613">
                  <a:moveTo>
                    <a:pt x="0" y="0"/>
                  </a:moveTo>
                  <a:lnTo>
                    <a:pt x="564" y="0"/>
                  </a:lnTo>
                  <a:lnTo>
                    <a:pt x="879" y="613"/>
                  </a:lnTo>
                  <a:lnTo>
                    <a:pt x="318" y="613"/>
                  </a:lnTo>
                  <a:lnTo>
                    <a:pt x="0" y="0"/>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 name="文本框 23"/>
            <p:cNvSpPr txBox="1"/>
            <p:nvPr/>
          </p:nvSpPr>
          <p:spPr>
            <a:xfrm>
              <a:off x="2593028" y="3020428"/>
              <a:ext cx="867545" cy="830997"/>
            </a:xfrm>
            <a:prstGeom prst="rect">
              <a:avLst/>
            </a:prstGeom>
            <a:grpFill/>
          </p:spPr>
          <p:txBody>
            <a:bodyPr wrap="none" rtlCol="0">
              <a:spAutoFit/>
            </a:bodyPr>
            <a:lstStyle/>
            <a:p>
              <a:r>
                <a:rPr lang="en-US" altLang="zh-CN" sz="4800" dirty="0" smtClean="0"/>
                <a:t>03</a:t>
              </a:r>
              <a:endParaRPr lang="zh-CN" altLang="en-US" sz="4800" dirty="0"/>
            </a:p>
          </p:txBody>
        </p:sp>
        <p:sp>
          <p:nvSpPr>
            <p:cNvPr id="25" name="文本框 24"/>
            <p:cNvSpPr txBox="1"/>
            <p:nvPr/>
          </p:nvSpPr>
          <p:spPr>
            <a:xfrm>
              <a:off x="2650299" y="3682148"/>
              <a:ext cx="1003801" cy="338554"/>
            </a:xfrm>
            <a:prstGeom prst="rect">
              <a:avLst/>
            </a:prstGeom>
            <a:grpFill/>
          </p:spPr>
          <p:txBody>
            <a:bodyPr wrap="none" rtlCol="0">
              <a:spAutoFit/>
            </a:bodyPr>
            <a:lstStyle/>
            <a:p>
              <a:r>
                <a:rPr lang="zh-CN" altLang="en-US" sz="1600" dirty="0" smtClean="0"/>
                <a:t>新建图层</a:t>
              </a:r>
              <a:endParaRPr lang="zh-CN" altLang="en-US" sz="1600" dirty="0"/>
            </a:p>
          </p:txBody>
        </p:sp>
      </p:grpSp>
      <p:grpSp>
        <p:nvGrpSpPr>
          <p:cNvPr id="14" name="组合 13"/>
          <p:cNvGrpSpPr/>
          <p:nvPr/>
        </p:nvGrpSpPr>
        <p:grpSpPr>
          <a:xfrm>
            <a:off x="3018289" y="2542155"/>
            <a:ext cx="3308377" cy="1612284"/>
            <a:chOff x="3018289" y="2542155"/>
            <a:chExt cx="3308377" cy="1612284"/>
          </a:xfrm>
        </p:grpSpPr>
        <p:sp>
          <p:nvSpPr>
            <p:cNvPr id="6" name="Freeform 12"/>
            <p:cNvSpPr>
              <a:spLocks/>
            </p:cNvSpPr>
            <p:nvPr/>
          </p:nvSpPr>
          <p:spPr bwMode="auto">
            <a:xfrm>
              <a:off x="3018289" y="2542155"/>
              <a:ext cx="3308377" cy="1612284"/>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close/>
                </a:path>
              </a:pathLst>
            </a:custGeom>
            <a:solidFill>
              <a:srgbClr val="F1C84C"/>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6" name="文本框 25"/>
            <p:cNvSpPr txBox="1"/>
            <p:nvPr/>
          </p:nvSpPr>
          <p:spPr>
            <a:xfrm>
              <a:off x="4461162" y="2976800"/>
              <a:ext cx="867545" cy="830997"/>
            </a:xfrm>
            <a:prstGeom prst="rect">
              <a:avLst/>
            </a:prstGeom>
            <a:noFill/>
          </p:spPr>
          <p:txBody>
            <a:bodyPr wrap="none" rtlCol="0">
              <a:spAutoFit/>
            </a:bodyPr>
            <a:lstStyle/>
            <a:p>
              <a:r>
                <a:rPr lang="en-US" altLang="zh-CN" sz="4800" dirty="0" smtClean="0"/>
                <a:t>05</a:t>
              </a:r>
              <a:endParaRPr lang="zh-CN" altLang="en-US" sz="4800" dirty="0"/>
            </a:p>
          </p:txBody>
        </p:sp>
        <p:sp>
          <p:nvSpPr>
            <p:cNvPr id="27" name="文本框 26"/>
            <p:cNvSpPr txBox="1"/>
            <p:nvPr/>
          </p:nvSpPr>
          <p:spPr>
            <a:xfrm>
              <a:off x="4518433" y="3638520"/>
              <a:ext cx="1210588" cy="338554"/>
            </a:xfrm>
            <a:prstGeom prst="rect">
              <a:avLst/>
            </a:prstGeom>
            <a:noFill/>
          </p:spPr>
          <p:txBody>
            <a:bodyPr wrap="none" rtlCol="0">
              <a:spAutoFit/>
            </a:bodyPr>
            <a:lstStyle/>
            <a:p>
              <a:r>
                <a:rPr lang="zh-CN" altLang="en-US" sz="1600" dirty="0"/>
                <a:t>插</a:t>
              </a:r>
              <a:r>
                <a:rPr lang="zh-CN" altLang="en-US" sz="1600" dirty="0" smtClean="0"/>
                <a:t>入关键帧</a:t>
              </a:r>
              <a:endParaRPr lang="zh-CN" altLang="en-US" sz="1600" dirty="0"/>
            </a:p>
          </p:txBody>
        </p:sp>
      </p:grpSp>
      <p:grpSp>
        <p:nvGrpSpPr>
          <p:cNvPr id="15" name="组合 14"/>
          <p:cNvGrpSpPr/>
          <p:nvPr/>
        </p:nvGrpSpPr>
        <p:grpSpPr>
          <a:xfrm>
            <a:off x="4545868" y="2147910"/>
            <a:ext cx="3657687" cy="2006529"/>
            <a:chOff x="4545868" y="2147910"/>
            <a:chExt cx="3657687" cy="2006529"/>
          </a:xfrm>
        </p:grpSpPr>
        <p:sp>
          <p:nvSpPr>
            <p:cNvPr id="4" name="Freeform 9"/>
            <p:cNvSpPr>
              <a:spLocks/>
            </p:cNvSpPr>
            <p:nvPr/>
          </p:nvSpPr>
          <p:spPr bwMode="auto">
            <a:xfrm>
              <a:off x="4545868" y="2147910"/>
              <a:ext cx="3657687" cy="2006529"/>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close/>
                </a:path>
              </a:pathLst>
            </a:custGeom>
            <a:solidFill>
              <a:srgbClr val="FF3300"/>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6237839" y="2942075"/>
              <a:ext cx="867545" cy="830997"/>
            </a:xfrm>
            <a:prstGeom prst="rect">
              <a:avLst/>
            </a:prstGeom>
            <a:noFill/>
          </p:spPr>
          <p:txBody>
            <a:bodyPr wrap="none" rtlCol="0">
              <a:spAutoFit/>
            </a:bodyPr>
            <a:lstStyle/>
            <a:p>
              <a:r>
                <a:rPr lang="en-US" altLang="zh-CN" sz="4800" dirty="0" smtClean="0"/>
                <a:t>07</a:t>
              </a:r>
              <a:endParaRPr lang="zh-CN" altLang="en-US" sz="4800" dirty="0"/>
            </a:p>
          </p:txBody>
        </p:sp>
        <p:sp>
          <p:nvSpPr>
            <p:cNvPr id="29" name="文本框 28"/>
            <p:cNvSpPr txBox="1"/>
            <p:nvPr/>
          </p:nvSpPr>
          <p:spPr>
            <a:xfrm>
              <a:off x="6295110" y="3603795"/>
              <a:ext cx="1415772" cy="338554"/>
            </a:xfrm>
            <a:prstGeom prst="rect">
              <a:avLst/>
            </a:prstGeom>
            <a:noFill/>
          </p:spPr>
          <p:txBody>
            <a:bodyPr wrap="none" rtlCol="0">
              <a:spAutoFit/>
            </a:bodyPr>
            <a:lstStyle/>
            <a:p>
              <a:r>
                <a:rPr lang="zh-CN" altLang="en-US" sz="1600" dirty="0" smtClean="0"/>
                <a:t>设置动画属性</a:t>
              </a:r>
              <a:endParaRPr lang="zh-CN" altLang="en-US" sz="1600" dirty="0"/>
            </a:p>
          </p:txBody>
        </p:sp>
      </p:grpSp>
      <p:grpSp>
        <p:nvGrpSpPr>
          <p:cNvPr id="17" name="组合 16"/>
          <p:cNvGrpSpPr/>
          <p:nvPr/>
        </p:nvGrpSpPr>
        <p:grpSpPr>
          <a:xfrm>
            <a:off x="1500869" y="4125896"/>
            <a:ext cx="2952349" cy="1234814"/>
            <a:chOff x="1500869" y="4125896"/>
            <a:chExt cx="2952349" cy="1234814"/>
          </a:xfrm>
          <a:solidFill>
            <a:srgbClr val="F05246"/>
          </a:solidFill>
        </p:grpSpPr>
        <p:sp>
          <p:nvSpPr>
            <p:cNvPr id="9" name="Freeform 16"/>
            <p:cNvSpPr>
              <a:spLocks/>
            </p:cNvSpPr>
            <p:nvPr/>
          </p:nvSpPr>
          <p:spPr bwMode="auto">
            <a:xfrm>
              <a:off x="1500869" y="4154439"/>
              <a:ext cx="2952349" cy="1206271"/>
            </a:xfrm>
            <a:custGeom>
              <a:avLst/>
              <a:gdLst>
                <a:gd name="T0" fmla="*/ 0 w 879"/>
                <a:gd name="T1" fmla="*/ 615 h 615"/>
                <a:gd name="T2" fmla="*/ 564 w 879"/>
                <a:gd name="T3" fmla="*/ 615 h 615"/>
                <a:gd name="T4" fmla="*/ 879 w 879"/>
                <a:gd name="T5" fmla="*/ 0 h 615"/>
                <a:gd name="T6" fmla="*/ 318 w 879"/>
                <a:gd name="T7" fmla="*/ 0 h 615"/>
                <a:gd name="T8" fmla="*/ 0 w 879"/>
                <a:gd name="T9" fmla="*/ 615 h 615"/>
              </a:gdLst>
              <a:ahLst/>
              <a:cxnLst>
                <a:cxn ang="0">
                  <a:pos x="T0" y="T1"/>
                </a:cxn>
                <a:cxn ang="0">
                  <a:pos x="T2" y="T3"/>
                </a:cxn>
                <a:cxn ang="0">
                  <a:pos x="T4" y="T5"/>
                </a:cxn>
                <a:cxn ang="0">
                  <a:pos x="T6" y="T7"/>
                </a:cxn>
                <a:cxn ang="0">
                  <a:pos x="T8" y="T9"/>
                </a:cxn>
              </a:cxnLst>
              <a:rect l="0" t="0" r="r" b="b"/>
              <a:pathLst>
                <a:path w="879" h="615">
                  <a:moveTo>
                    <a:pt x="0" y="615"/>
                  </a:moveTo>
                  <a:lnTo>
                    <a:pt x="564" y="615"/>
                  </a:lnTo>
                  <a:lnTo>
                    <a:pt x="879" y="0"/>
                  </a:lnTo>
                  <a:lnTo>
                    <a:pt x="318" y="0"/>
                  </a:lnTo>
                  <a:lnTo>
                    <a:pt x="0" y="615"/>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0" name="文本框 29"/>
            <p:cNvSpPr txBox="1"/>
            <p:nvPr/>
          </p:nvSpPr>
          <p:spPr>
            <a:xfrm>
              <a:off x="2593028" y="4125896"/>
              <a:ext cx="867545" cy="830997"/>
            </a:xfrm>
            <a:prstGeom prst="rect">
              <a:avLst/>
            </a:prstGeom>
            <a:noFill/>
            <a:ln>
              <a:noFill/>
            </a:ln>
          </p:spPr>
          <p:txBody>
            <a:bodyPr wrap="none" rtlCol="0">
              <a:spAutoFit/>
            </a:bodyPr>
            <a:lstStyle/>
            <a:p>
              <a:r>
                <a:rPr lang="en-US" altLang="zh-CN" sz="4800" dirty="0" smtClean="0"/>
                <a:t>04</a:t>
              </a:r>
              <a:endParaRPr lang="zh-CN" altLang="en-US" sz="4800" dirty="0"/>
            </a:p>
          </p:txBody>
        </p:sp>
        <p:sp>
          <p:nvSpPr>
            <p:cNvPr id="31" name="文本框 30"/>
            <p:cNvSpPr txBox="1"/>
            <p:nvPr/>
          </p:nvSpPr>
          <p:spPr>
            <a:xfrm>
              <a:off x="2650299" y="4787616"/>
              <a:ext cx="1005403" cy="338554"/>
            </a:xfrm>
            <a:prstGeom prst="rect">
              <a:avLst/>
            </a:prstGeom>
            <a:grpFill/>
          </p:spPr>
          <p:txBody>
            <a:bodyPr wrap="none" rtlCol="0">
              <a:spAutoFit/>
            </a:bodyPr>
            <a:lstStyle/>
            <a:p>
              <a:r>
                <a:rPr lang="zh-CN" altLang="en-US" sz="1600" dirty="0" smtClean="0"/>
                <a:t>创建元件</a:t>
              </a:r>
              <a:endParaRPr lang="zh-CN" altLang="en-US" sz="1600" dirty="0"/>
            </a:p>
          </p:txBody>
        </p:sp>
      </p:grpSp>
      <p:grpSp>
        <p:nvGrpSpPr>
          <p:cNvPr id="18" name="组合 17"/>
          <p:cNvGrpSpPr/>
          <p:nvPr/>
        </p:nvGrpSpPr>
        <p:grpSpPr>
          <a:xfrm>
            <a:off x="3018289" y="4125896"/>
            <a:ext cx="3308377" cy="1644750"/>
            <a:chOff x="3018289" y="4125896"/>
            <a:chExt cx="3308377" cy="1644750"/>
          </a:xfrm>
        </p:grpSpPr>
        <p:sp>
          <p:nvSpPr>
            <p:cNvPr id="7" name="Freeform 14"/>
            <p:cNvSpPr>
              <a:spLocks/>
            </p:cNvSpPr>
            <p:nvPr/>
          </p:nvSpPr>
          <p:spPr bwMode="auto">
            <a:xfrm>
              <a:off x="3018289" y="4154439"/>
              <a:ext cx="3308377" cy="1616207"/>
            </a:xfrm>
            <a:custGeom>
              <a:avLst/>
              <a:gdLst>
                <a:gd name="T0" fmla="*/ 0 w 985"/>
                <a:gd name="T1" fmla="*/ 824 h 824"/>
                <a:gd name="T2" fmla="*/ 561 w 985"/>
                <a:gd name="T3" fmla="*/ 824 h 824"/>
                <a:gd name="T4" fmla="*/ 985 w 985"/>
                <a:gd name="T5" fmla="*/ 0 h 824"/>
                <a:gd name="T6" fmla="*/ 424 w 985"/>
                <a:gd name="T7" fmla="*/ 0 h 824"/>
                <a:gd name="T8" fmla="*/ 0 w 985"/>
                <a:gd name="T9" fmla="*/ 824 h 824"/>
              </a:gdLst>
              <a:ahLst/>
              <a:cxnLst>
                <a:cxn ang="0">
                  <a:pos x="T0" y="T1"/>
                </a:cxn>
                <a:cxn ang="0">
                  <a:pos x="T2" y="T3"/>
                </a:cxn>
                <a:cxn ang="0">
                  <a:pos x="T4" y="T5"/>
                </a:cxn>
                <a:cxn ang="0">
                  <a:pos x="T6" y="T7"/>
                </a:cxn>
                <a:cxn ang="0">
                  <a:pos x="T8" y="T9"/>
                </a:cxn>
              </a:cxnLst>
              <a:rect l="0" t="0" r="r" b="b"/>
              <a:pathLst>
                <a:path w="985" h="824">
                  <a:moveTo>
                    <a:pt x="0" y="824"/>
                  </a:moveTo>
                  <a:lnTo>
                    <a:pt x="561" y="824"/>
                  </a:lnTo>
                  <a:lnTo>
                    <a:pt x="985" y="0"/>
                  </a:lnTo>
                  <a:lnTo>
                    <a:pt x="424" y="0"/>
                  </a:lnTo>
                  <a:lnTo>
                    <a:pt x="0" y="824"/>
                  </a:lnTo>
                  <a:close/>
                </a:path>
              </a:pathLst>
            </a:custGeom>
            <a:solidFill>
              <a:srgbClr val="F1C84C">
                <a:alpha val="88000"/>
              </a:srgb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2" name="文本框 31"/>
            <p:cNvSpPr txBox="1"/>
            <p:nvPr/>
          </p:nvSpPr>
          <p:spPr>
            <a:xfrm>
              <a:off x="4471085" y="4125896"/>
              <a:ext cx="867545" cy="830997"/>
            </a:xfrm>
            <a:prstGeom prst="rect">
              <a:avLst/>
            </a:prstGeom>
            <a:noFill/>
          </p:spPr>
          <p:txBody>
            <a:bodyPr wrap="none" rtlCol="0">
              <a:spAutoFit/>
            </a:bodyPr>
            <a:lstStyle/>
            <a:p>
              <a:r>
                <a:rPr lang="en-US" altLang="zh-CN" sz="4800" dirty="0" smtClean="0"/>
                <a:t>06</a:t>
              </a:r>
              <a:endParaRPr lang="zh-CN" altLang="en-US" sz="4800" dirty="0"/>
            </a:p>
          </p:txBody>
        </p:sp>
        <p:sp>
          <p:nvSpPr>
            <p:cNvPr id="33" name="文本框 32"/>
            <p:cNvSpPr txBox="1"/>
            <p:nvPr/>
          </p:nvSpPr>
          <p:spPr>
            <a:xfrm>
              <a:off x="4148528" y="4787616"/>
              <a:ext cx="1415772" cy="338554"/>
            </a:xfrm>
            <a:prstGeom prst="rect">
              <a:avLst/>
            </a:prstGeom>
            <a:noFill/>
          </p:spPr>
          <p:txBody>
            <a:bodyPr wrap="none" rtlCol="0">
              <a:spAutoFit/>
            </a:bodyPr>
            <a:lstStyle/>
            <a:p>
              <a:r>
                <a:rPr lang="zh-CN" altLang="en-US" sz="1600" dirty="0" smtClean="0"/>
                <a:t>创建补间动画</a:t>
              </a:r>
              <a:endParaRPr lang="zh-CN" altLang="en-US" sz="1600" dirty="0"/>
            </a:p>
          </p:txBody>
        </p:sp>
      </p:grpSp>
      <p:grpSp>
        <p:nvGrpSpPr>
          <p:cNvPr id="36" name="组合 35"/>
          <p:cNvGrpSpPr/>
          <p:nvPr/>
        </p:nvGrpSpPr>
        <p:grpSpPr>
          <a:xfrm>
            <a:off x="4545868" y="4125896"/>
            <a:ext cx="3657687" cy="2038995"/>
            <a:chOff x="4545868" y="4125896"/>
            <a:chExt cx="3657687" cy="2038995"/>
          </a:xfrm>
          <a:solidFill>
            <a:srgbClr val="C00000"/>
          </a:solidFill>
        </p:grpSpPr>
        <p:sp>
          <p:nvSpPr>
            <p:cNvPr id="5" name="Freeform 11"/>
            <p:cNvSpPr>
              <a:spLocks/>
            </p:cNvSpPr>
            <p:nvPr/>
          </p:nvSpPr>
          <p:spPr bwMode="auto">
            <a:xfrm>
              <a:off x="4545868" y="4154439"/>
              <a:ext cx="3657687" cy="2010452"/>
            </a:xfrm>
            <a:custGeom>
              <a:avLst/>
              <a:gdLst>
                <a:gd name="T0" fmla="*/ 0 w 1089"/>
                <a:gd name="T1" fmla="*/ 1025 h 1025"/>
                <a:gd name="T2" fmla="*/ 561 w 1089"/>
                <a:gd name="T3" fmla="*/ 1025 h 1025"/>
                <a:gd name="T4" fmla="*/ 1089 w 1089"/>
                <a:gd name="T5" fmla="*/ 0 h 1025"/>
                <a:gd name="T6" fmla="*/ 526 w 1089"/>
                <a:gd name="T7" fmla="*/ 0 h 1025"/>
                <a:gd name="T8" fmla="*/ 0 w 1089"/>
                <a:gd name="T9" fmla="*/ 1025 h 1025"/>
              </a:gdLst>
              <a:ahLst/>
              <a:cxnLst>
                <a:cxn ang="0">
                  <a:pos x="T0" y="T1"/>
                </a:cxn>
                <a:cxn ang="0">
                  <a:pos x="T2" y="T3"/>
                </a:cxn>
                <a:cxn ang="0">
                  <a:pos x="T4" y="T5"/>
                </a:cxn>
                <a:cxn ang="0">
                  <a:pos x="T6" y="T7"/>
                </a:cxn>
                <a:cxn ang="0">
                  <a:pos x="T8" y="T9"/>
                </a:cxn>
              </a:cxnLst>
              <a:rect l="0" t="0" r="r" b="b"/>
              <a:pathLst>
                <a:path w="1089" h="1025">
                  <a:moveTo>
                    <a:pt x="0" y="1025"/>
                  </a:moveTo>
                  <a:lnTo>
                    <a:pt x="561" y="1025"/>
                  </a:lnTo>
                  <a:lnTo>
                    <a:pt x="1089" y="0"/>
                  </a:lnTo>
                  <a:lnTo>
                    <a:pt x="526" y="0"/>
                  </a:lnTo>
                  <a:lnTo>
                    <a:pt x="0" y="1025"/>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4" name="文本框 33"/>
            <p:cNvSpPr txBox="1"/>
            <p:nvPr/>
          </p:nvSpPr>
          <p:spPr>
            <a:xfrm>
              <a:off x="6243923" y="4125896"/>
              <a:ext cx="867545" cy="830997"/>
            </a:xfrm>
            <a:prstGeom prst="rect">
              <a:avLst/>
            </a:prstGeom>
            <a:noFill/>
          </p:spPr>
          <p:txBody>
            <a:bodyPr wrap="none" rtlCol="0">
              <a:spAutoFit/>
            </a:bodyPr>
            <a:lstStyle/>
            <a:p>
              <a:r>
                <a:rPr lang="en-US" altLang="zh-CN" sz="4800" dirty="0" smtClean="0"/>
                <a:t>08</a:t>
              </a:r>
              <a:endParaRPr lang="zh-CN" altLang="en-US" sz="4800" dirty="0"/>
            </a:p>
          </p:txBody>
        </p:sp>
        <p:sp>
          <p:nvSpPr>
            <p:cNvPr id="35" name="文本框 34"/>
            <p:cNvSpPr txBox="1"/>
            <p:nvPr/>
          </p:nvSpPr>
          <p:spPr>
            <a:xfrm>
              <a:off x="6301194" y="4787616"/>
              <a:ext cx="1003801" cy="338554"/>
            </a:xfrm>
            <a:prstGeom prst="rect">
              <a:avLst/>
            </a:prstGeom>
            <a:grpFill/>
          </p:spPr>
          <p:txBody>
            <a:bodyPr wrap="none" rtlCol="0">
              <a:spAutoFit/>
            </a:bodyPr>
            <a:lstStyle/>
            <a:p>
              <a:r>
                <a:rPr lang="zh-CN" altLang="en-US" sz="1600" dirty="0" smtClean="0"/>
                <a:t>测试影片</a:t>
              </a:r>
              <a:endParaRPr lang="zh-CN" altLang="en-US" sz="1600" dirty="0"/>
            </a:p>
          </p:txBody>
        </p:sp>
      </p:grpSp>
      <p:grpSp>
        <p:nvGrpSpPr>
          <p:cNvPr id="12" name="组合 11"/>
          <p:cNvGrpSpPr/>
          <p:nvPr/>
        </p:nvGrpSpPr>
        <p:grpSpPr>
          <a:xfrm>
            <a:off x="15188" y="3182708"/>
            <a:ext cx="2569451" cy="1000274"/>
            <a:chOff x="15188" y="3182708"/>
            <a:chExt cx="2569451" cy="1000274"/>
          </a:xfrm>
        </p:grpSpPr>
        <p:sp>
          <p:nvSpPr>
            <p:cNvPr id="10" name="Freeform 17"/>
            <p:cNvSpPr>
              <a:spLocks/>
            </p:cNvSpPr>
            <p:nvPr/>
          </p:nvSpPr>
          <p:spPr bwMode="auto">
            <a:xfrm>
              <a:off x="15188" y="3387525"/>
              <a:ext cx="2569451" cy="766914"/>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close/>
                </a:path>
              </a:pathLst>
            </a:custGeom>
            <a:solidFill>
              <a:srgbClr val="56687C"/>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8" name="文本框 37"/>
            <p:cNvSpPr txBox="1"/>
            <p:nvPr/>
          </p:nvSpPr>
          <p:spPr>
            <a:xfrm>
              <a:off x="501905" y="3182708"/>
              <a:ext cx="867545" cy="830997"/>
            </a:xfrm>
            <a:prstGeom prst="rect">
              <a:avLst/>
            </a:prstGeom>
            <a:noFill/>
          </p:spPr>
          <p:txBody>
            <a:bodyPr wrap="none" rtlCol="0">
              <a:spAutoFit/>
            </a:bodyPr>
            <a:lstStyle/>
            <a:p>
              <a:r>
                <a:rPr lang="en-US" altLang="zh-CN" sz="4800" dirty="0" smtClean="0"/>
                <a:t>01</a:t>
              </a:r>
              <a:endParaRPr lang="zh-CN" altLang="en-US" sz="4800" dirty="0"/>
            </a:p>
          </p:txBody>
        </p:sp>
        <p:sp>
          <p:nvSpPr>
            <p:cNvPr id="39" name="文本框 38"/>
            <p:cNvSpPr txBox="1"/>
            <p:nvPr/>
          </p:nvSpPr>
          <p:spPr>
            <a:xfrm>
              <a:off x="502904" y="3844428"/>
              <a:ext cx="1210588" cy="338554"/>
            </a:xfrm>
            <a:prstGeom prst="rect">
              <a:avLst/>
            </a:prstGeom>
            <a:noFill/>
          </p:spPr>
          <p:txBody>
            <a:bodyPr wrap="none" rtlCol="0">
              <a:spAutoFit/>
            </a:bodyPr>
            <a:lstStyle/>
            <a:p>
              <a:r>
                <a:rPr lang="zh-CN" altLang="en-US" sz="1600" dirty="0"/>
                <a:t>创建新项目</a:t>
              </a:r>
            </a:p>
          </p:txBody>
        </p:sp>
      </p:grpSp>
      <p:grpSp>
        <p:nvGrpSpPr>
          <p:cNvPr id="16" name="组合 15"/>
          <p:cNvGrpSpPr/>
          <p:nvPr/>
        </p:nvGrpSpPr>
        <p:grpSpPr>
          <a:xfrm>
            <a:off x="15188" y="3992777"/>
            <a:ext cx="2569451" cy="1000274"/>
            <a:chOff x="15188" y="3992777"/>
            <a:chExt cx="2569451" cy="1000274"/>
          </a:xfrm>
        </p:grpSpPr>
        <p:sp>
          <p:nvSpPr>
            <p:cNvPr id="11" name="Freeform 19"/>
            <p:cNvSpPr>
              <a:spLocks/>
            </p:cNvSpPr>
            <p:nvPr/>
          </p:nvSpPr>
          <p:spPr bwMode="auto">
            <a:xfrm>
              <a:off x="15188" y="4154439"/>
              <a:ext cx="2569451" cy="770837"/>
            </a:xfrm>
            <a:custGeom>
              <a:avLst/>
              <a:gdLst>
                <a:gd name="T0" fmla="*/ 0 w 765"/>
                <a:gd name="T1" fmla="*/ 393 h 393"/>
                <a:gd name="T2" fmla="*/ 561 w 765"/>
                <a:gd name="T3" fmla="*/ 393 h 393"/>
                <a:gd name="T4" fmla="*/ 765 w 765"/>
                <a:gd name="T5" fmla="*/ 0 h 393"/>
                <a:gd name="T6" fmla="*/ 0 w 765"/>
                <a:gd name="T7" fmla="*/ 0 h 393"/>
                <a:gd name="T8" fmla="*/ 0 w 765"/>
                <a:gd name="T9" fmla="*/ 393 h 393"/>
              </a:gdLst>
              <a:ahLst/>
              <a:cxnLst>
                <a:cxn ang="0">
                  <a:pos x="T0" y="T1"/>
                </a:cxn>
                <a:cxn ang="0">
                  <a:pos x="T2" y="T3"/>
                </a:cxn>
                <a:cxn ang="0">
                  <a:pos x="T4" y="T5"/>
                </a:cxn>
                <a:cxn ang="0">
                  <a:pos x="T6" y="T7"/>
                </a:cxn>
                <a:cxn ang="0">
                  <a:pos x="T8" y="T9"/>
                </a:cxn>
              </a:cxnLst>
              <a:rect l="0" t="0" r="r" b="b"/>
              <a:pathLst>
                <a:path w="765" h="393">
                  <a:moveTo>
                    <a:pt x="0" y="393"/>
                  </a:moveTo>
                  <a:lnTo>
                    <a:pt x="561" y="393"/>
                  </a:lnTo>
                  <a:lnTo>
                    <a:pt x="765" y="0"/>
                  </a:lnTo>
                  <a:lnTo>
                    <a:pt x="0" y="0"/>
                  </a:lnTo>
                  <a:lnTo>
                    <a:pt x="0" y="393"/>
                  </a:lnTo>
                  <a:close/>
                </a:path>
              </a:pathLst>
            </a:custGeom>
            <a:solidFill>
              <a:srgbClr val="56687C">
                <a:alpha val="88000"/>
              </a:srgbClr>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0" name="文本框 39"/>
            <p:cNvSpPr txBox="1"/>
            <p:nvPr/>
          </p:nvSpPr>
          <p:spPr>
            <a:xfrm>
              <a:off x="490767" y="3992777"/>
              <a:ext cx="867545" cy="830997"/>
            </a:xfrm>
            <a:prstGeom prst="rect">
              <a:avLst/>
            </a:prstGeom>
            <a:noFill/>
          </p:spPr>
          <p:txBody>
            <a:bodyPr wrap="none" rtlCol="0">
              <a:spAutoFit/>
            </a:bodyPr>
            <a:lstStyle/>
            <a:p>
              <a:r>
                <a:rPr lang="en-US" altLang="zh-CN" sz="4800" dirty="0" smtClean="0"/>
                <a:t>02</a:t>
              </a:r>
              <a:endParaRPr lang="zh-CN" altLang="en-US" sz="4800" dirty="0"/>
            </a:p>
          </p:txBody>
        </p:sp>
        <p:sp>
          <p:nvSpPr>
            <p:cNvPr id="41" name="文本框 40"/>
            <p:cNvSpPr txBox="1"/>
            <p:nvPr/>
          </p:nvSpPr>
          <p:spPr>
            <a:xfrm>
              <a:off x="477698" y="4654497"/>
              <a:ext cx="1415772" cy="338554"/>
            </a:xfrm>
            <a:prstGeom prst="rect">
              <a:avLst/>
            </a:prstGeom>
            <a:noFill/>
          </p:spPr>
          <p:txBody>
            <a:bodyPr wrap="none" rtlCol="0">
              <a:spAutoFit/>
            </a:bodyPr>
            <a:lstStyle/>
            <a:p>
              <a:r>
                <a:rPr lang="zh-CN" altLang="en-US" sz="1600" dirty="0" smtClean="0"/>
                <a:t>导入素材到库</a:t>
              </a:r>
              <a:endParaRPr lang="zh-CN" altLang="en-US" sz="1600" dirty="0"/>
            </a:p>
          </p:txBody>
        </p:sp>
      </p:grpSp>
      <p:sp>
        <p:nvSpPr>
          <p:cNvPr id="42" name="文本框 41"/>
          <p:cNvSpPr txBox="1"/>
          <p:nvPr/>
        </p:nvSpPr>
        <p:spPr>
          <a:xfrm>
            <a:off x="-4622620" y="3786296"/>
            <a:ext cx="4490332" cy="707886"/>
          </a:xfrm>
          <a:prstGeom prst="rect">
            <a:avLst/>
          </a:prstGeom>
          <a:noFill/>
        </p:spPr>
        <p:txBody>
          <a:bodyPr wrap="none" rtlCol="0">
            <a:spAutoFit/>
          </a:bodyPr>
          <a:lstStyle/>
          <a:p>
            <a:r>
              <a:rPr lang="en-US" altLang="zh-CN" sz="4000" dirty="0" smtClean="0"/>
              <a:t>Design your flash</a:t>
            </a:r>
            <a:endParaRPr lang="zh-CN" altLang="en-US" sz="4000" dirty="0"/>
          </a:p>
        </p:txBody>
      </p:sp>
      <p:pic>
        <p:nvPicPr>
          <p:cNvPr id="43" name="图片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86800" y="2693082"/>
            <a:ext cx="2979594" cy="2234696"/>
          </a:xfrm>
          <a:prstGeom prst="rect">
            <a:avLst/>
          </a:prstGeom>
        </p:spPr>
      </p:pic>
    </p:spTree>
    <p:extLst>
      <p:ext uri="{BB962C8B-B14F-4D97-AF65-F5344CB8AC3E}">
        <p14:creationId xmlns:p14="http://schemas.microsoft.com/office/powerpoint/2010/main" xmlns="" val="3693121876"/>
      </p:ext>
    </p:extLst>
  </p:cSld>
  <p:clrMapOvr>
    <a:masterClrMapping/>
  </p:clrMapOvr>
  <mc:AlternateContent xmlns:mc="http://schemas.openxmlformats.org/markup-compatibility/2006">
    <mc:Choice xmlns:p14="http://schemas.microsoft.com/office/powerpoint/2010/main" xmlns="" Requires="p14">
      <p:transition spd="slow" p14:dur="1300">
        <p14:pan dir="r"/>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withEffect" p14:presetBounceEnd="50000">
                                      <p:stCondLst>
                                        <p:cond delay="0"/>
                                      </p:stCondLst>
                                      <p:childTnLst>
                                        <p:animMotion origin="layout" path="M -6.25E-7 2.96296E-6 L -6.25E-7 -0.03959 " pathEditMode="relative" rAng="0" ptsTypes="AA" p14:bounceEnd="50000">
                                          <p:cBhvr>
                                            <p:cTn id="6" dur="20" fill="hold"/>
                                            <p:tgtEl>
                                              <p:spTgt spid="12"/>
                                            </p:tgtEl>
                                            <p:attrNameLst>
                                              <p:attrName>ppt_x</p:attrName>
                                              <p:attrName>ppt_y</p:attrName>
                                            </p:attrNameLst>
                                          </p:cBhvr>
                                          <p:rCtr x="0" y="-1991"/>
                                        </p:animMotion>
                                      </p:childTnLst>
                                    </p:cTn>
                                  </p:par>
                                  <p:par>
                                    <p:cTn id="7" presetID="64" presetClass="path" presetSubtype="0" accel="50000" fill="hold" nodeType="withEffect" p14:presetBounceEnd="50000">
                                      <p:stCondLst>
                                        <p:cond delay="200"/>
                                      </p:stCondLst>
                                      <p:childTnLst>
                                        <p:animMotion origin="layout" path="M -6.25E-7 2.96296E-6 L -6.25E-7 -0.03959 " pathEditMode="relative" rAng="0" ptsTypes="AA" p14:bounceEnd="50000">
                                          <p:cBhvr>
                                            <p:cTn id="8" dur="20" fill="hold"/>
                                            <p:tgtEl>
                                              <p:spTgt spid="13"/>
                                            </p:tgtEl>
                                            <p:attrNameLst>
                                              <p:attrName>ppt_x</p:attrName>
                                              <p:attrName>ppt_y</p:attrName>
                                            </p:attrNameLst>
                                          </p:cBhvr>
                                          <p:rCtr x="0" y="-1991"/>
                                        </p:animMotion>
                                      </p:childTnLst>
                                    </p:cTn>
                                  </p:par>
                                  <p:par>
                                    <p:cTn id="9" presetID="64" presetClass="path" presetSubtype="0" accel="50000" fill="hold" nodeType="withEffect" p14:presetBounceEnd="50000">
                                      <p:stCondLst>
                                        <p:cond delay="300"/>
                                      </p:stCondLst>
                                      <p:childTnLst>
                                        <p:animMotion origin="layout" path="M -6.25E-7 2.96296E-6 L -6.25E-7 -0.03959 " pathEditMode="relative" rAng="0" ptsTypes="AA" p14:bounceEnd="50000">
                                          <p:cBhvr>
                                            <p:cTn id="10" dur="20" fill="hold"/>
                                            <p:tgtEl>
                                              <p:spTgt spid="14"/>
                                            </p:tgtEl>
                                            <p:attrNameLst>
                                              <p:attrName>ppt_x</p:attrName>
                                              <p:attrName>ppt_y</p:attrName>
                                            </p:attrNameLst>
                                          </p:cBhvr>
                                          <p:rCtr x="0" y="-1991"/>
                                        </p:animMotion>
                                      </p:childTnLst>
                                    </p:cTn>
                                  </p:par>
                                  <p:par>
                                    <p:cTn id="11" presetID="64" presetClass="path" presetSubtype="0" accel="50000" fill="hold" nodeType="withEffect" p14:presetBounceEnd="50000">
                                      <p:stCondLst>
                                        <p:cond delay="400"/>
                                      </p:stCondLst>
                                      <p:childTnLst>
                                        <p:animMotion origin="layout" path="M -6.25E-7 2.96296E-6 L -6.25E-7 -0.03959 " pathEditMode="relative" rAng="0" ptsTypes="AA" p14:bounceEnd="50000">
                                          <p:cBhvr>
                                            <p:cTn id="12" dur="20" fill="hold"/>
                                            <p:tgtEl>
                                              <p:spTgt spid="15"/>
                                            </p:tgtEl>
                                            <p:attrNameLst>
                                              <p:attrName>ppt_x</p:attrName>
                                              <p:attrName>ppt_y</p:attrName>
                                            </p:attrNameLst>
                                          </p:cBhvr>
                                          <p:rCtr x="0" y="-1991"/>
                                        </p:animMotion>
                                      </p:childTnLst>
                                    </p:cTn>
                                  </p:par>
                                  <p:par>
                                    <p:cTn id="13" presetID="42" presetClass="path" presetSubtype="0" accel="50000" fill="hold" nodeType="withEffect" p14:presetBounceEnd="50000">
                                      <p:stCondLst>
                                        <p:cond delay="0"/>
                                      </p:stCondLst>
                                      <p:childTnLst>
                                        <p:animMotion origin="layout" path="M -6.25E-7 -2.59259E-6 L -6.25E-7 0.03866 " pathEditMode="relative" rAng="0" ptsTypes="AA" p14:bounceEnd="50000">
                                          <p:cBhvr>
                                            <p:cTn id="14" dur="20" fill="hold"/>
                                            <p:tgtEl>
                                              <p:spTgt spid="16"/>
                                            </p:tgtEl>
                                            <p:attrNameLst>
                                              <p:attrName>ppt_x</p:attrName>
                                              <p:attrName>ppt_y</p:attrName>
                                            </p:attrNameLst>
                                          </p:cBhvr>
                                          <p:rCtr x="0" y="1921"/>
                                        </p:animMotion>
                                      </p:childTnLst>
                                    </p:cTn>
                                  </p:par>
                                  <p:par>
                                    <p:cTn id="15" presetID="42" presetClass="path" presetSubtype="0" accel="50000" fill="hold" nodeType="withEffect" p14:presetBounceEnd="50000">
                                      <p:stCondLst>
                                        <p:cond delay="200"/>
                                      </p:stCondLst>
                                      <p:childTnLst>
                                        <p:animMotion origin="layout" path="M -6.25E-7 -2.59259E-6 L -6.25E-7 0.03866 " pathEditMode="relative" rAng="0" ptsTypes="AA" p14:bounceEnd="50000">
                                          <p:cBhvr>
                                            <p:cTn id="16" dur="20" fill="hold"/>
                                            <p:tgtEl>
                                              <p:spTgt spid="17"/>
                                            </p:tgtEl>
                                            <p:attrNameLst>
                                              <p:attrName>ppt_x</p:attrName>
                                              <p:attrName>ppt_y</p:attrName>
                                            </p:attrNameLst>
                                          </p:cBhvr>
                                          <p:rCtr x="0" y="1921"/>
                                        </p:animMotion>
                                      </p:childTnLst>
                                    </p:cTn>
                                  </p:par>
                                  <p:par>
                                    <p:cTn id="17" presetID="42" presetClass="path" presetSubtype="0" accel="50000" fill="hold" nodeType="withEffect" p14:presetBounceEnd="50000">
                                      <p:stCondLst>
                                        <p:cond delay="300"/>
                                      </p:stCondLst>
                                      <p:childTnLst>
                                        <p:animMotion origin="layout" path="M -6.25E-7 -2.59259E-6 L -6.25E-7 0.03866 " pathEditMode="relative" rAng="0" ptsTypes="AA" p14:bounceEnd="50000">
                                          <p:cBhvr>
                                            <p:cTn id="18" dur="20" fill="hold"/>
                                            <p:tgtEl>
                                              <p:spTgt spid="18"/>
                                            </p:tgtEl>
                                            <p:attrNameLst>
                                              <p:attrName>ppt_x</p:attrName>
                                              <p:attrName>ppt_y</p:attrName>
                                            </p:attrNameLst>
                                          </p:cBhvr>
                                          <p:rCtr x="0" y="1921"/>
                                        </p:animMotion>
                                      </p:childTnLst>
                                    </p:cTn>
                                  </p:par>
                                  <p:par>
                                    <p:cTn id="19" presetID="42" presetClass="path" presetSubtype="0" accel="50000" fill="hold" nodeType="withEffect" p14:presetBounceEnd="50000">
                                      <p:stCondLst>
                                        <p:cond delay="400"/>
                                      </p:stCondLst>
                                      <p:childTnLst>
                                        <p:animMotion origin="layout" path="M -6.25E-7 -2.59259E-6 L -6.25E-7 0.03866 " pathEditMode="relative" rAng="0" ptsTypes="AA" p14:bounceEnd="50000">
                                          <p:cBhvr>
                                            <p:cTn id="20" dur="20" fill="hold"/>
                                            <p:tgtEl>
                                              <p:spTgt spid="36"/>
                                            </p:tgtEl>
                                            <p:attrNameLst>
                                              <p:attrName>ppt_x</p:attrName>
                                              <p:attrName>ppt_y</p:attrName>
                                            </p:attrNameLst>
                                          </p:cBhvr>
                                          <p:rCtr x="0" y="1921"/>
                                        </p:animMotion>
                                      </p:childTnLst>
                                    </p:cTn>
                                  </p:par>
                                  <p:par>
                                    <p:cTn id="21" presetID="63" presetClass="path" presetSubtype="0" accel="50000" fill="hold" grpId="0" nodeType="withEffect" p14:presetBounceEnd="50000">
                                      <p:stCondLst>
                                        <p:cond delay="200"/>
                                      </p:stCondLst>
                                      <p:childTnLst>
                                        <p:animMotion origin="layout" path="M 2.29167E-6 -3.7037E-6 L 0.70781 -3.7037E-6 " pathEditMode="relative" rAng="0" ptsTypes="AA" p14:bounceEnd="50000">
                                          <p:cBhvr>
                                            <p:cTn id="22" dur="1000" fill="hold"/>
                                            <p:tgtEl>
                                              <p:spTgt spid="42"/>
                                            </p:tgtEl>
                                            <p:attrNameLst>
                                              <p:attrName>ppt_x</p:attrName>
                                              <p:attrName>ppt_y</p:attrName>
                                            </p:attrNameLst>
                                          </p:cBhvr>
                                          <p:rCtr x="353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fill="hold" nodeType="withEffect">
                                      <p:stCondLst>
                                        <p:cond delay="0"/>
                                      </p:stCondLst>
                                      <p:childTnLst>
                                        <p:animMotion origin="layout" path="M -6.25E-7 2.96296E-6 L -6.25E-7 -0.03959 " pathEditMode="relative" rAng="0" ptsTypes="AA">
                                          <p:cBhvr>
                                            <p:cTn id="6" dur="20" fill="hold"/>
                                            <p:tgtEl>
                                              <p:spTgt spid="12"/>
                                            </p:tgtEl>
                                            <p:attrNameLst>
                                              <p:attrName>ppt_x</p:attrName>
                                              <p:attrName>ppt_y</p:attrName>
                                            </p:attrNameLst>
                                          </p:cBhvr>
                                          <p:rCtr x="0" y="-1991"/>
                                        </p:animMotion>
                                      </p:childTnLst>
                                    </p:cTn>
                                  </p:par>
                                  <p:par>
                                    <p:cTn id="7" presetID="64" presetClass="path" presetSubtype="0" accel="50000" fill="hold" nodeType="withEffect">
                                      <p:stCondLst>
                                        <p:cond delay="200"/>
                                      </p:stCondLst>
                                      <p:childTnLst>
                                        <p:animMotion origin="layout" path="M -6.25E-7 2.96296E-6 L -6.25E-7 -0.03959 " pathEditMode="relative" rAng="0" ptsTypes="AA">
                                          <p:cBhvr>
                                            <p:cTn id="8" dur="20" fill="hold"/>
                                            <p:tgtEl>
                                              <p:spTgt spid="13"/>
                                            </p:tgtEl>
                                            <p:attrNameLst>
                                              <p:attrName>ppt_x</p:attrName>
                                              <p:attrName>ppt_y</p:attrName>
                                            </p:attrNameLst>
                                          </p:cBhvr>
                                          <p:rCtr x="0" y="-1991"/>
                                        </p:animMotion>
                                      </p:childTnLst>
                                    </p:cTn>
                                  </p:par>
                                  <p:par>
                                    <p:cTn id="9" presetID="64" presetClass="path" presetSubtype="0" accel="50000" fill="hold" nodeType="withEffect">
                                      <p:stCondLst>
                                        <p:cond delay="300"/>
                                      </p:stCondLst>
                                      <p:childTnLst>
                                        <p:animMotion origin="layout" path="M -6.25E-7 2.96296E-6 L -6.25E-7 -0.03959 " pathEditMode="relative" rAng="0" ptsTypes="AA">
                                          <p:cBhvr>
                                            <p:cTn id="10" dur="20" fill="hold"/>
                                            <p:tgtEl>
                                              <p:spTgt spid="14"/>
                                            </p:tgtEl>
                                            <p:attrNameLst>
                                              <p:attrName>ppt_x</p:attrName>
                                              <p:attrName>ppt_y</p:attrName>
                                            </p:attrNameLst>
                                          </p:cBhvr>
                                          <p:rCtr x="0" y="-1991"/>
                                        </p:animMotion>
                                      </p:childTnLst>
                                    </p:cTn>
                                  </p:par>
                                  <p:par>
                                    <p:cTn id="11" presetID="64" presetClass="path" presetSubtype="0" accel="50000" fill="hold" nodeType="withEffect">
                                      <p:stCondLst>
                                        <p:cond delay="400"/>
                                      </p:stCondLst>
                                      <p:childTnLst>
                                        <p:animMotion origin="layout" path="M -6.25E-7 2.96296E-6 L -6.25E-7 -0.03959 " pathEditMode="relative" rAng="0" ptsTypes="AA">
                                          <p:cBhvr>
                                            <p:cTn id="12" dur="20" fill="hold"/>
                                            <p:tgtEl>
                                              <p:spTgt spid="15"/>
                                            </p:tgtEl>
                                            <p:attrNameLst>
                                              <p:attrName>ppt_x</p:attrName>
                                              <p:attrName>ppt_y</p:attrName>
                                            </p:attrNameLst>
                                          </p:cBhvr>
                                          <p:rCtr x="0" y="-1991"/>
                                        </p:animMotion>
                                      </p:childTnLst>
                                    </p:cTn>
                                  </p:par>
                                  <p:par>
                                    <p:cTn id="13" presetID="42" presetClass="path" presetSubtype="0" accel="50000" fill="hold" nodeType="withEffect">
                                      <p:stCondLst>
                                        <p:cond delay="0"/>
                                      </p:stCondLst>
                                      <p:childTnLst>
                                        <p:animMotion origin="layout" path="M -6.25E-7 -2.59259E-6 L -6.25E-7 0.03866 " pathEditMode="relative" rAng="0" ptsTypes="AA">
                                          <p:cBhvr>
                                            <p:cTn id="14" dur="20" fill="hold"/>
                                            <p:tgtEl>
                                              <p:spTgt spid="16"/>
                                            </p:tgtEl>
                                            <p:attrNameLst>
                                              <p:attrName>ppt_x</p:attrName>
                                              <p:attrName>ppt_y</p:attrName>
                                            </p:attrNameLst>
                                          </p:cBhvr>
                                          <p:rCtr x="0" y="1921"/>
                                        </p:animMotion>
                                      </p:childTnLst>
                                    </p:cTn>
                                  </p:par>
                                  <p:par>
                                    <p:cTn id="15" presetID="42" presetClass="path" presetSubtype="0" accel="50000" fill="hold" nodeType="withEffect">
                                      <p:stCondLst>
                                        <p:cond delay="200"/>
                                      </p:stCondLst>
                                      <p:childTnLst>
                                        <p:animMotion origin="layout" path="M -6.25E-7 -2.59259E-6 L -6.25E-7 0.03866 " pathEditMode="relative" rAng="0" ptsTypes="AA">
                                          <p:cBhvr>
                                            <p:cTn id="16" dur="20" fill="hold"/>
                                            <p:tgtEl>
                                              <p:spTgt spid="17"/>
                                            </p:tgtEl>
                                            <p:attrNameLst>
                                              <p:attrName>ppt_x</p:attrName>
                                              <p:attrName>ppt_y</p:attrName>
                                            </p:attrNameLst>
                                          </p:cBhvr>
                                          <p:rCtr x="0" y="1921"/>
                                        </p:animMotion>
                                      </p:childTnLst>
                                    </p:cTn>
                                  </p:par>
                                  <p:par>
                                    <p:cTn id="17" presetID="42" presetClass="path" presetSubtype="0" accel="50000" fill="hold" nodeType="withEffect">
                                      <p:stCondLst>
                                        <p:cond delay="300"/>
                                      </p:stCondLst>
                                      <p:childTnLst>
                                        <p:animMotion origin="layout" path="M -6.25E-7 -2.59259E-6 L -6.25E-7 0.03866 " pathEditMode="relative" rAng="0" ptsTypes="AA">
                                          <p:cBhvr>
                                            <p:cTn id="18" dur="20" fill="hold"/>
                                            <p:tgtEl>
                                              <p:spTgt spid="18"/>
                                            </p:tgtEl>
                                            <p:attrNameLst>
                                              <p:attrName>ppt_x</p:attrName>
                                              <p:attrName>ppt_y</p:attrName>
                                            </p:attrNameLst>
                                          </p:cBhvr>
                                          <p:rCtr x="0" y="1921"/>
                                        </p:animMotion>
                                      </p:childTnLst>
                                    </p:cTn>
                                  </p:par>
                                  <p:par>
                                    <p:cTn id="19" presetID="42" presetClass="path" presetSubtype="0" accel="50000" fill="hold" nodeType="withEffect">
                                      <p:stCondLst>
                                        <p:cond delay="400"/>
                                      </p:stCondLst>
                                      <p:childTnLst>
                                        <p:animMotion origin="layout" path="M -6.25E-7 -2.59259E-6 L -6.25E-7 0.03866 " pathEditMode="relative" rAng="0" ptsTypes="AA">
                                          <p:cBhvr>
                                            <p:cTn id="20" dur="20" fill="hold"/>
                                            <p:tgtEl>
                                              <p:spTgt spid="36"/>
                                            </p:tgtEl>
                                            <p:attrNameLst>
                                              <p:attrName>ppt_x</p:attrName>
                                              <p:attrName>ppt_y</p:attrName>
                                            </p:attrNameLst>
                                          </p:cBhvr>
                                          <p:rCtr x="0" y="1921"/>
                                        </p:animMotion>
                                      </p:childTnLst>
                                    </p:cTn>
                                  </p:par>
                                  <p:par>
                                    <p:cTn id="21" presetID="63" presetClass="path" presetSubtype="0" accel="50000" fill="hold" grpId="0" nodeType="withEffect">
                                      <p:stCondLst>
                                        <p:cond delay="200"/>
                                      </p:stCondLst>
                                      <p:childTnLst>
                                        <p:animMotion origin="layout" path="M 2.29167E-6 -3.7037E-6 L 0.70781 -3.7037E-6 " pathEditMode="relative" rAng="0" ptsTypes="AA">
                                          <p:cBhvr>
                                            <p:cTn id="22" dur="1000" fill="hold"/>
                                            <p:tgtEl>
                                              <p:spTgt spid="42"/>
                                            </p:tgtEl>
                                            <p:attrNameLst>
                                              <p:attrName>ppt_x</p:attrName>
                                              <p:attrName>ppt_y</p:attrName>
                                            </p:attrNameLst>
                                          </p:cBhvr>
                                          <p:rCtr x="353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矩形 4"/>
          <p:cNvSpPr/>
          <p:nvPr/>
        </p:nvSpPr>
        <p:spPr>
          <a:xfrm>
            <a:off x="1233718" y="3764309"/>
            <a:ext cx="1255338" cy="57093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853953" y="2086859"/>
            <a:ext cx="470853" cy="47085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55571" y="2322285"/>
            <a:ext cx="731290" cy="1446550"/>
          </a:xfrm>
          <a:prstGeom prst="rect">
            <a:avLst/>
          </a:prstGeom>
          <a:noFill/>
        </p:spPr>
        <p:txBody>
          <a:bodyPr wrap="none" rtlCol="0">
            <a:spAutoFit/>
          </a:bodyPr>
          <a:lstStyle/>
          <a:p>
            <a:r>
              <a:rPr lang="en-US" altLang="zh-CN" sz="8800" dirty="0"/>
              <a:t>F</a:t>
            </a:r>
            <a:endParaRPr lang="zh-CN" altLang="en-US" sz="8800" dirty="0"/>
          </a:p>
        </p:txBody>
      </p:sp>
      <p:sp>
        <p:nvSpPr>
          <p:cNvPr id="9" name="矩形 8"/>
          <p:cNvSpPr/>
          <p:nvPr/>
        </p:nvSpPr>
        <p:spPr>
          <a:xfrm>
            <a:off x="4340464" y="2322285"/>
            <a:ext cx="872355" cy="1446550"/>
          </a:xfrm>
          <a:prstGeom prst="rect">
            <a:avLst/>
          </a:prstGeom>
          <a:noFill/>
        </p:spPr>
        <p:txBody>
          <a:bodyPr wrap="none" rtlCol="0">
            <a:spAutoFit/>
          </a:bodyPr>
          <a:lstStyle/>
          <a:p>
            <a:r>
              <a:rPr lang="en-US" altLang="zh-CN" sz="8800" dirty="0"/>
              <a:t>h</a:t>
            </a:r>
            <a:endParaRPr lang="zh-CN" altLang="en-US" sz="8800" dirty="0"/>
          </a:p>
        </p:txBody>
      </p:sp>
      <p:sp>
        <p:nvSpPr>
          <p:cNvPr id="10" name="矩形 9"/>
          <p:cNvSpPr/>
          <p:nvPr/>
        </p:nvSpPr>
        <p:spPr>
          <a:xfrm>
            <a:off x="1704092" y="2322285"/>
            <a:ext cx="923651" cy="1446550"/>
          </a:xfrm>
          <a:prstGeom prst="rect">
            <a:avLst/>
          </a:prstGeom>
          <a:noFill/>
        </p:spPr>
        <p:txBody>
          <a:bodyPr wrap="none" rtlCol="0">
            <a:spAutoFit/>
          </a:bodyPr>
          <a:lstStyle/>
          <a:p>
            <a:r>
              <a:rPr lang="en-US" altLang="zh-CN" sz="8800" dirty="0" smtClean="0"/>
              <a:t>o</a:t>
            </a:r>
            <a:endParaRPr lang="zh-CN" altLang="en-US" sz="8800" dirty="0"/>
          </a:p>
        </p:txBody>
      </p:sp>
      <p:sp>
        <p:nvSpPr>
          <p:cNvPr id="11" name="矩形 10"/>
          <p:cNvSpPr/>
          <p:nvPr/>
        </p:nvSpPr>
        <p:spPr>
          <a:xfrm>
            <a:off x="2454501" y="2322285"/>
            <a:ext cx="870751" cy="1446550"/>
          </a:xfrm>
          <a:prstGeom prst="rect">
            <a:avLst/>
          </a:prstGeom>
          <a:noFill/>
        </p:spPr>
        <p:txBody>
          <a:bodyPr wrap="none" rtlCol="0">
            <a:spAutoFit/>
          </a:bodyPr>
          <a:lstStyle/>
          <a:p>
            <a:r>
              <a:rPr lang="en-US" altLang="zh-CN" sz="8800" dirty="0" smtClean="0"/>
              <a:t>u</a:t>
            </a:r>
            <a:endParaRPr lang="zh-CN" altLang="en-US" sz="8800" dirty="0"/>
          </a:p>
        </p:txBody>
      </p:sp>
      <p:sp>
        <p:nvSpPr>
          <p:cNvPr id="12" name="矩形 11"/>
          <p:cNvSpPr/>
          <p:nvPr/>
        </p:nvSpPr>
        <p:spPr>
          <a:xfrm>
            <a:off x="3810063" y="2322285"/>
            <a:ext cx="567784" cy="1446550"/>
          </a:xfrm>
          <a:prstGeom prst="rect">
            <a:avLst/>
          </a:prstGeom>
          <a:noFill/>
        </p:spPr>
        <p:txBody>
          <a:bodyPr wrap="none" rtlCol="0">
            <a:spAutoFit/>
          </a:bodyPr>
          <a:lstStyle/>
          <a:p>
            <a:r>
              <a:rPr lang="en-US" altLang="zh-CN" sz="8800" dirty="0" smtClean="0"/>
              <a:t>t</a:t>
            </a:r>
            <a:endParaRPr lang="zh-CN" altLang="en-US" sz="8800" dirty="0"/>
          </a:p>
        </p:txBody>
      </p:sp>
      <p:sp>
        <p:nvSpPr>
          <p:cNvPr id="13" name="矩形 12"/>
          <p:cNvSpPr/>
          <p:nvPr/>
        </p:nvSpPr>
        <p:spPr>
          <a:xfrm>
            <a:off x="3313294" y="2322285"/>
            <a:ext cx="524503" cy="1446550"/>
          </a:xfrm>
          <a:prstGeom prst="rect">
            <a:avLst/>
          </a:prstGeom>
          <a:noFill/>
        </p:spPr>
        <p:txBody>
          <a:bodyPr wrap="none" rtlCol="0">
            <a:spAutoFit/>
          </a:bodyPr>
          <a:lstStyle/>
          <a:p>
            <a:r>
              <a:rPr lang="en-US" altLang="zh-CN" sz="8800" dirty="0" smtClean="0"/>
              <a:t>r</a:t>
            </a:r>
            <a:endParaRPr lang="zh-CN" altLang="en-US" sz="8800" dirty="0"/>
          </a:p>
        </p:txBody>
      </p:sp>
      <p:sp>
        <p:nvSpPr>
          <p:cNvPr id="14" name="矩形 13"/>
          <p:cNvSpPr/>
          <p:nvPr/>
        </p:nvSpPr>
        <p:spPr>
          <a:xfrm>
            <a:off x="7803972" y="2322285"/>
            <a:ext cx="567784" cy="1446550"/>
          </a:xfrm>
          <a:prstGeom prst="rect">
            <a:avLst/>
          </a:prstGeom>
          <a:noFill/>
        </p:spPr>
        <p:txBody>
          <a:bodyPr wrap="none" rtlCol="0">
            <a:spAutoFit/>
          </a:bodyPr>
          <a:lstStyle/>
          <a:p>
            <a:r>
              <a:rPr lang="en-US" altLang="zh-CN" sz="8800" dirty="0" smtClean="0"/>
              <a:t>t</a:t>
            </a:r>
            <a:endParaRPr lang="zh-CN" altLang="en-US" sz="8800" dirty="0"/>
          </a:p>
        </p:txBody>
      </p:sp>
      <p:sp>
        <p:nvSpPr>
          <p:cNvPr id="15" name="矩形 14"/>
          <p:cNvSpPr/>
          <p:nvPr/>
        </p:nvSpPr>
        <p:spPr>
          <a:xfrm>
            <a:off x="7266529" y="2322285"/>
            <a:ext cx="524503" cy="1446550"/>
          </a:xfrm>
          <a:prstGeom prst="rect">
            <a:avLst/>
          </a:prstGeom>
          <a:noFill/>
        </p:spPr>
        <p:txBody>
          <a:bodyPr wrap="none" rtlCol="0">
            <a:spAutoFit/>
          </a:bodyPr>
          <a:lstStyle/>
          <a:p>
            <a:r>
              <a:rPr lang="en-US" altLang="zh-CN" sz="8800" dirty="0" smtClean="0"/>
              <a:t>r</a:t>
            </a:r>
            <a:endParaRPr lang="zh-CN" altLang="en-US" sz="8800" dirty="0"/>
          </a:p>
        </p:txBody>
      </p:sp>
      <p:sp>
        <p:nvSpPr>
          <p:cNvPr id="16" name="矩形 15"/>
          <p:cNvSpPr/>
          <p:nvPr/>
        </p:nvSpPr>
        <p:spPr>
          <a:xfrm>
            <a:off x="6300084" y="2322285"/>
            <a:ext cx="955711" cy="1446550"/>
          </a:xfrm>
          <a:prstGeom prst="rect">
            <a:avLst/>
          </a:prstGeom>
          <a:noFill/>
        </p:spPr>
        <p:txBody>
          <a:bodyPr wrap="none" rtlCol="0">
            <a:spAutoFit/>
          </a:bodyPr>
          <a:lstStyle/>
          <a:p>
            <a:r>
              <a:rPr lang="en-US" altLang="zh-CN" sz="8800" dirty="0" smtClean="0"/>
              <a:t>a</a:t>
            </a:r>
            <a:endParaRPr lang="zh-CN" altLang="en-US" sz="8800" dirty="0"/>
          </a:p>
        </p:txBody>
      </p:sp>
      <p:sp>
        <p:nvSpPr>
          <p:cNvPr id="17" name="矩形 16"/>
          <p:cNvSpPr/>
          <p:nvPr/>
        </p:nvSpPr>
        <p:spPr>
          <a:xfrm>
            <a:off x="5559202" y="2322285"/>
            <a:ext cx="872355" cy="1446550"/>
          </a:xfrm>
          <a:prstGeom prst="rect">
            <a:avLst/>
          </a:prstGeom>
          <a:noFill/>
        </p:spPr>
        <p:txBody>
          <a:bodyPr wrap="none" rtlCol="0">
            <a:spAutoFit/>
          </a:bodyPr>
          <a:lstStyle/>
          <a:p>
            <a:r>
              <a:rPr lang="en-US" altLang="zh-CN" sz="8800" dirty="0" smtClean="0"/>
              <a:t>P</a:t>
            </a:r>
            <a:endParaRPr lang="zh-CN" altLang="en-US" sz="8800" dirty="0"/>
          </a:p>
        </p:txBody>
      </p:sp>
      <p:sp>
        <p:nvSpPr>
          <p:cNvPr id="18" name="矩形 17"/>
          <p:cNvSpPr/>
          <p:nvPr/>
        </p:nvSpPr>
        <p:spPr>
          <a:xfrm>
            <a:off x="1248040" y="3822365"/>
            <a:ext cx="1282723" cy="400110"/>
          </a:xfrm>
          <a:prstGeom prst="rect">
            <a:avLst/>
          </a:prstGeom>
        </p:spPr>
        <p:txBody>
          <a:bodyPr wrap="none">
            <a:spAutoFit/>
          </a:bodyPr>
          <a:lstStyle/>
          <a:p>
            <a:r>
              <a:rPr lang="en-US" altLang="zh-CN" sz="2000" dirty="0" smtClean="0"/>
              <a:t>Premiere</a:t>
            </a:r>
            <a:endParaRPr lang="zh-CN" altLang="en-US" sz="2000" dirty="0"/>
          </a:p>
        </p:txBody>
      </p:sp>
      <p:grpSp>
        <p:nvGrpSpPr>
          <p:cNvPr id="57" name="[动画大师]_Group 111"/>
          <p:cNvGrpSpPr/>
          <p:nvPr/>
        </p:nvGrpSpPr>
        <p:grpSpPr>
          <a:xfrm>
            <a:off x="1479356" y="3386547"/>
            <a:ext cx="639195" cy="292449"/>
            <a:chOff x="5637006" y="3002637"/>
            <a:chExt cx="639195" cy="292449"/>
          </a:xfrm>
        </p:grpSpPr>
        <p:cxnSp>
          <p:nvCxnSpPr>
            <p:cNvPr id="58" name="[动画大师]_Straight Connector 123"/>
            <p:cNvCxnSpPr/>
            <p:nvPr/>
          </p:nvCxnSpPr>
          <p:spPr>
            <a:xfrm rot="16200000">
              <a:off x="5860992" y="3098062"/>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动画大师]_Straight Connector 126"/>
            <p:cNvCxnSpPr/>
            <p:nvPr/>
          </p:nvCxnSpPr>
          <p:spPr>
            <a:xfrm rot="20520000">
              <a:off x="6085350" y="3295085"/>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动画大师]_Straight Connector 128"/>
            <p:cNvCxnSpPr/>
            <p:nvPr/>
          </p:nvCxnSpPr>
          <p:spPr>
            <a:xfrm rot="3240000">
              <a:off x="5712912"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动画大师]_Straight Connector 131"/>
            <p:cNvCxnSpPr/>
            <p:nvPr/>
          </p:nvCxnSpPr>
          <p:spPr>
            <a:xfrm rot="7560000">
              <a:off x="5994594"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11880000">
              <a:off x="5637006" y="329508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3" name="[动画大师]_Group 111"/>
          <p:cNvGrpSpPr/>
          <p:nvPr/>
        </p:nvGrpSpPr>
        <p:grpSpPr>
          <a:xfrm rot="19938376">
            <a:off x="6293202" y="2342879"/>
            <a:ext cx="183342" cy="384248"/>
            <a:chOff x="5956417" y="3056523"/>
            <a:chExt cx="292634" cy="613302"/>
          </a:xfrm>
        </p:grpSpPr>
        <p:cxnSp>
          <p:nvCxnSpPr>
            <p:cNvPr id="64" name="[动画大师]_Straight Connector 122"/>
            <p:cNvCxnSpPr/>
            <p:nvPr/>
          </p:nvCxnSpPr>
          <p:spPr>
            <a:xfrm rot="16200000">
              <a:off x="5860992" y="3574400"/>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动画大师]_Straight Connector 126"/>
            <p:cNvCxnSpPr/>
            <p:nvPr/>
          </p:nvCxnSpPr>
          <p:spPr>
            <a:xfrm rot="20520000">
              <a:off x="6050862" y="327054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动画大师]_Straight Connector 129"/>
            <p:cNvCxnSpPr/>
            <p:nvPr/>
          </p:nvCxnSpPr>
          <p:spPr>
            <a:xfrm rot="3240000">
              <a:off x="5989411" y="351542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动画大师]_Straight Connector 131"/>
            <p:cNvCxnSpPr/>
            <p:nvPr/>
          </p:nvCxnSpPr>
          <p:spPr>
            <a:xfrm rot="7560000">
              <a:off x="5958596" y="3151948"/>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动画大师]_Straight Connector 137"/>
            <p:cNvCxnSpPr/>
            <p:nvPr/>
          </p:nvCxnSpPr>
          <p:spPr>
            <a:xfrm rot="11880000">
              <a:off x="6058200" y="3398888"/>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动画大师]_Group 111"/>
          <p:cNvGrpSpPr/>
          <p:nvPr/>
        </p:nvGrpSpPr>
        <p:grpSpPr>
          <a:xfrm>
            <a:off x="4314972" y="2379673"/>
            <a:ext cx="147217" cy="296331"/>
            <a:chOff x="5942694" y="3108948"/>
            <a:chExt cx="275340" cy="554228"/>
          </a:xfrm>
        </p:grpSpPr>
        <p:cxnSp>
          <p:nvCxnSpPr>
            <p:cNvPr id="70" name="[动画大师]_Straight Connector 122"/>
            <p:cNvCxnSpPr/>
            <p:nvPr/>
          </p:nvCxnSpPr>
          <p:spPr>
            <a:xfrm rot="16200000">
              <a:off x="5847269" y="3567751"/>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动画大师]_Straight Connector 126"/>
            <p:cNvCxnSpPr/>
            <p:nvPr/>
          </p:nvCxnSpPr>
          <p:spPr>
            <a:xfrm rot="20520000">
              <a:off x="6009025" y="3295084"/>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动画大师]_Straight Connector 129"/>
            <p:cNvCxnSpPr/>
            <p:nvPr/>
          </p:nvCxnSpPr>
          <p:spPr>
            <a:xfrm rot="3240000">
              <a:off x="5961346" y="3534005"/>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动画大师]_Straight Connector 131"/>
            <p:cNvCxnSpPr/>
            <p:nvPr/>
          </p:nvCxnSpPr>
          <p:spPr>
            <a:xfrm rot="7560000">
              <a:off x="5942202" y="32043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动画大师]_Straight Connector 137"/>
            <p:cNvCxnSpPr/>
            <p:nvPr/>
          </p:nvCxnSpPr>
          <p:spPr>
            <a:xfrm rot="11880000">
              <a:off x="6027183" y="3419997"/>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59467104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14:presetBounceEnd="54000">
                                      <p:stCondLst>
                                        <p:cond delay="0"/>
                                      </p:stCondLst>
                                      <p:childTnLst>
                                        <p:animMotion origin="layout" path="M -1.45833E-6 2.59259E-6 C -0.00885 -0.04074 -0.0151 -0.05185 -0.03073 -0.08588 C -0.04036 -0.1088 -0.0681 -0.1375 -0.08646 -0.13773 C -0.10469 -0.1382 -0.1306 -0.11065 -0.14036 -0.08773 C -0.15573 -0.05347 -0.16133 -0.05139 -0.17174 -0.00486 " pathEditMode="relative" rAng="0" ptsTypes="AAAAA" p14:bounceEnd="54000">
                                          <p:cBhvr>
                                            <p:cTn id="6" dur="500" fill="hold"/>
                                            <p:tgtEl>
                                              <p:spTgt spid="7"/>
                                            </p:tgtEl>
                                            <p:attrNameLst>
                                              <p:attrName>ppt_x</p:attrName>
                                              <p:attrName>ppt_y</p:attrName>
                                            </p:attrNameLst>
                                          </p:cBhvr>
                                          <p:rCtr x="-8594" y="-6898"/>
                                        </p:animMotion>
                                      </p:childTnLst>
                                    </p:cTn>
                                  </p:par>
                                  <p:par>
                                    <p:cTn id="7" presetID="44" presetClass="path" presetSubtype="0" accel="50000" fill="hold" grpId="1" nodeType="withEffect" p14:presetBounceEnd="50000">
                                      <p:stCondLst>
                                        <p:cond delay="500"/>
                                      </p:stCondLst>
                                      <p:childTnLst>
                                        <p:animMotion origin="layout" path="M -0.17174 -0.00486 C -0.18646 -0.0331 -0.18685 -0.04584 -0.20117 -0.07361 C -0.21015 -0.09236 -0.2345 -0.1169 -0.25169 -0.11713 C -0.26888 -0.1176 -0.29492 -0.09468 -0.30377 -0.07593 C -0.31823 -0.04792 -0.31953 -0.03959 -0.32656 -0.00486 " pathEditMode="relative" rAng="0" ptsTypes="AAAAA" p14:bounceEnd="50000">
                                          <p:cBhvr>
                                            <p:cTn id="8" dur="500" fill="hold"/>
                                            <p:tgtEl>
                                              <p:spTgt spid="7"/>
                                            </p:tgtEl>
                                            <p:attrNameLst>
                                              <p:attrName>ppt_x</p:attrName>
                                              <p:attrName>ppt_y</p:attrName>
                                            </p:attrNameLst>
                                          </p:cBhvr>
                                          <p:rCtr x="-7747" y="-5625"/>
                                        </p:animMotion>
                                      </p:childTnLst>
                                    </p:cTn>
                                  </p:par>
                                  <p:par>
                                    <p:cTn id="9" presetID="44" presetClass="path" presetSubtype="0" accel="50000" fill="hold" grpId="2" nodeType="withEffect" p14:presetBounceEnd="54000">
                                      <p:stCondLst>
                                        <p:cond delay="1000"/>
                                      </p:stCondLst>
                                      <p:childTnLst>
                                        <p:animMotion origin="layout" path="M -0.32656 -0.00486 C -0.33828 -0.03704 -0.3414 -0.04329 -0.35573 -0.07084 C -0.36549 -0.08959 -0.39036 -0.11667 -0.40859 -0.11621 C -0.42747 -0.11597 -0.45664 -0.0875 -0.46575 -0.06875 C -0.4793 -0.04375 -0.48919 -0.0081 -0.49609 0.03588 C -0.50286 0.07963 -0.5125 0.20717 -0.51028 0.2368 " pathEditMode="relative" rAng="0" ptsTypes="AAAAAA" p14:bounceEnd="54000">
                                          <p:cBhvr>
                                            <p:cTn id="10" dur="500" fill="hold"/>
                                            <p:tgtEl>
                                              <p:spTgt spid="7"/>
                                            </p:tgtEl>
                                            <p:attrNameLst>
                                              <p:attrName>ppt_x</p:attrName>
                                              <p:attrName>ppt_y</p:attrName>
                                            </p:attrNameLst>
                                          </p:cBhvr>
                                          <p:rCtr x="-9206" y="6505"/>
                                        </p:animMotion>
                                      </p:childTnLst>
                                    </p:cTn>
                                  </p:par>
                                  <p:par>
                                    <p:cTn id="11" presetID="10" presetClass="exit" presetSubtype="0" fill="hold" grpId="3" nodeType="withEffect">
                                      <p:stCondLst>
                                        <p:cond delay="1200"/>
                                      </p:stCondLst>
                                      <p:childTnLst>
                                        <p:animEffect transition="out" filter="fade">
                                          <p:cBhvr>
                                            <p:cTn id="12" dur="200"/>
                                            <p:tgtEl>
                                              <p:spTgt spid="7"/>
                                            </p:tgtEl>
                                          </p:cBhvr>
                                        </p:animEffect>
                                        <p:set>
                                          <p:cBhvr>
                                            <p:cTn id="13" dur="1" fill="hold">
                                              <p:stCondLst>
                                                <p:cond delay="199"/>
                                              </p:stCondLst>
                                            </p:cTn>
                                            <p:tgtEl>
                                              <p:spTgt spid="7"/>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5"/>
                                            </p:tgtEl>
                                            <p:attrNameLst>
                                              <p:attrName>style.visibility</p:attrName>
                                            </p:attrNameLst>
                                          </p:cBhvr>
                                          <p:to>
                                            <p:strVal val="visible"/>
                                          </p:to>
                                        </p:set>
                                      </p:childTnLst>
                                    </p:cTn>
                                  </p:par>
                                  <p:par>
                                    <p:cTn id="19" presetID="6" presetClass="emph" presetSubtype="0" fill="hold" grpId="1" nodeType="withEffect" p14:presetBounceEnd="100000">
                                      <p:stCondLst>
                                        <p:cond delay="1200"/>
                                      </p:stCondLst>
                                      <p:childTnLst>
                                        <p:animScale p14:bounceEnd="100000">
                                          <p:cBhvr>
                                            <p:cTn id="20" dur="1000" fill="hold"/>
                                            <p:tgtEl>
                                              <p:spTgt spid="5"/>
                                            </p:tgtEl>
                                          </p:cBhvr>
                                          <p:by x="101000" y="101000"/>
                                          <p:from x="98000" y="98000"/>
                                          <p:to x="100000" y="100000"/>
                                        </p:animScale>
                                      </p:childTnLst>
                                    </p:cTn>
                                  </p:par>
                                  <p:par>
                                    <p:cTn id="21" presetID="6" presetClass="emph" presetSubtype="0" fill="hold" grpId="0" nodeType="withEffect" p14:presetBounceEnd="100000">
                                      <p:stCondLst>
                                        <p:cond delay="300"/>
                                      </p:stCondLst>
                                      <p:childTnLst>
                                        <p:animScale p14:bounceEnd="100000">
                                          <p:cBhvr>
                                            <p:cTn id="22" dur="1000" fill="hold"/>
                                            <p:tgtEl>
                                              <p:spTgt spid="17"/>
                                            </p:tgtEl>
                                          </p:cBhvr>
                                          <p:by x="101000" y="101000"/>
                                          <p:from x="98000" y="98000"/>
                                          <p:to x="100000" y="100000"/>
                                        </p:animScale>
                                      </p:childTnLst>
                                    </p:cTn>
                                  </p:par>
                                  <p:par>
                                    <p:cTn id="23" presetID="6" presetClass="emph" presetSubtype="0" fill="hold" grpId="0" nodeType="withEffect" p14:presetBounceEnd="100000">
                                      <p:stCondLst>
                                        <p:cond delay="700"/>
                                      </p:stCondLst>
                                      <p:childTnLst>
                                        <p:animScale p14:bounceEnd="100000">
                                          <p:cBhvr>
                                            <p:cTn id="24" dur="1000" fill="hold"/>
                                            <p:tgtEl>
                                              <p:spTgt spid="12"/>
                                            </p:tgtEl>
                                          </p:cBhvr>
                                          <p:by x="101000" y="101000"/>
                                          <p:from x="98000" y="98000"/>
                                          <p:to x="100000" y="100000"/>
                                        </p:animScale>
                                      </p:childTnLst>
                                    </p:cTn>
                                  </p:par>
                                  <p:par>
                                    <p:cTn id="25" presetID="6" presetClass="entr" presetSubtype="32" fill="hold" nodeType="withEffect">
                                      <p:stCondLst>
                                        <p:cond delay="1030"/>
                                      </p:stCondLst>
                                      <p:childTnLst>
                                        <p:set>
                                          <p:cBhvr additive="base" accumulate="none">
                                            <p:cTn id="26" dur="1" fill="hold">
                                              <p:stCondLst>
                                                <p:cond delay="208"/>
                                              </p:stCondLst>
                                            </p:cTn>
                                            <p:tgtEl>
                                              <p:spTgt spid="57"/>
                                            </p:tgtEl>
                                            <p:attrNameLst>
                                              <p:attrName>style.visibility</p:attrName>
                                            </p:attrNameLst>
                                          </p:cBhvr>
                                          <p:to>
                                            <p:strVal val="visible"/>
                                          </p:to>
                                        </p:set>
                                        <p:animScale>
                                          <p:cBhvr additive="base" accumulate="none">
                                            <p:cTn id="27" dur="42" fill="hold">
                                              <p:stCondLst>
                                                <p:cond delay="208"/>
                                              </p:stCondLst>
                                            </p:cTn>
                                            <p:tgtEl>
                                              <p:spTgt spid="57"/>
                                            </p:tgtEl>
                                          </p:cBhvr>
                                          <p:from x="0" y="0"/>
                                          <p:to x="100000" y="100000"/>
                                        </p:animScale>
                                        <p:set>
                                          <p:cBhvr additive="base" accumulate="none">
                                            <p:cTn id="28" dur="1" fill="hold">
                                              <p:stCondLst>
                                                <p:cond delay="499"/>
                                              </p:stCondLst>
                                            </p:cTn>
                                            <p:tgtEl>
                                              <p:spTgt spid="57"/>
                                            </p:tgtEl>
                                            <p:attrNameLst>
                                              <p:attrName/>
                                            </p:attrNameLst>
                                          </p:cBhvr>
                                          <p:to>
                                            <p:strVal val=""/>
                                          </p:to>
                                        </p:set>
                                      </p:childTnLst>
                                    </p:cTn>
                                  </p:par>
                                  <p:par>
                                    <p:cTn id="29" presetID="6" presetClass="exit" presetSubtype="32" fill="hold" nodeType="withEffect">
                                      <p:stCondLst>
                                        <p:cond delay="1030"/>
                                      </p:stCondLst>
                                      <p:childTnLst>
                                        <p:animEffect transition="out" filter="circle(out)">
                                          <p:cBhvr additive="base" accumulate="none">
                                            <p:cTn id="30" dur="42" fill="hold">
                                              <p:stCondLst>
                                                <p:cond delay="250"/>
                                              </p:stCondLst>
                                            </p:cTn>
                                            <p:tgtEl>
                                              <p:spTgt spid="57"/>
                                            </p:tgtEl>
                                          </p:cBhvr>
                                        </p:animEffect>
                                        <p:set>
                                          <p:cBhvr additive="base" accumulate="none">
                                            <p:cTn id="31" dur="1" fill="hold">
                                              <p:stCondLst>
                                                <p:cond delay="292"/>
                                              </p:stCondLst>
                                            </p:cTn>
                                            <p:tgtEl>
                                              <p:spTgt spid="57"/>
                                            </p:tgtEl>
                                            <p:attrNameLst>
                                              <p:attrName>style.visibility</p:attrName>
                                            </p:attrNameLst>
                                          </p:cBhvr>
                                          <p:to>
                                            <p:strVal val="hidden"/>
                                          </p:to>
                                        </p:set>
                                        <p:set>
                                          <p:cBhvr additive="base" accumulate="none">
                                            <p:cTn id="32" dur="1" fill="hold">
                                              <p:stCondLst>
                                                <p:cond delay="499"/>
                                              </p:stCondLst>
                                            </p:cTn>
                                            <p:tgtEl>
                                              <p:spTgt spid="57"/>
                                            </p:tgtEl>
                                            <p:attrNameLst>
                                              <p:attrName/>
                                            </p:attrNameLst>
                                          </p:cBhvr>
                                          <p:to>
                                            <p:strVal val=""/>
                                          </p:to>
                                        </p:set>
                                      </p:childTnLst>
                                    </p:cTn>
                                  </p:par>
                                  <p:par>
                                    <p:cTn id="33" presetID="6" presetClass="entr" presetSubtype="32" fill="hold" nodeType="withEffect">
                                      <p:stCondLst>
                                        <p:cond delay="10"/>
                                      </p:stCondLst>
                                      <p:childTnLst>
                                        <p:set>
                                          <p:cBhvr additive="base" accumulate="none">
                                            <p:cTn id="34" dur="1" fill="hold">
                                              <p:stCondLst>
                                                <p:cond delay="208"/>
                                              </p:stCondLst>
                                            </p:cTn>
                                            <p:tgtEl>
                                              <p:spTgt spid="63"/>
                                            </p:tgtEl>
                                            <p:attrNameLst>
                                              <p:attrName>style.visibility</p:attrName>
                                            </p:attrNameLst>
                                          </p:cBhvr>
                                          <p:to>
                                            <p:strVal val="visible"/>
                                          </p:to>
                                        </p:set>
                                        <p:animScale>
                                          <p:cBhvr additive="base" accumulate="none">
                                            <p:cTn id="35" dur="42" fill="hold">
                                              <p:stCondLst>
                                                <p:cond delay="208"/>
                                              </p:stCondLst>
                                            </p:cTn>
                                            <p:tgtEl>
                                              <p:spTgt spid="63"/>
                                            </p:tgtEl>
                                          </p:cBhvr>
                                          <p:from x="0" y="0"/>
                                          <p:to x="100000" y="100000"/>
                                        </p:animScale>
                                        <p:set>
                                          <p:cBhvr additive="base" accumulate="none">
                                            <p:cTn id="36" dur="1" fill="hold">
                                              <p:stCondLst>
                                                <p:cond delay="499"/>
                                              </p:stCondLst>
                                            </p:cTn>
                                            <p:tgtEl>
                                              <p:spTgt spid="63"/>
                                            </p:tgtEl>
                                            <p:attrNameLst>
                                              <p:attrName/>
                                            </p:attrNameLst>
                                          </p:cBhvr>
                                          <p:to>
                                            <p:strVal val=""/>
                                          </p:to>
                                        </p:set>
                                      </p:childTnLst>
                                    </p:cTn>
                                  </p:par>
                                  <p:par>
                                    <p:cTn id="37" presetID="6" presetClass="exit" presetSubtype="32" fill="hold" nodeType="withEffect">
                                      <p:stCondLst>
                                        <p:cond delay="10"/>
                                      </p:stCondLst>
                                      <p:childTnLst>
                                        <p:animEffect transition="out" filter="circle(out)">
                                          <p:cBhvr additive="base" accumulate="none">
                                            <p:cTn id="38" dur="42" fill="hold">
                                              <p:stCondLst>
                                                <p:cond delay="250"/>
                                              </p:stCondLst>
                                            </p:cTn>
                                            <p:tgtEl>
                                              <p:spTgt spid="63"/>
                                            </p:tgtEl>
                                          </p:cBhvr>
                                        </p:animEffect>
                                        <p:set>
                                          <p:cBhvr additive="base" accumulate="none">
                                            <p:cTn id="39" dur="1" fill="hold">
                                              <p:stCondLst>
                                                <p:cond delay="292"/>
                                              </p:stCondLst>
                                            </p:cTn>
                                            <p:tgtEl>
                                              <p:spTgt spid="63"/>
                                            </p:tgtEl>
                                            <p:attrNameLst>
                                              <p:attrName>style.visibility</p:attrName>
                                            </p:attrNameLst>
                                          </p:cBhvr>
                                          <p:to>
                                            <p:strVal val="hidden"/>
                                          </p:to>
                                        </p:set>
                                        <p:set>
                                          <p:cBhvr additive="base" accumulate="none">
                                            <p:cTn id="40" dur="1" fill="hold">
                                              <p:stCondLst>
                                                <p:cond delay="499"/>
                                              </p:stCondLst>
                                            </p:cTn>
                                            <p:tgtEl>
                                              <p:spTgt spid="63"/>
                                            </p:tgtEl>
                                            <p:attrNameLst>
                                              <p:attrName/>
                                            </p:attrNameLst>
                                          </p:cBhvr>
                                          <p:to>
                                            <p:strVal val=""/>
                                          </p:to>
                                        </p:set>
                                      </p:childTnLst>
                                    </p:cTn>
                                  </p:par>
                                  <p:par>
                                    <p:cTn id="41" presetID="6" presetClass="entr" presetSubtype="32" fill="hold" nodeType="withEffect">
                                      <p:stCondLst>
                                        <p:cond delay="530"/>
                                      </p:stCondLst>
                                      <p:childTnLst>
                                        <p:set>
                                          <p:cBhvr additive="base" accumulate="none">
                                            <p:cTn id="42" dur="1" fill="hold">
                                              <p:stCondLst>
                                                <p:cond delay="208"/>
                                              </p:stCondLst>
                                            </p:cTn>
                                            <p:tgtEl>
                                              <p:spTgt spid="69"/>
                                            </p:tgtEl>
                                            <p:attrNameLst>
                                              <p:attrName>style.visibility</p:attrName>
                                            </p:attrNameLst>
                                          </p:cBhvr>
                                          <p:to>
                                            <p:strVal val="visible"/>
                                          </p:to>
                                        </p:set>
                                        <p:animScale>
                                          <p:cBhvr additive="base" accumulate="none">
                                            <p:cTn id="43" dur="42" fill="hold">
                                              <p:stCondLst>
                                                <p:cond delay="208"/>
                                              </p:stCondLst>
                                            </p:cTn>
                                            <p:tgtEl>
                                              <p:spTgt spid="69"/>
                                            </p:tgtEl>
                                          </p:cBhvr>
                                          <p:from x="0" y="0"/>
                                          <p:to x="100000" y="100000"/>
                                        </p:animScale>
                                        <p:set>
                                          <p:cBhvr additive="base" accumulate="none">
                                            <p:cTn id="44" dur="1" fill="hold">
                                              <p:stCondLst>
                                                <p:cond delay="499"/>
                                              </p:stCondLst>
                                            </p:cTn>
                                            <p:tgtEl>
                                              <p:spTgt spid="69"/>
                                            </p:tgtEl>
                                            <p:attrNameLst>
                                              <p:attrName/>
                                            </p:attrNameLst>
                                          </p:cBhvr>
                                          <p:to>
                                            <p:strVal val=""/>
                                          </p:to>
                                        </p:set>
                                      </p:childTnLst>
                                    </p:cTn>
                                  </p:par>
                                  <p:par>
                                    <p:cTn id="45" presetID="6" presetClass="exit" presetSubtype="32" fill="hold" nodeType="withEffect">
                                      <p:stCondLst>
                                        <p:cond delay="530"/>
                                      </p:stCondLst>
                                      <p:childTnLst>
                                        <p:animEffect transition="out" filter="circle(out)">
                                          <p:cBhvr additive="base" accumulate="none">
                                            <p:cTn id="46" dur="42" fill="hold">
                                              <p:stCondLst>
                                                <p:cond delay="250"/>
                                              </p:stCondLst>
                                            </p:cTn>
                                            <p:tgtEl>
                                              <p:spTgt spid="69"/>
                                            </p:tgtEl>
                                          </p:cBhvr>
                                        </p:animEffect>
                                        <p:set>
                                          <p:cBhvr additive="base" accumulate="none">
                                            <p:cTn id="47" dur="1" fill="hold">
                                              <p:stCondLst>
                                                <p:cond delay="292"/>
                                              </p:stCondLst>
                                            </p:cTn>
                                            <p:tgtEl>
                                              <p:spTgt spid="69"/>
                                            </p:tgtEl>
                                            <p:attrNameLst>
                                              <p:attrName>style.visibility</p:attrName>
                                            </p:attrNameLst>
                                          </p:cBhvr>
                                          <p:to>
                                            <p:strVal val="hidden"/>
                                          </p:to>
                                        </p:set>
                                        <p:set>
                                          <p:cBhvr additive="base" accumulate="none">
                                            <p:cTn id="48" dur="1" fill="hold">
                                              <p:stCondLst>
                                                <p:cond delay="499"/>
                                              </p:stCondLst>
                                            </p:cTn>
                                            <p:tgtEl>
                                              <p:spTgt spid="69"/>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7" grpId="3" animBg="1"/>
          <p:bldP spid="10" grpId="0"/>
          <p:bldP spid="12" grpId="0"/>
          <p:bldP spid="1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stCondLst>
                                        <p:cond delay="0"/>
                                      </p:stCondLst>
                                      <p:childTnLst>
                                        <p:animMotion origin="layout" path="M -1.45833E-6 2.59259E-6 C -0.00885 -0.04074 -0.0151 -0.05185 -0.03073 -0.08588 C -0.04036 -0.1088 -0.0681 -0.1375 -0.08646 -0.13773 C -0.10469 -0.1382 -0.1306 -0.11065 -0.14036 -0.08773 C -0.15573 -0.05347 -0.16133 -0.05139 -0.17174 -0.00486 " pathEditMode="relative" rAng="0" ptsTypes="AAAAA">
                                          <p:cBhvr>
                                            <p:cTn id="6" dur="500" fill="hold"/>
                                            <p:tgtEl>
                                              <p:spTgt spid="7"/>
                                            </p:tgtEl>
                                            <p:attrNameLst>
                                              <p:attrName>ppt_x</p:attrName>
                                              <p:attrName>ppt_y</p:attrName>
                                            </p:attrNameLst>
                                          </p:cBhvr>
                                          <p:rCtr x="-8594" y="-6898"/>
                                        </p:animMotion>
                                      </p:childTnLst>
                                    </p:cTn>
                                  </p:par>
                                  <p:par>
                                    <p:cTn id="7" presetID="44" presetClass="path" presetSubtype="0" accel="50000" fill="hold" grpId="1" nodeType="withEffect">
                                      <p:stCondLst>
                                        <p:cond delay="500"/>
                                      </p:stCondLst>
                                      <p:childTnLst>
                                        <p:animMotion origin="layout" path="M -0.17174 -0.00486 C -0.18646 -0.0331 -0.18685 -0.04584 -0.20117 -0.07361 C -0.21015 -0.09236 -0.2345 -0.1169 -0.25169 -0.11713 C -0.26888 -0.1176 -0.29492 -0.09468 -0.30377 -0.07593 C -0.31823 -0.04792 -0.31953 -0.03959 -0.32656 -0.00486 " pathEditMode="relative" rAng="0" ptsTypes="AAAAA">
                                          <p:cBhvr>
                                            <p:cTn id="8" dur="500" fill="hold"/>
                                            <p:tgtEl>
                                              <p:spTgt spid="7"/>
                                            </p:tgtEl>
                                            <p:attrNameLst>
                                              <p:attrName>ppt_x</p:attrName>
                                              <p:attrName>ppt_y</p:attrName>
                                            </p:attrNameLst>
                                          </p:cBhvr>
                                          <p:rCtr x="-7747" y="-5625"/>
                                        </p:animMotion>
                                      </p:childTnLst>
                                    </p:cTn>
                                  </p:par>
                                  <p:par>
                                    <p:cTn id="9" presetID="44" presetClass="path" presetSubtype="0" accel="50000" fill="hold" grpId="2" nodeType="withEffect">
                                      <p:stCondLst>
                                        <p:cond delay="1000"/>
                                      </p:stCondLst>
                                      <p:childTnLst>
                                        <p:animMotion origin="layout" path="M -0.32656 -0.00486 C -0.33828 -0.03704 -0.3414 -0.04329 -0.35573 -0.07084 C -0.36549 -0.08959 -0.39036 -0.11667 -0.40859 -0.11621 C -0.42747 -0.11597 -0.45664 -0.0875 -0.46575 -0.06875 C -0.4793 -0.04375 -0.48919 -0.0081 -0.49609 0.03588 C -0.50286 0.07963 -0.5125 0.20717 -0.51028 0.2368 " pathEditMode="relative" rAng="0" ptsTypes="AAAAAA">
                                          <p:cBhvr>
                                            <p:cTn id="10" dur="500" fill="hold"/>
                                            <p:tgtEl>
                                              <p:spTgt spid="7"/>
                                            </p:tgtEl>
                                            <p:attrNameLst>
                                              <p:attrName>ppt_x</p:attrName>
                                              <p:attrName>ppt_y</p:attrName>
                                            </p:attrNameLst>
                                          </p:cBhvr>
                                          <p:rCtr x="-9206" y="6505"/>
                                        </p:animMotion>
                                      </p:childTnLst>
                                    </p:cTn>
                                  </p:par>
                                  <p:par>
                                    <p:cTn id="11" presetID="10" presetClass="exit" presetSubtype="0" fill="hold" grpId="3" nodeType="withEffect">
                                      <p:stCondLst>
                                        <p:cond delay="1200"/>
                                      </p:stCondLst>
                                      <p:childTnLst>
                                        <p:animEffect transition="out" filter="fade">
                                          <p:cBhvr>
                                            <p:cTn id="12" dur="200"/>
                                            <p:tgtEl>
                                              <p:spTgt spid="7"/>
                                            </p:tgtEl>
                                          </p:cBhvr>
                                        </p:animEffect>
                                        <p:set>
                                          <p:cBhvr>
                                            <p:cTn id="13" dur="1" fill="hold">
                                              <p:stCondLst>
                                                <p:cond delay="199"/>
                                              </p:stCondLst>
                                            </p:cTn>
                                            <p:tgtEl>
                                              <p:spTgt spid="7"/>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5"/>
                                            </p:tgtEl>
                                            <p:attrNameLst>
                                              <p:attrName>style.visibility</p:attrName>
                                            </p:attrNameLst>
                                          </p:cBhvr>
                                          <p:to>
                                            <p:strVal val="visible"/>
                                          </p:to>
                                        </p:set>
                                      </p:childTnLst>
                                    </p:cTn>
                                  </p:par>
                                  <p:par>
                                    <p:cTn id="19" presetID="6" presetClass="emph" presetSubtype="0" fill="hold" grpId="1" nodeType="withEffect">
                                      <p:stCondLst>
                                        <p:cond delay="1200"/>
                                      </p:stCondLst>
                                      <p:childTnLst>
                                        <p:animScale>
                                          <p:cBhvr>
                                            <p:cTn id="20" dur="1000" fill="hold"/>
                                            <p:tgtEl>
                                              <p:spTgt spid="5"/>
                                            </p:tgtEl>
                                          </p:cBhvr>
                                          <p:by x="101000" y="101000"/>
                                          <p:from x="98000" y="98000"/>
                                          <p:to x="100000" y="100000"/>
                                        </p:animScale>
                                      </p:childTnLst>
                                    </p:cTn>
                                  </p:par>
                                  <p:par>
                                    <p:cTn id="21" presetID="6" presetClass="emph" presetSubtype="0" fill="hold" grpId="0" nodeType="withEffect">
                                      <p:stCondLst>
                                        <p:cond delay="300"/>
                                      </p:stCondLst>
                                      <p:childTnLst>
                                        <p:animScale>
                                          <p:cBhvr>
                                            <p:cTn id="22" dur="1000" fill="hold"/>
                                            <p:tgtEl>
                                              <p:spTgt spid="17"/>
                                            </p:tgtEl>
                                          </p:cBhvr>
                                          <p:by x="101000" y="101000"/>
                                          <p:from x="98000" y="98000"/>
                                          <p:to x="100000" y="100000"/>
                                        </p:animScale>
                                      </p:childTnLst>
                                    </p:cTn>
                                  </p:par>
                                  <p:par>
                                    <p:cTn id="23" presetID="6" presetClass="emph" presetSubtype="0" fill="hold" grpId="0" nodeType="withEffect">
                                      <p:stCondLst>
                                        <p:cond delay="700"/>
                                      </p:stCondLst>
                                      <p:childTnLst>
                                        <p:animScale>
                                          <p:cBhvr>
                                            <p:cTn id="24" dur="1000" fill="hold"/>
                                            <p:tgtEl>
                                              <p:spTgt spid="12"/>
                                            </p:tgtEl>
                                          </p:cBhvr>
                                          <p:by x="101000" y="101000"/>
                                          <p:from x="98000" y="98000"/>
                                          <p:to x="100000" y="100000"/>
                                        </p:animScale>
                                      </p:childTnLst>
                                    </p:cTn>
                                  </p:par>
                                  <p:par>
                                    <p:cTn id="25" presetID="6" presetClass="entr" presetSubtype="32" fill="hold" nodeType="withEffect">
                                      <p:stCondLst>
                                        <p:cond delay="1030"/>
                                      </p:stCondLst>
                                      <p:childTnLst>
                                        <p:set>
                                          <p:cBhvr additive="base" accumulate="none">
                                            <p:cTn id="26" dur="1" fill="hold">
                                              <p:stCondLst>
                                                <p:cond delay="208"/>
                                              </p:stCondLst>
                                            </p:cTn>
                                            <p:tgtEl>
                                              <p:spTgt spid="57"/>
                                            </p:tgtEl>
                                            <p:attrNameLst>
                                              <p:attrName>style.visibility</p:attrName>
                                            </p:attrNameLst>
                                          </p:cBhvr>
                                          <p:to>
                                            <p:strVal val="visible"/>
                                          </p:to>
                                        </p:set>
                                        <p:animScale>
                                          <p:cBhvr additive="base" accumulate="none">
                                            <p:cTn id="27" dur="42" fill="hold">
                                              <p:stCondLst>
                                                <p:cond delay="208"/>
                                              </p:stCondLst>
                                            </p:cTn>
                                            <p:tgtEl>
                                              <p:spTgt spid="57"/>
                                            </p:tgtEl>
                                          </p:cBhvr>
                                          <p:from x="0" y="0"/>
                                          <p:to x="100000" y="100000"/>
                                        </p:animScale>
                                        <p:set>
                                          <p:cBhvr additive="base" accumulate="none">
                                            <p:cTn id="28" dur="1" fill="hold">
                                              <p:stCondLst>
                                                <p:cond delay="499"/>
                                              </p:stCondLst>
                                            </p:cTn>
                                            <p:tgtEl>
                                              <p:spTgt spid="57"/>
                                            </p:tgtEl>
                                            <p:attrNameLst>
                                              <p:attrName/>
                                            </p:attrNameLst>
                                          </p:cBhvr>
                                          <p:to>
                                            <p:strVal val=""/>
                                          </p:to>
                                        </p:set>
                                      </p:childTnLst>
                                    </p:cTn>
                                  </p:par>
                                  <p:par>
                                    <p:cTn id="29" presetID="6" presetClass="exit" presetSubtype="32" fill="hold" nodeType="withEffect">
                                      <p:stCondLst>
                                        <p:cond delay="1030"/>
                                      </p:stCondLst>
                                      <p:childTnLst>
                                        <p:animEffect transition="out" filter="circle(out)">
                                          <p:cBhvr additive="base" accumulate="none">
                                            <p:cTn id="30" dur="42" fill="hold">
                                              <p:stCondLst>
                                                <p:cond delay="250"/>
                                              </p:stCondLst>
                                            </p:cTn>
                                            <p:tgtEl>
                                              <p:spTgt spid="57"/>
                                            </p:tgtEl>
                                          </p:cBhvr>
                                        </p:animEffect>
                                        <p:set>
                                          <p:cBhvr additive="base" accumulate="none">
                                            <p:cTn id="31" dur="1" fill="hold">
                                              <p:stCondLst>
                                                <p:cond delay="292"/>
                                              </p:stCondLst>
                                            </p:cTn>
                                            <p:tgtEl>
                                              <p:spTgt spid="57"/>
                                            </p:tgtEl>
                                            <p:attrNameLst>
                                              <p:attrName>style.visibility</p:attrName>
                                            </p:attrNameLst>
                                          </p:cBhvr>
                                          <p:to>
                                            <p:strVal val="hidden"/>
                                          </p:to>
                                        </p:set>
                                        <p:set>
                                          <p:cBhvr additive="base" accumulate="none">
                                            <p:cTn id="32" dur="1" fill="hold">
                                              <p:stCondLst>
                                                <p:cond delay="499"/>
                                              </p:stCondLst>
                                            </p:cTn>
                                            <p:tgtEl>
                                              <p:spTgt spid="57"/>
                                            </p:tgtEl>
                                            <p:attrNameLst>
                                              <p:attrName/>
                                            </p:attrNameLst>
                                          </p:cBhvr>
                                          <p:to>
                                            <p:strVal val=""/>
                                          </p:to>
                                        </p:set>
                                      </p:childTnLst>
                                    </p:cTn>
                                  </p:par>
                                  <p:par>
                                    <p:cTn id="33" presetID="6" presetClass="entr" presetSubtype="32" fill="hold" nodeType="withEffect">
                                      <p:stCondLst>
                                        <p:cond delay="10"/>
                                      </p:stCondLst>
                                      <p:childTnLst>
                                        <p:set>
                                          <p:cBhvr additive="base" accumulate="none">
                                            <p:cTn id="34" dur="1" fill="hold">
                                              <p:stCondLst>
                                                <p:cond delay="208"/>
                                              </p:stCondLst>
                                            </p:cTn>
                                            <p:tgtEl>
                                              <p:spTgt spid="63"/>
                                            </p:tgtEl>
                                            <p:attrNameLst>
                                              <p:attrName>style.visibility</p:attrName>
                                            </p:attrNameLst>
                                          </p:cBhvr>
                                          <p:to>
                                            <p:strVal val="visible"/>
                                          </p:to>
                                        </p:set>
                                        <p:animScale>
                                          <p:cBhvr additive="base" accumulate="none">
                                            <p:cTn id="35" dur="42" fill="hold">
                                              <p:stCondLst>
                                                <p:cond delay="208"/>
                                              </p:stCondLst>
                                            </p:cTn>
                                            <p:tgtEl>
                                              <p:spTgt spid="63"/>
                                            </p:tgtEl>
                                          </p:cBhvr>
                                          <p:from x="0" y="0"/>
                                          <p:to x="100000" y="100000"/>
                                        </p:animScale>
                                        <p:set>
                                          <p:cBhvr additive="base" accumulate="none">
                                            <p:cTn id="36" dur="1" fill="hold">
                                              <p:stCondLst>
                                                <p:cond delay="499"/>
                                              </p:stCondLst>
                                            </p:cTn>
                                            <p:tgtEl>
                                              <p:spTgt spid="63"/>
                                            </p:tgtEl>
                                            <p:attrNameLst>
                                              <p:attrName/>
                                            </p:attrNameLst>
                                          </p:cBhvr>
                                          <p:to>
                                            <p:strVal val=""/>
                                          </p:to>
                                        </p:set>
                                      </p:childTnLst>
                                    </p:cTn>
                                  </p:par>
                                  <p:par>
                                    <p:cTn id="37" presetID="6" presetClass="exit" presetSubtype="32" fill="hold" nodeType="withEffect">
                                      <p:stCondLst>
                                        <p:cond delay="10"/>
                                      </p:stCondLst>
                                      <p:childTnLst>
                                        <p:animEffect transition="out" filter="circle(out)">
                                          <p:cBhvr additive="base" accumulate="none">
                                            <p:cTn id="38" dur="42" fill="hold">
                                              <p:stCondLst>
                                                <p:cond delay="250"/>
                                              </p:stCondLst>
                                            </p:cTn>
                                            <p:tgtEl>
                                              <p:spTgt spid="63"/>
                                            </p:tgtEl>
                                          </p:cBhvr>
                                        </p:animEffect>
                                        <p:set>
                                          <p:cBhvr additive="base" accumulate="none">
                                            <p:cTn id="39" dur="1" fill="hold">
                                              <p:stCondLst>
                                                <p:cond delay="292"/>
                                              </p:stCondLst>
                                            </p:cTn>
                                            <p:tgtEl>
                                              <p:spTgt spid="63"/>
                                            </p:tgtEl>
                                            <p:attrNameLst>
                                              <p:attrName>style.visibility</p:attrName>
                                            </p:attrNameLst>
                                          </p:cBhvr>
                                          <p:to>
                                            <p:strVal val="hidden"/>
                                          </p:to>
                                        </p:set>
                                        <p:set>
                                          <p:cBhvr additive="base" accumulate="none">
                                            <p:cTn id="40" dur="1" fill="hold">
                                              <p:stCondLst>
                                                <p:cond delay="499"/>
                                              </p:stCondLst>
                                            </p:cTn>
                                            <p:tgtEl>
                                              <p:spTgt spid="63"/>
                                            </p:tgtEl>
                                            <p:attrNameLst>
                                              <p:attrName/>
                                            </p:attrNameLst>
                                          </p:cBhvr>
                                          <p:to>
                                            <p:strVal val=""/>
                                          </p:to>
                                        </p:set>
                                      </p:childTnLst>
                                    </p:cTn>
                                  </p:par>
                                  <p:par>
                                    <p:cTn id="41" presetID="6" presetClass="entr" presetSubtype="32" fill="hold" nodeType="withEffect">
                                      <p:stCondLst>
                                        <p:cond delay="530"/>
                                      </p:stCondLst>
                                      <p:childTnLst>
                                        <p:set>
                                          <p:cBhvr additive="base" accumulate="none">
                                            <p:cTn id="42" dur="1" fill="hold">
                                              <p:stCondLst>
                                                <p:cond delay="208"/>
                                              </p:stCondLst>
                                            </p:cTn>
                                            <p:tgtEl>
                                              <p:spTgt spid="69"/>
                                            </p:tgtEl>
                                            <p:attrNameLst>
                                              <p:attrName>style.visibility</p:attrName>
                                            </p:attrNameLst>
                                          </p:cBhvr>
                                          <p:to>
                                            <p:strVal val="visible"/>
                                          </p:to>
                                        </p:set>
                                        <p:animScale>
                                          <p:cBhvr additive="base" accumulate="none">
                                            <p:cTn id="43" dur="42" fill="hold">
                                              <p:stCondLst>
                                                <p:cond delay="208"/>
                                              </p:stCondLst>
                                            </p:cTn>
                                            <p:tgtEl>
                                              <p:spTgt spid="69"/>
                                            </p:tgtEl>
                                          </p:cBhvr>
                                          <p:from x="0" y="0"/>
                                          <p:to x="100000" y="100000"/>
                                        </p:animScale>
                                        <p:set>
                                          <p:cBhvr additive="base" accumulate="none">
                                            <p:cTn id="44" dur="1" fill="hold">
                                              <p:stCondLst>
                                                <p:cond delay="499"/>
                                              </p:stCondLst>
                                            </p:cTn>
                                            <p:tgtEl>
                                              <p:spTgt spid="69"/>
                                            </p:tgtEl>
                                            <p:attrNameLst>
                                              <p:attrName/>
                                            </p:attrNameLst>
                                          </p:cBhvr>
                                          <p:to>
                                            <p:strVal val=""/>
                                          </p:to>
                                        </p:set>
                                      </p:childTnLst>
                                    </p:cTn>
                                  </p:par>
                                  <p:par>
                                    <p:cTn id="45" presetID="6" presetClass="exit" presetSubtype="32" fill="hold" nodeType="withEffect">
                                      <p:stCondLst>
                                        <p:cond delay="530"/>
                                      </p:stCondLst>
                                      <p:childTnLst>
                                        <p:animEffect transition="out" filter="circle(out)">
                                          <p:cBhvr additive="base" accumulate="none">
                                            <p:cTn id="46" dur="42" fill="hold">
                                              <p:stCondLst>
                                                <p:cond delay="250"/>
                                              </p:stCondLst>
                                            </p:cTn>
                                            <p:tgtEl>
                                              <p:spTgt spid="69"/>
                                            </p:tgtEl>
                                          </p:cBhvr>
                                        </p:animEffect>
                                        <p:set>
                                          <p:cBhvr additive="base" accumulate="none">
                                            <p:cTn id="47" dur="1" fill="hold">
                                              <p:stCondLst>
                                                <p:cond delay="292"/>
                                              </p:stCondLst>
                                            </p:cTn>
                                            <p:tgtEl>
                                              <p:spTgt spid="69"/>
                                            </p:tgtEl>
                                            <p:attrNameLst>
                                              <p:attrName>style.visibility</p:attrName>
                                            </p:attrNameLst>
                                          </p:cBhvr>
                                          <p:to>
                                            <p:strVal val="hidden"/>
                                          </p:to>
                                        </p:set>
                                        <p:set>
                                          <p:cBhvr additive="base" accumulate="none">
                                            <p:cTn id="48" dur="1" fill="hold">
                                              <p:stCondLst>
                                                <p:cond delay="499"/>
                                              </p:stCondLst>
                                            </p:cTn>
                                            <p:tgtEl>
                                              <p:spTgt spid="69"/>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7" grpId="3" animBg="1"/>
          <p:bldP spid="10" grpId="0"/>
          <p:bldP spid="12" grpId="0"/>
          <p:bldP spid="17"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动画大师]_Oval 18"/>
          <p:cNvSpPr/>
          <p:nvPr/>
        </p:nvSpPr>
        <p:spPr>
          <a:xfrm>
            <a:off x="4647613" y="2056641"/>
            <a:ext cx="3075147" cy="3075147"/>
          </a:xfrm>
          <a:prstGeom prst="ellipse">
            <a:avLst/>
          </a:prstGeom>
          <a:noFill/>
          <a:ln>
            <a:solidFill>
              <a:srgbClr val="A2D06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73206" y="341194"/>
            <a:ext cx="2858475" cy="707886"/>
          </a:xfrm>
          <a:prstGeom prst="rect">
            <a:avLst/>
          </a:prstGeom>
          <a:noFill/>
        </p:spPr>
        <p:txBody>
          <a:bodyPr wrap="none" rtlCol="0">
            <a:spAutoFit/>
          </a:bodyPr>
          <a:lstStyle/>
          <a:p>
            <a:r>
              <a:rPr lang="en-US" altLang="zh-CN" sz="4000" dirty="0" smtClean="0">
                <a:latin typeface="Broadway BT" panose="04040905080B02020502" pitchFamily="82" charset="0"/>
              </a:rPr>
              <a:t>Function</a:t>
            </a:r>
            <a:endParaRPr lang="zh-CN" altLang="en-US" sz="4000" dirty="0">
              <a:latin typeface="Broadway BT" panose="04040905080B02020502" pitchFamily="82" charset="0"/>
            </a:endParaRPr>
          </a:p>
        </p:txBody>
      </p:sp>
      <p:sp>
        <p:nvSpPr>
          <p:cNvPr id="6" name="椭圆 5"/>
          <p:cNvSpPr/>
          <p:nvPr/>
        </p:nvSpPr>
        <p:spPr>
          <a:xfrm>
            <a:off x="3172166" y="2877855"/>
            <a:ext cx="2050757" cy="2050757"/>
          </a:xfrm>
          <a:prstGeom prst="ellipse">
            <a:avLst/>
          </a:prstGeom>
          <a:solidFill>
            <a:srgbClr val="3A9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910834" y="2877855"/>
            <a:ext cx="2050757" cy="2050757"/>
          </a:xfrm>
          <a:prstGeom prst="ellipse">
            <a:avLst/>
          </a:prstGeom>
          <a:solidFill>
            <a:srgbClr val="3A968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22347" y="3755978"/>
            <a:ext cx="2949819" cy="1600438"/>
          </a:xfrm>
          <a:prstGeom prst="rect">
            <a:avLst/>
          </a:prstGeom>
        </p:spPr>
        <p:txBody>
          <a:bodyPr wrap="square">
            <a:spAutoFit/>
          </a:bodyPr>
          <a:lstStyle/>
          <a:p>
            <a:pPr algn="r"/>
            <a:r>
              <a:rPr lang="zh-CN" altLang="en-US" sz="1400" dirty="0">
                <a:latin typeface="华文细黑" panose="02010600040101010101" pitchFamily="2" charset="-122"/>
                <a:ea typeface="华文细黑" panose="02010600040101010101" pitchFamily="2" charset="-122"/>
              </a:rPr>
              <a:t>以幻灯片的风格播放</a:t>
            </a:r>
            <a:r>
              <a:rPr lang="zh-CN" altLang="en-US" sz="1400" dirty="0" smtClean="0">
                <a:latin typeface="华文细黑" panose="02010600040101010101" pitchFamily="2" charset="-122"/>
                <a:ea typeface="华文细黑" panose="02010600040101010101" pitchFamily="2" charset="-122"/>
              </a:rPr>
              <a:t>剪辑</a:t>
            </a:r>
            <a:r>
              <a:rPr lang="en-US" altLang="zh-CN" sz="1400" dirty="0" smtClean="0">
                <a:latin typeface="华文细黑" panose="02010600040101010101" pitchFamily="2" charset="-122"/>
                <a:ea typeface="华文细黑" panose="02010600040101010101" pitchFamily="2" charset="-122"/>
              </a:rPr>
              <a:t>,</a:t>
            </a:r>
            <a:r>
              <a:rPr lang="zh-CN" altLang="en-US" sz="1400" dirty="0" smtClean="0">
                <a:latin typeface="华文细黑" panose="02010600040101010101" pitchFamily="2" charset="-122"/>
                <a:ea typeface="华文细黑" panose="02010600040101010101" pitchFamily="2" charset="-122"/>
              </a:rPr>
              <a:t>具有</a:t>
            </a:r>
            <a:r>
              <a:rPr lang="zh-CN" altLang="en-US" sz="1400" dirty="0">
                <a:latin typeface="华文细黑" panose="02010600040101010101" pitchFamily="2" charset="-122"/>
                <a:ea typeface="华文细黑" panose="02010600040101010101" pitchFamily="2" charset="-122"/>
              </a:rPr>
              <a:t>变焦和单帧播放</a:t>
            </a:r>
            <a:r>
              <a:rPr lang="zh-CN" altLang="en-US" sz="1400" dirty="0" smtClean="0">
                <a:latin typeface="华文细黑" panose="02010600040101010101" pitchFamily="2" charset="-122"/>
                <a:ea typeface="华文细黑" panose="02010600040101010101" pitchFamily="2" charset="-122"/>
              </a:rPr>
              <a:t>能力</a:t>
            </a:r>
            <a:r>
              <a:rPr lang="en-US" altLang="zh-CN" sz="1400" dirty="0" smtClean="0">
                <a:latin typeface="华文细黑" panose="02010600040101010101" pitchFamily="2" charset="-122"/>
                <a:ea typeface="华文细黑" panose="02010600040101010101" pitchFamily="2" charset="-122"/>
              </a:rPr>
              <a:t>.</a:t>
            </a:r>
            <a:r>
              <a:rPr lang="zh-CN" altLang="en-US" sz="1400" dirty="0" smtClean="0">
                <a:latin typeface="华文细黑" panose="02010600040101010101" pitchFamily="2" charset="-122"/>
                <a:ea typeface="华文细黑" panose="02010600040101010101" pitchFamily="2" charset="-122"/>
              </a:rPr>
              <a:t>使用</a:t>
            </a:r>
            <a:r>
              <a:rPr lang="en-US" altLang="zh-CN" sz="1400" dirty="0">
                <a:latin typeface="华文细黑" panose="02010600040101010101" pitchFamily="2" charset="-122"/>
                <a:ea typeface="华文细黑" panose="02010600040101010101" pitchFamily="2" charset="-122"/>
              </a:rPr>
              <a:t>TimeLine</a:t>
            </a:r>
            <a:r>
              <a:rPr lang="zh-CN" altLang="en-US" sz="1400" dirty="0">
                <a:latin typeface="华文细黑" panose="02010600040101010101" pitchFamily="2" charset="-122"/>
                <a:ea typeface="华文细黑" panose="02010600040101010101" pitchFamily="2" charset="-122"/>
              </a:rPr>
              <a:t>（时间线</a:t>
            </a:r>
            <a:r>
              <a:rPr lang="zh-CN" altLang="en-US" sz="1400" dirty="0" smtClean="0">
                <a:latin typeface="华文细黑" panose="02010600040101010101" pitchFamily="2" charset="-122"/>
                <a:ea typeface="华文细黑" panose="02010600040101010101" pitchFamily="2" charset="-122"/>
              </a:rPr>
              <a:t>）</a:t>
            </a:r>
            <a:r>
              <a:rPr lang="en-US" altLang="zh-CN" sz="1400" dirty="0" smtClean="0">
                <a:latin typeface="华文细黑" panose="02010600040101010101" pitchFamily="2" charset="-122"/>
                <a:ea typeface="华文细黑" panose="02010600040101010101" pitchFamily="2" charset="-122"/>
              </a:rPr>
              <a:t>,Trimming</a:t>
            </a:r>
            <a:r>
              <a:rPr lang="zh-CN" altLang="en-US" sz="1400" dirty="0">
                <a:latin typeface="华文细黑" panose="02010600040101010101" pitchFamily="2" charset="-122"/>
                <a:ea typeface="华文细黑" panose="02010600040101010101" pitchFamily="2" charset="-122"/>
              </a:rPr>
              <a:t>（剪切窗）进行</a:t>
            </a:r>
            <a:r>
              <a:rPr lang="zh-CN" altLang="en-US" sz="1400" dirty="0" smtClean="0">
                <a:latin typeface="华文细黑" panose="02010600040101010101" pitchFamily="2" charset="-122"/>
                <a:ea typeface="华文细黑" panose="02010600040101010101" pitchFamily="2" charset="-122"/>
              </a:rPr>
              <a:t>剪辑</a:t>
            </a:r>
            <a:r>
              <a:rPr lang="en-US" altLang="zh-CN" sz="1400" dirty="0" smtClean="0">
                <a:latin typeface="华文细黑" panose="02010600040101010101" pitchFamily="2" charset="-122"/>
                <a:ea typeface="华文细黑" panose="02010600040101010101" pitchFamily="2" charset="-122"/>
              </a:rPr>
              <a:t>,</a:t>
            </a:r>
            <a:r>
              <a:rPr lang="zh-CN" altLang="en-US" sz="1400" dirty="0" smtClean="0">
                <a:latin typeface="华文细黑" panose="02010600040101010101" pitchFamily="2" charset="-122"/>
                <a:ea typeface="华文细黑" panose="02010600040101010101" pitchFamily="2" charset="-122"/>
              </a:rPr>
              <a:t>可以</a:t>
            </a:r>
            <a:r>
              <a:rPr lang="zh-CN" altLang="en-US" sz="1400" dirty="0">
                <a:latin typeface="华文细黑" panose="02010600040101010101" pitchFamily="2" charset="-122"/>
                <a:ea typeface="华文细黑" panose="02010600040101010101" pitchFamily="2" charset="-122"/>
              </a:rPr>
              <a:t>节省编辑时间。编辑功能</a:t>
            </a:r>
            <a:r>
              <a:rPr lang="zh-CN" altLang="en-US" sz="1400" dirty="0" smtClean="0">
                <a:latin typeface="华文细黑" panose="02010600040101010101" pitchFamily="2" charset="-122"/>
                <a:ea typeface="华文细黑" panose="02010600040101010101" pitchFamily="2" charset="-122"/>
              </a:rPr>
              <a:t>强大</a:t>
            </a:r>
            <a:r>
              <a:rPr lang="en-US" altLang="zh-CN" sz="1400" dirty="0" smtClean="0">
                <a:latin typeface="华文细黑" panose="02010600040101010101" pitchFamily="2" charset="-122"/>
                <a:ea typeface="华文细黑" panose="02010600040101010101" pitchFamily="2" charset="-122"/>
              </a:rPr>
              <a:t>,</a:t>
            </a:r>
            <a:r>
              <a:rPr lang="zh-CN" altLang="en-US" sz="1400" dirty="0" smtClean="0">
                <a:latin typeface="华文细黑" panose="02010600040101010101" pitchFamily="2" charset="-122"/>
                <a:ea typeface="华文细黑" panose="02010600040101010101" pitchFamily="2" charset="-122"/>
              </a:rPr>
              <a:t>管理方便</a:t>
            </a:r>
            <a:r>
              <a:rPr lang="en-US" altLang="zh-CN" sz="1400" dirty="0" smtClean="0">
                <a:latin typeface="华文细黑" panose="02010600040101010101" pitchFamily="2" charset="-122"/>
                <a:ea typeface="华文细黑" panose="02010600040101010101" pitchFamily="2" charset="-122"/>
              </a:rPr>
              <a:t>,</a:t>
            </a:r>
            <a:r>
              <a:rPr lang="zh-CN" altLang="en-US" sz="1400" dirty="0" smtClean="0">
                <a:latin typeface="华文细黑" panose="02010600040101010101" pitchFamily="2" charset="-122"/>
                <a:ea typeface="华文细黑" panose="02010600040101010101" pitchFamily="2" charset="-122"/>
              </a:rPr>
              <a:t>特级</a:t>
            </a:r>
            <a:r>
              <a:rPr lang="zh-CN" altLang="en-US" sz="1400" dirty="0">
                <a:latin typeface="华文细黑" panose="02010600040101010101" pitchFamily="2" charset="-122"/>
                <a:ea typeface="华文细黑" panose="02010600040101010101" pitchFamily="2" charset="-122"/>
              </a:rPr>
              <a:t>效果丰富、采集素材</a:t>
            </a:r>
            <a:r>
              <a:rPr lang="zh-CN" altLang="en-US" sz="1400" dirty="0" smtClean="0">
                <a:latin typeface="华文细黑" panose="02010600040101010101" pitchFamily="2" charset="-122"/>
                <a:ea typeface="华文细黑" panose="02010600040101010101" pitchFamily="2" charset="-122"/>
              </a:rPr>
              <a:t>方便</a:t>
            </a:r>
            <a:r>
              <a:rPr lang="en-US" altLang="zh-CN" sz="1400" dirty="0" smtClean="0">
                <a:latin typeface="华文细黑" panose="02010600040101010101" pitchFamily="2" charset="-122"/>
                <a:ea typeface="华文细黑" panose="02010600040101010101" pitchFamily="2" charset="-122"/>
              </a:rPr>
              <a:t>,</a:t>
            </a:r>
            <a:r>
              <a:rPr lang="zh-CN" altLang="en-US" sz="1400" dirty="0" smtClean="0">
                <a:latin typeface="华文细黑" panose="02010600040101010101" pitchFamily="2" charset="-122"/>
                <a:ea typeface="华文细黑" panose="02010600040101010101" pitchFamily="2" charset="-122"/>
              </a:rPr>
              <a:t>编辑方便</a:t>
            </a:r>
            <a:r>
              <a:rPr lang="en-US" altLang="zh-CN" sz="1400" dirty="0" smtClean="0">
                <a:latin typeface="华文细黑" panose="02010600040101010101" pitchFamily="2" charset="-122"/>
                <a:ea typeface="华文细黑" panose="02010600040101010101" pitchFamily="2" charset="-122"/>
              </a:rPr>
              <a:t>,</a:t>
            </a:r>
            <a:r>
              <a:rPr lang="zh-CN" altLang="en-US" sz="1400" dirty="0" smtClean="0">
                <a:latin typeface="华文细黑" panose="02010600040101010101" pitchFamily="2" charset="-122"/>
                <a:ea typeface="华文细黑" panose="02010600040101010101" pitchFamily="2" charset="-122"/>
              </a:rPr>
              <a:t>可</a:t>
            </a:r>
            <a:r>
              <a:rPr lang="zh-CN" altLang="en-US" sz="1400" dirty="0">
                <a:latin typeface="华文细黑" panose="02010600040101010101" pitchFamily="2" charset="-122"/>
                <a:ea typeface="华文细黑" panose="02010600040101010101" pitchFamily="2" charset="-122"/>
              </a:rPr>
              <a:t>制作网络作品等</a:t>
            </a:r>
          </a:p>
          <a:p>
            <a:pPr algn="r"/>
            <a:endParaRPr lang="zh-CN" altLang="en-US" sz="1400" dirty="0">
              <a:latin typeface="华文细黑" panose="02010600040101010101" pitchFamily="2" charset="-122"/>
              <a:ea typeface="华文细黑" panose="02010600040101010101" pitchFamily="2" charset="-122"/>
            </a:endParaRPr>
          </a:p>
        </p:txBody>
      </p:sp>
      <p:sp>
        <p:nvSpPr>
          <p:cNvPr id="9" name="文本框 8"/>
          <p:cNvSpPr txBox="1"/>
          <p:nvPr/>
        </p:nvSpPr>
        <p:spPr>
          <a:xfrm>
            <a:off x="628821" y="3207786"/>
            <a:ext cx="2698175" cy="523220"/>
          </a:xfrm>
          <a:prstGeom prst="rect">
            <a:avLst/>
          </a:prstGeom>
          <a:noFill/>
        </p:spPr>
        <p:txBody>
          <a:bodyPr wrap="none" rtlCol="0">
            <a:spAutoFit/>
          </a:bodyPr>
          <a:lstStyle/>
          <a:p>
            <a:r>
              <a:rPr lang="zh-CN" altLang="en-US" sz="2800" dirty="0" smtClean="0">
                <a:solidFill>
                  <a:srgbClr val="5EC2AA"/>
                </a:solidFill>
              </a:rPr>
              <a:t>非线性编辑软件</a:t>
            </a:r>
            <a:endParaRPr lang="zh-CN" altLang="en-US" sz="2800" dirty="0">
              <a:solidFill>
                <a:srgbClr val="5EC2AA"/>
              </a:solidFill>
            </a:endParaRPr>
          </a:p>
        </p:txBody>
      </p:sp>
      <p:sp>
        <p:nvSpPr>
          <p:cNvPr id="10" name="矩形 9"/>
          <p:cNvSpPr/>
          <p:nvPr/>
        </p:nvSpPr>
        <p:spPr>
          <a:xfrm>
            <a:off x="8900281" y="3755978"/>
            <a:ext cx="2949819" cy="1384995"/>
          </a:xfrm>
          <a:prstGeom prst="rect">
            <a:avLst/>
          </a:prstGeom>
        </p:spPr>
        <p:txBody>
          <a:bodyPr wrap="square">
            <a:spAutoFit/>
          </a:bodyPr>
          <a:lstStyle/>
          <a:p>
            <a:r>
              <a:rPr lang="zh-CN" altLang="en-US" sz="1400" dirty="0">
                <a:latin typeface="华文细黑" panose="02010600040101010101" pitchFamily="2" charset="-122"/>
                <a:ea typeface="华文细黑" panose="02010600040101010101" pitchFamily="2" charset="-122"/>
              </a:rPr>
              <a:t>包括切换、过滤、叠加、运动及变形等五种。这些视频特技可以混合使用</a:t>
            </a:r>
            <a:r>
              <a:rPr lang="zh-CN" altLang="en-US" sz="1400" dirty="0" smtClean="0">
                <a:latin typeface="华文细黑" panose="02010600040101010101" pitchFamily="2" charset="-122"/>
                <a:ea typeface="华文细黑" panose="02010600040101010101" pitchFamily="2" charset="-122"/>
              </a:rPr>
              <a:t>，令人眼花缭乱。</a:t>
            </a:r>
            <a:r>
              <a:rPr lang="zh-CN" altLang="en-US" sz="1400" dirty="0">
                <a:latin typeface="华文细黑" panose="02010600040101010101" pitchFamily="2" charset="-122"/>
                <a:ea typeface="华文细黑" panose="02010600040101010101" pitchFamily="2" charset="-122"/>
              </a:rPr>
              <a:t>强大的色彩转换功能</a:t>
            </a:r>
            <a:r>
              <a:rPr lang="zh-CN" altLang="en-US" sz="1400" dirty="0" smtClean="0">
                <a:latin typeface="华文细黑" panose="02010600040101010101" pitchFamily="2" charset="-122"/>
                <a:ea typeface="华文细黑" panose="02010600040101010101" pitchFamily="2" charset="-122"/>
              </a:rPr>
              <a:t>能将</a:t>
            </a:r>
            <a:r>
              <a:rPr lang="zh-CN" altLang="en-US" sz="1400" dirty="0">
                <a:latin typeface="华文细黑" panose="02010600040101010101" pitchFamily="2" charset="-122"/>
                <a:ea typeface="华文细黑" panose="02010600040101010101" pitchFamily="2" charset="-122"/>
              </a:rPr>
              <a:t>普通色彩转换成为</a:t>
            </a:r>
            <a:r>
              <a:rPr lang="en-US" altLang="zh-CN" sz="1400" dirty="0">
                <a:latin typeface="华文细黑" panose="02010600040101010101" pitchFamily="2" charset="-122"/>
                <a:ea typeface="华文细黑" panose="02010600040101010101" pitchFamily="2" charset="-122"/>
              </a:rPr>
              <a:t>NTSC</a:t>
            </a:r>
            <a:r>
              <a:rPr lang="zh-CN" altLang="en-US" sz="1400" dirty="0">
                <a:latin typeface="华文细黑" panose="02010600040101010101" pitchFamily="2" charset="-122"/>
                <a:ea typeface="华文细黑" panose="02010600040101010101" pitchFamily="2" charset="-122"/>
              </a:rPr>
              <a:t>或者</a:t>
            </a:r>
            <a:r>
              <a:rPr lang="en-US" altLang="zh-CN" sz="1400" dirty="0">
                <a:latin typeface="华文细黑" panose="02010600040101010101" pitchFamily="2" charset="-122"/>
                <a:ea typeface="华文细黑" panose="02010600040101010101" pitchFamily="2" charset="-122"/>
              </a:rPr>
              <a:t>PAL</a:t>
            </a:r>
            <a:r>
              <a:rPr lang="zh-CN" altLang="en-US" sz="1400" dirty="0">
                <a:latin typeface="华文细黑" panose="02010600040101010101" pitchFamily="2" charset="-122"/>
                <a:ea typeface="华文细黑" panose="02010600040101010101" pitchFamily="2" charset="-122"/>
              </a:rPr>
              <a:t>的兼容色彩，以便把数字视频转换成为模拟视频</a:t>
            </a:r>
            <a:r>
              <a:rPr lang="zh-CN" altLang="en-US" sz="1400" dirty="0" smtClean="0">
                <a:latin typeface="华文细黑" panose="02010600040101010101" pitchFamily="2" charset="-122"/>
                <a:ea typeface="华文细黑" panose="02010600040101010101" pitchFamily="2" charset="-122"/>
              </a:rPr>
              <a:t>信号。</a:t>
            </a:r>
            <a:endParaRPr lang="zh-CN" altLang="en-US" sz="1400" dirty="0">
              <a:latin typeface="华文细黑" panose="02010600040101010101" pitchFamily="2" charset="-122"/>
              <a:ea typeface="华文细黑" panose="02010600040101010101" pitchFamily="2" charset="-122"/>
            </a:endParaRPr>
          </a:p>
        </p:txBody>
      </p:sp>
      <p:sp>
        <p:nvSpPr>
          <p:cNvPr id="11" name="文本框 10"/>
          <p:cNvSpPr txBox="1"/>
          <p:nvPr/>
        </p:nvSpPr>
        <p:spPr>
          <a:xfrm>
            <a:off x="8893530" y="3173373"/>
            <a:ext cx="2884123" cy="523220"/>
          </a:xfrm>
          <a:prstGeom prst="rect">
            <a:avLst/>
          </a:prstGeom>
          <a:noFill/>
        </p:spPr>
        <p:txBody>
          <a:bodyPr wrap="none" rtlCol="0">
            <a:spAutoFit/>
          </a:bodyPr>
          <a:lstStyle/>
          <a:p>
            <a:r>
              <a:rPr lang="zh-CN" altLang="en-US" sz="2800" dirty="0" smtClean="0">
                <a:solidFill>
                  <a:srgbClr val="5EC2AA"/>
                </a:solidFill>
              </a:rPr>
              <a:t>特技</a:t>
            </a:r>
            <a:r>
              <a:rPr lang="en-US" altLang="zh-CN" sz="2800" dirty="0" smtClean="0">
                <a:solidFill>
                  <a:srgbClr val="5EC2AA"/>
                </a:solidFill>
              </a:rPr>
              <a:t>&amp;</a:t>
            </a:r>
            <a:r>
              <a:rPr lang="zh-CN" altLang="en-US" sz="2800" dirty="0" smtClean="0">
                <a:solidFill>
                  <a:srgbClr val="5EC2AA"/>
                </a:solidFill>
              </a:rPr>
              <a:t>字幕</a:t>
            </a:r>
            <a:r>
              <a:rPr lang="en-US" altLang="zh-CN" sz="2800" dirty="0">
                <a:solidFill>
                  <a:srgbClr val="5EC2AA"/>
                </a:solidFill>
              </a:rPr>
              <a:t>&amp;</a:t>
            </a:r>
            <a:r>
              <a:rPr lang="zh-CN" altLang="en-US" sz="2800" dirty="0" smtClean="0">
                <a:solidFill>
                  <a:srgbClr val="5EC2AA"/>
                </a:solidFill>
              </a:rPr>
              <a:t>色彩</a:t>
            </a:r>
            <a:endParaRPr lang="zh-CN" altLang="en-US" sz="2800" dirty="0">
              <a:solidFill>
                <a:srgbClr val="5EC2AA"/>
              </a:solidFill>
            </a:endParaRPr>
          </a:p>
        </p:txBody>
      </p:sp>
      <p:sp>
        <p:nvSpPr>
          <p:cNvPr id="17" name="文本框 16"/>
          <p:cNvSpPr txBox="1"/>
          <p:nvPr/>
        </p:nvSpPr>
        <p:spPr>
          <a:xfrm>
            <a:off x="3496588" y="3101779"/>
            <a:ext cx="1415772" cy="1569660"/>
          </a:xfrm>
          <a:prstGeom prst="rect">
            <a:avLst/>
          </a:prstGeom>
          <a:noFill/>
        </p:spPr>
        <p:txBody>
          <a:bodyPr wrap="none" rtlCol="0">
            <a:spAutoFit/>
          </a:bodyPr>
          <a:lstStyle/>
          <a:p>
            <a:r>
              <a:rPr lang="zh-CN" altLang="en-US" sz="4800" dirty="0" smtClean="0">
                <a:latin typeface="华文细黑" panose="02010600040101010101" pitchFamily="2" charset="-122"/>
                <a:ea typeface="华文细黑" panose="02010600040101010101" pitchFamily="2" charset="-122"/>
              </a:rPr>
              <a:t>编辑</a:t>
            </a:r>
            <a:endParaRPr lang="en-US" altLang="zh-CN" sz="4800" dirty="0" smtClean="0">
              <a:latin typeface="华文细黑" panose="02010600040101010101" pitchFamily="2" charset="-122"/>
              <a:ea typeface="华文细黑" panose="02010600040101010101" pitchFamily="2" charset="-122"/>
            </a:endParaRPr>
          </a:p>
          <a:p>
            <a:r>
              <a:rPr lang="zh-CN" altLang="en-US" sz="4800" dirty="0" smtClean="0">
                <a:latin typeface="华文细黑" panose="02010600040101010101" pitchFamily="2" charset="-122"/>
                <a:ea typeface="华文细黑" panose="02010600040101010101" pitchFamily="2" charset="-122"/>
              </a:rPr>
              <a:t>剪接</a:t>
            </a:r>
            <a:endParaRPr lang="zh-CN" altLang="en-US" sz="4800" dirty="0">
              <a:latin typeface="华文细黑" panose="02010600040101010101" pitchFamily="2" charset="-122"/>
              <a:ea typeface="华文细黑" panose="02010600040101010101" pitchFamily="2" charset="-122"/>
            </a:endParaRPr>
          </a:p>
        </p:txBody>
      </p:sp>
      <p:sp>
        <p:nvSpPr>
          <p:cNvPr id="18" name="文本框 17"/>
          <p:cNvSpPr txBox="1"/>
          <p:nvPr/>
        </p:nvSpPr>
        <p:spPr>
          <a:xfrm>
            <a:off x="7432475" y="3091067"/>
            <a:ext cx="1415772" cy="1569660"/>
          </a:xfrm>
          <a:prstGeom prst="rect">
            <a:avLst/>
          </a:prstGeom>
          <a:noFill/>
        </p:spPr>
        <p:txBody>
          <a:bodyPr wrap="none" rtlCol="0">
            <a:spAutoFit/>
          </a:bodyPr>
          <a:lstStyle/>
          <a:p>
            <a:r>
              <a:rPr lang="zh-CN" altLang="en-US" sz="4800" dirty="0" smtClean="0">
                <a:latin typeface="华文细黑" panose="02010600040101010101" pitchFamily="2" charset="-122"/>
                <a:ea typeface="华文细黑" panose="02010600040101010101" pitchFamily="2" charset="-122"/>
              </a:rPr>
              <a:t>特技</a:t>
            </a:r>
            <a:endParaRPr lang="en-US" altLang="zh-CN" sz="4800" dirty="0" smtClean="0">
              <a:latin typeface="华文细黑" panose="02010600040101010101" pitchFamily="2" charset="-122"/>
              <a:ea typeface="华文细黑" panose="02010600040101010101" pitchFamily="2" charset="-122"/>
            </a:endParaRPr>
          </a:p>
          <a:p>
            <a:r>
              <a:rPr lang="zh-CN" altLang="en-US" sz="4800" dirty="0" smtClean="0">
                <a:latin typeface="华文细黑" panose="02010600040101010101" pitchFamily="2" charset="-122"/>
                <a:ea typeface="华文细黑" panose="02010600040101010101" pitchFamily="2" charset="-122"/>
              </a:rPr>
              <a:t>处理</a:t>
            </a:r>
            <a:endParaRPr lang="zh-CN" altLang="en-US" sz="4800" dirty="0">
              <a:latin typeface="华文细黑" panose="02010600040101010101" pitchFamily="2" charset="-122"/>
              <a:ea typeface="华文细黑" panose="02010600040101010101" pitchFamily="2" charset="-122"/>
            </a:endParaRPr>
          </a:p>
        </p:txBody>
      </p:sp>
      <p:grpSp>
        <p:nvGrpSpPr>
          <p:cNvPr id="5" name="组合 4"/>
          <p:cNvGrpSpPr/>
          <p:nvPr/>
        </p:nvGrpSpPr>
        <p:grpSpPr>
          <a:xfrm>
            <a:off x="4860077" y="2259819"/>
            <a:ext cx="2668793" cy="2668793"/>
            <a:chOff x="4860077" y="2259819"/>
            <a:chExt cx="2668793" cy="2668793"/>
          </a:xfrm>
        </p:grpSpPr>
        <p:sp>
          <p:nvSpPr>
            <p:cNvPr id="4" name="椭圆 3"/>
            <p:cNvSpPr/>
            <p:nvPr/>
          </p:nvSpPr>
          <p:spPr>
            <a:xfrm>
              <a:off x="4860077" y="2259819"/>
              <a:ext cx="2668793" cy="266879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09352" y="2877855"/>
              <a:ext cx="1370242" cy="1363390"/>
            </a:xfrm>
            <a:prstGeom prst="rect">
              <a:avLst/>
            </a:prstGeom>
          </p:spPr>
        </p:pic>
      </p:grpSp>
    </p:spTree>
    <p:extLst>
      <p:ext uri="{BB962C8B-B14F-4D97-AF65-F5344CB8AC3E}">
        <p14:creationId xmlns:p14="http://schemas.microsoft.com/office/powerpoint/2010/main" xmlns="" val="2454620378"/>
      </p:ext>
    </p:extLst>
  </p:cSld>
  <p:clrMapOvr>
    <a:masterClrMapping/>
  </p:clrMapOvr>
  <mc:AlternateContent xmlns:mc="http://schemas.openxmlformats.org/markup-compatibility/2006">
    <mc:Choice xmlns:p14="http://schemas.microsoft.com/office/powerpoint/2010/main" xmlns="" Requires="p14">
      <p:transition spd="slow" p14:dur="1300">
        <p14:pan/>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14:presetBounceEnd="50000">
                                      <p:stCondLst>
                                        <p:cond delay="100"/>
                                      </p:stCondLst>
                                      <p:childTnLst>
                                        <p:set>
                                          <p:cBhvr>
                                            <p:cTn id="6" dur="1" fill="hold">
                                              <p:stCondLst>
                                                <p:cond delay="0"/>
                                              </p:stCondLst>
                                            </p:cTn>
                                            <p:tgtEl>
                                              <p:spTgt spid="18"/>
                                            </p:tgtEl>
                                            <p:attrNameLst>
                                              <p:attrName>style.visibility</p:attrName>
                                            </p:attrNameLst>
                                          </p:cBhvr>
                                          <p:to>
                                            <p:strVal val="visible"/>
                                          </p:to>
                                        </p:set>
                                        <p:animEffect transition="in" filter="fade">
                                          <p:cBhvr additive="base" accumulate="none">
                                            <p:cTn id="7" dur="1005" fill="hold">
                                              <p:stCondLst>
                                                <p:cond delay="0"/>
                                              </p:stCondLst>
                                            </p:cTn>
                                            <p:tgtEl>
                                              <p:spTgt spid="18"/>
                                            </p:tgtEl>
                                          </p:cBhvr>
                                        </p:animEffect>
                                      </p:childTnLst>
                                    </p:cTn>
                                  </p:par>
                                  <p:par>
                                    <p:cTn id="8" presetID="6" presetClass="emph" presetSubtype="0" fill="hold" grpId="1" nodeType="withEffect" p14:presetBounceEnd="100000">
                                      <p:stCondLst>
                                        <p:cond delay="100"/>
                                      </p:stCondLst>
                                      <p:childTnLst>
                                        <p:animScale p14:bounceEnd="100000">
                                          <p:cBhvr>
                                            <p:cTn id="9" dur="2010" fill="hold"/>
                                            <p:tgtEl>
                                              <p:spTgt spid="18"/>
                                            </p:tgtEl>
                                          </p:cBhvr>
                                          <p:by x="101000" y="101000"/>
                                          <p:from x="98000" y="98000"/>
                                          <p:to x="100000" y="100000"/>
                                        </p:animScale>
                                      </p:childTnLst>
                                    </p:cTn>
                                  </p:par>
                                  <p:par>
                                    <p:cTn id="10" presetID="10" presetClass="entr" presetSubtype="0" fill="hold" grpId="0" nodeType="withEffect" p14:presetBounceEnd="50000">
                                      <p:stCondLst>
                                        <p:cond delay="100"/>
                                      </p:stCondLst>
                                      <p:childTnLst>
                                        <p:set>
                                          <p:cBhvr>
                                            <p:cTn id="11" dur="1" fill="hold">
                                              <p:stCondLst>
                                                <p:cond delay="0"/>
                                              </p:stCondLst>
                                            </p:cTn>
                                            <p:tgtEl>
                                              <p:spTgt spid="7"/>
                                            </p:tgtEl>
                                            <p:attrNameLst>
                                              <p:attrName>style.visibility</p:attrName>
                                            </p:attrNameLst>
                                          </p:cBhvr>
                                          <p:to>
                                            <p:strVal val="visible"/>
                                          </p:to>
                                        </p:set>
                                        <p:animEffect transition="in" filter="fade">
                                          <p:cBhvr additive="base" accumulate="none">
                                            <p:cTn id="12" dur="1005" fill="hold">
                                              <p:stCondLst>
                                                <p:cond delay="0"/>
                                              </p:stCondLst>
                                            </p:cTn>
                                            <p:tgtEl>
                                              <p:spTgt spid="7"/>
                                            </p:tgtEl>
                                          </p:cBhvr>
                                        </p:animEffect>
                                      </p:childTnLst>
                                    </p:cTn>
                                  </p:par>
                                  <p:par>
                                    <p:cTn id="13" presetID="6" presetClass="emph" presetSubtype="0" fill="hold" grpId="1" nodeType="withEffect" p14:presetBounceEnd="100000">
                                      <p:stCondLst>
                                        <p:cond delay="100"/>
                                      </p:stCondLst>
                                      <p:childTnLst>
                                        <p:animScale p14:bounceEnd="100000">
                                          <p:cBhvr>
                                            <p:cTn id="14" dur="2010" fill="hold"/>
                                            <p:tgtEl>
                                              <p:spTgt spid="7"/>
                                            </p:tgtEl>
                                          </p:cBhvr>
                                          <p:by x="101000" y="101000"/>
                                          <p:from x="98000" y="98000"/>
                                          <p:to x="100000" y="100000"/>
                                        </p:animScale>
                                      </p:childTnLst>
                                    </p:cTn>
                                  </p:par>
                                  <p:par>
                                    <p:cTn id="15" presetID="10" presetClass="entr" presetSubtype="0" fill="hold" grpId="0" nodeType="withEffect" p14:presetBounceEnd="50000">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additive="base" accumulate="none">
                                            <p:cTn id="17" dur="1005" fill="hold">
                                              <p:stCondLst>
                                                <p:cond delay="0"/>
                                              </p:stCondLst>
                                            </p:cTn>
                                            <p:tgtEl>
                                              <p:spTgt spid="17"/>
                                            </p:tgtEl>
                                          </p:cBhvr>
                                        </p:animEffect>
                                      </p:childTnLst>
                                    </p:cTn>
                                  </p:par>
                                  <p:par>
                                    <p:cTn id="18" presetID="6" presetClass="emph" presetSubtype="0" fill="hold" grpId="1" nodeType="withEffect" p14:presetBounceEnd="100000">
                                      <p:stCondLst>
                                        <p:cond delay="200"/>
                                      </p:stCondLst>
                                      <p:childTnLst>
                                        <p:animScale p14:bounceEnd="100000">
                                          <p:cBhvr>
                                            <p:cTn id="19" dur="2010" fill="hold"/>
                                            <p:tgtEl>
                                              <p:spTgt spid="17"/>
                                            </p:tgtEl>
                                          </p:cBhvr>
                                          <p:by x="101000" y="101000"/>
                                          <p:from x="98000" y="98000"/>
                                          <p:to x="100000" y="100000"/>
                                        </p:animScale>
                                      </p:childTnLst>
                                    </p:cTn>
                                  </p:par>
                                  <p:par>
                                    <p:cTn id="20" presetID="10" presetClass="entr" presetSubtype="0" fill="hold" grpId="0" nodeType="withEffect" p14:presetBounceEnd="50000">
                                      <p:stCondLst>
                                        <p:cond delay="200"/>
                                      </p:stCondLst>
                                      <p:childTnLst>
                                        <p:set>
                                          <p:cBhvr>
                                            <p:cTn id="21" dur="1" fill="hold">
                                              <p:stCondLst>
                                                <p:cond delay="0"/>
                                              </p:stCondLst>
                                            </p:cTn>
                                            <p:tgtEl>
                                              <p:spTgt spid="6"/>
                                            </p:tgtEl>
                                            <p:attrNameLst>
                                              <p:attrName>style.visibility</p:attrName>
                                            </p:attrNameLst>
                                          </p:cBhvr>
                                          <p:to>
                                            <p:strVal val="visible"/>
                                          </p:to>
                                        </p:set>
                                        <p:animEffect transition="in" filter="fade">
                                          <p:cBhvr additive="base" accumulate="none">
                                            <p:cTn id="22" dur="1005" fill="hold">
                                              <p:stCondLst>
                                                <p:cond delay="0"/>
                                              </p:stCondLst>
                                            </p:cTn>
                                            <p:tgtEl>
                                              <p:spTgt spid="6"/>
                                            </p:tgtEl>
                                          </p:cBhvr>
                                        </p:animEffect>
                                      </p:childTnLst>
                                    </p:cTn>
                                  </p:par>
                                  <p:par>
                                    <p:cTn id="23" presetID="6" presetClass="emph" presetSubtype="0" fill="hold" grpId="1" nodeType="withEffect" p14:presetBounceEnd="100000">
                                      <p:stCondLst>
                                        <p:cond delay="200"/>
                                      </p:stCondLst>
                                      <p:childTnLst>
                                        <p:animScale p14:bounceEnd="100000">
                                          <p:cBhvr>
                                            <p:cTn id="24" dur="2010" fill="hold"/>
                                            <p:tgtEl>
                                              <p:spTgt spid="6"/>
                                            </p:tgtEl>
                                          </p:cBhvr>
                                          <p:by x="101000" y="101000"/>
                                          <p:from x="98000" y="98000"/>
                                          <p:to x="100000" y="100000"/>
                                        </p:animScale>
                                      </p:childTnLst>
                                    </p:cTn>
                                  </p:par>
                                  <p:par>
                                    <p:cTn id="25" presetID="22" presetClass="entr" presetSubtype="2"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par>
                                    <p:cTn id="28" presetID="22" presetClass="entr" presetSubtype="2" fill="hold" grpId="0" nodeType="withEffect">
                                      <p:stCondLst>
                                        <p:cond delay="40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22" presetClass="entr" presetSubtype="8" fill="hold" grpId="0" nodeType="withEffect">
                                      <p:stCondLst>
                                        <p:cond delay="40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40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8" presetClass="emph" presetSubtype="0" repeatCount="indefinite" accel="62000" decel="38000" autoRev="1" fill="hold" grpId="0" nodeType="withEffect">
                                      <p:stCondLst>
                                        <p:cond delay="0"/>
                                      </p:stCondLst>
                                      <p:childTnLst>
                                        <p:animRot by="21600000">
                                          <p:cBhvr>
                                            <p:cTn id="38" dur="2000" fill="hold"/>
                                            <p:tgtEl>
                                              <p:spTgt spid="19"/>
                                            </p:tgtEl>
                                            <p:attrNameLst>
                                              <p:attrName>r</p:attrName>
                                            </p:attrNameLst>
                                          </p:cBhvr>
                                        </p:animRot>
                                      </p:childTnLst>
                                    </p:cTn>
                                  </p:par>
                                  <p:par>
                                    <p:cTn id="39" presetID="8" presetClass="emph" presetSubtype="0" fill="hold" nodeType="withEffect">
                                      <p:stCondLst>
                                        <p:cond delay="0"/>
                                      </p:stCondLst>
                                      <p:childTnLst>
                                        <p:animRot by="21600000">
                                          <p:cBhvr>
                                            <p:cTn id="40" dur="375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6" grpId="1" animBg="1"/>
          <p:bldP spid="7" grpId="0" animBg="1"/>
          <p:bldP spid="7" grpId="1" animBg="1"/>
          <p:bldP spid="8" grpId="0"/>
          <p:bldP spid="9" grpId="0"/>
          <p:bldP spid="10" grpId="0"/>
          <p:bldP spid="11" grpId="0"/>
          <p:bldP spid="17" grpId="0"/>
          <p:bldP spid="17" grpId="1"/>
          <p:bldP spid="18" grpId="0"/>
          <p:bldP spid="18"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8"/>
                                            </p:tgtEl>
                                            <p:attrNameLst>
                                              <p:attrName>style.visibility</p:attrName>
                                            </p:attrNameLst>
                                          </p:cBhvr>
                                          <p:to>
                                            <p:strVal val="visible"/>
                                          </p:to>
                                        </p:set>
                                        <p:animEffect transition="in" filter="fade">
                                          <p:cBhvr additive="base" accumulate="none">
                                            <p:cTn id="7" dur="1005" fill="hold">
                                              <p:stCondLst>
                                                <p:cond delay="0"/>
                                              </p:stCondLst>
                                            </p:cTn>
                                            <p:tgtEl>
                                              <p:spTgt spid="18"/>
                                            </p:tgtEl>
                                          </p:cBhvr>
                                        </p:animEffect>
                                      </p:childTnLst>
                                    </p:cTn>
                                  </p:par>
                                  <p:par>
                                    <p:cTn id="8" presetID="6" presetClass="emph" presetSubtype="0" fill="hold" grpId="1" nodeType="withEffect">
                                      <p:stCondLst>
                                        <p:cond delay="100"/>
                                      </p:stCondLst>
                                      <p:childTnLst>
                                        <p:animScale>
                                          <p:cBhvr>
                                            <p:cTn id="9" dur="2010" fill="hold"/>
                                            <p:tgtEl>
                                              <p:spTgt spid="18"/>
                                            </p:tgtEl>
                                          </p:cBhvr>
                                          <p:by x="101000" y="101000"/>
                                          <p:from x="98000" y="98000"/>
                                          <p:to x="100000" y="100000"/>
                                        </p:animScale>
                                      </p:childTnLst>
                                    </p:cTn>
                                  </p:par>
                                  <p:par>
                                    <p:cTn id="10" presetID="10" presetClass="entr" presetSubtype="0" fill="hold" grpId="0" nodeType="withEffect">
                                      <p:stCondLst>
                                        <p:cond delay="100"/>
                                      </p:stCondLst>
                                      <p:childTnLst>
                                        <p:set>
                                          <p:cBhvr>
                                            <p:cTn id="11" dur="1" fill="hold">
                                              <p:stCondLst>
                                                <p:cond delay="0"/>
                                              </p:stCondLst>
                                            </p:cTn>
                                            <p:tgtEl>
                                              <p:spTgt spid="7"/>
                                            </p:tgtEl>
                                            <p:attrNameLst>
                                              <p:attrName>style.visibility</p:attrName>
                                            </p:attrNameLst>
                                          </p:cBhvr>
                                          <p:to>
                                            <p:strVal val="visible"/>
                                          </p:to>
                                        </p:set>
                                        <p:animEffect transition="in" filter="fade">
                                          <p:cBhvr additive="base" accumulate="none">
                                            <p:cTn id="12" dur="1005" fill="hold">
                                              <p:stCondLst>
                                                <p:cond delay="0"/>
                                              </p:stCondLst>
                                            </p:cTn>
                                            <p:tgtEl>
                                              <p:spTgt spid="7"/>
                                            </p:tgtEl>
                                          </p:cBhvr>
                                        </p:animEffect>
                                      </p:childTnLst>
                                    </p:cTn>
                                  </p:par>
                                  <p:par>
                                    <p:cTn id="13" presetID="6" presetClass="emph" presetSubtype="0" fill="hold" grpId="1" nodeType="withEffect">
                                      <p:stCondLst>
                                        <p:cond delay="100"/>
                                      </p:stCondLst>
                                      <p:childTnLst>
                                        <p:animScale>
                                          <p:cBhvr>
                                            <p:cTn id="14" dur="2010" fill="hold"/>
                                            <p:tgtEl>
                                              <p:spTgt spid="7"/>
                                            </p:tgtEl>
                                          </p:cBhvr>
                                          <p:by x="101000" y="101000"/>
                                          <p:from x="98000" y="98000"/>
                                          <p:to x="100000" y="100000"/>
                                        </p:animScale>
                                      </p:childTnLst>
                                    </p:cTn>
                                  </p:par>
                                  <p:par>
                                    <p:cTn id="15" presetID="10" presetClass="entr" presetSubtype="0" fill="hold" grpId="0"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additive="base" accumulate="none">
                                            <p:cTn id="17" dur="1005" fill="hold">
                                              <p:stCondLst>
                                                <p:cond delay="0"/>
                                              </p:stCondLst>
                                            </p:cTn>
                                            <p:tgtEl>
                                              <p:spTgt spid="17"/>
                                            </p:tgtEl>
                                          </p:cBhvr>
                                        </p:animEffect>
                                      </p:childTnLst>
                                    </p:cTn>
                                  </p:par>
                                  <p:par>
                                    <p:cTn id="18" presetID="6" presetClass="emph" presetSubtype="0" fill="hold" grpId="1" nodeType="withEffect">
                                      <p:stCondLst>
                                        <p:cond delay="200"/>
                                      </p:stCondLst>
                                      <p:childTnLst>
                                        <p:animScale>
                                          <p:cBhvr>
                                            <p:cTn id="19" dur="2010" fill="hold"/>
                                            <p:tgtEl>
                                              <p:spTgt spid="17"/>
                                            </p:tgtEl>
                                          </p:cBhvr>
                                          <p:by x="101000" y="101000"/>
                                          <p:from x="98000" y="98000"/>
                                          <p:to x="100000" y="100000"/>
                                        </p:animScale>
                                      </p:childTnLst>
                                    </p:cTn>
                                  </p:par>
                                  <p:par>
                                    <p:cTn id="20" presetID="10" presetClass="entr" presetSubtype="0" fill="hold" grpId="0" nodeType="withEffect">
                                      <p:stCondLst>
                                        <p:cond delay="200"/>
                                      </p:stCondLst>
                                      <p:childTnLst>
                                        <p:set>
                                          <p:cBhvr>
                                            <p:cTn id="21" dur="1" fill="hold">
                                              <p:stCondLst>
                                                <p:cond delay="0"/>
                                              </p:stCondLst>
                                            </p:cTn>
                                            <p:tgtEl>
                                              <p:spTgt spid="6"/>
                                            </p:tgtEl>
                                            <p:attrNameLst>
                                              <p:attrName>style.visibility</p:attrName>
                                            </p:attrNameLst>
                                          </p:cBhvr>
                                          <p:to>
                                            <p:strVal val="visible"/>
                                          </p:to>
                                        </p:set>
                                        <p:animEffect transition="in" filter="fade">
                                          <p:cBhvr additive="base" accumulate="none">
                                            <p:cTn id="22" dur="1005" fill="hold">
                                              <p:stCondLst>
                                                <p:cond delay="0"/>
                                              </p:stCondLst>
                                            </p:cTn>
                                            <p:tgtEl>
                                              <p:spTgt spid="6"/>
                                            </p:tgtEl>
                                          </p:cBhvr>
                                        </p:animEffect>
                                      </p:childTnLst>
                                    </p:cTn>
                                  </p:par>
                                  <p:par>
                                    <p:cTn id="23" presetID="6" presetClass="emph" presetSubtype="0" fill="hold" grpId="1" nodeType="withEffect">
                                      <p:stCondLst>
                                        <p:cond delay="200"/>
                                      </p:stCondLst>
                                      <p:childTnLst>
                                        <p:animScale>
                                          <p:cBhvr>
                                            <p:cTn id="24" dur="2010" fill="hold"/>
                                            <p:tgtEl>
                                              <p:spTgt spid="6"/>
                                            </p:tgtEl>
                                          </p:cBhvr>
                                          <p:by x="101000" y="101000"/>
                                          <p:from x="98000" y="98000"/>
                                          <p:to x="100000" y="100000"/>
                                        </p:animScale>
                                      </p:childTnLst>
                                    </p:cTn>
                                  </p:par>
                                  <p:par>
                                    <p:cTn id="25" presetID="22" presetClass="entr" presetSubtype="2"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par>
                                    <p:cTn id="28" presetID="22" presetClass="entr" presetSubtype="2" fill="hold" grpId="0" nodeType="withEffect">
                                      <p:stCondLst>
                                        <p:cond delay="40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par>
                                    <p:cTn id="31" presetID="22" presetClass="entr" presetSubtype="8" fill="hold" grpId="0" nodeType="withEffect">
                                      <p:stCondLst>
                                        <p:cond delay="40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40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8" presetClass="emph" presetSubtype="0" repeatCount="indefinite" accel="62000" decel="38000" autoRev="1" fill="hold" grpId="0" nodeType="withEffect">
                                      <p:stCondLst>
                                        <p:cond delay="0"/>
                                      </p:stCondLst>
                                      <p:childTnLst>
                                        <p:animRot by="21600000">
                                          <p:cBhvr>
                                            <p:cTn id="38" dur="2000" fill="hold"/>
                                            <p:tgtEl>
                                              <p:spTgt spid="19"/>
                                            </p:tgtEl>
                                            <p:attrNameLst>
                                              <p:attrName>r</p:attrName>
                                            </p:attrNameLst>
                                          </p:cBhvr>
                                        </p:animRot>
                                      </p:childTnLst>
                                    </p:cTn>
                                  </p:par>
                                  <p:par>
                                    <p:cTn id="39" presetID="8" presetClass="emph" presetSubtype="0" fill="hold" nodeType="withEffect">
                                      <p:stCondLst>
                                        <p:cond delay="0"/>
                                      </p:stCondLst>
                                      <p:childTnLst>
                                        <p:animRot by="21600000">
                                          <p:cBhvr>
                                            <p:cTn id="40" dur="375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animBg="1"/>
          <p:bldP spid="6" grpId="1" animBg="1"/>
          <p:bldP spid="7" grpId="0" animBg="1"/>
          <p:bldP spid="7" grpId="1" animBg="1"/>
          <p:bldP spid="8" grpId="0"/>
          <p:bldP spid="9" grpId="0"/>
          <p:bldP spid="10" grpId="0"/>
          <p:bldP spid="11" grpId="0"/>
          <p:bldP spid="17" grpId="0"/>
          <p:bldP spid="17" grpId="1"/>
          <p:bldP spid="18" grpId="0"/>
          <p:bldP spid="18"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十字星 144"/>
          <p:cNvSpPr/>
          <p:nvPr/>
        </p:nvSpPr>
        <p:spPr>
          <a:xfrm>
            <a:off x="3069051" y="658264"/>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3" name="任意多边形 282"/>
          <p:cNvSpPr/>
          <p:nvPr/>
        </p:nvSpPr>
        <p:spPr>
          <a:xfrm>
            <a:off x="5829679" y="409872"/>
            <a:ext cx="1693692" cy="943928"/>
          </a:xfrm>
          <a:custGeom>
            <a:avLst/>
            <a:gdLst>
              <a:gd name="connsiteX0" fmla="*/ 346234 w 930593"/>
              <a:gd name="connsiteY0" fmla="*/ 0 h 518638"/>
              <a:gd name="connsiteX1" fmla="*/ 468646 w 930593"/>
              <a:gd name="connsiteY1" fmla="*/ 50705 h 518638"/>
              <a:gd name="connsiteX2" fmla="*/ 505184 w 930593"/>
              <a:gd name="connsiteY2" fmla="*/ 104897 h 518638"/>
              <a:gd name="connsiteX3" fmla="*/ 516974 w 930593"/>
              <a:gd name="connsiteY3" fmla="*/ 96947 h 518638"/>
              <a:gd name="connsiteX4" fmla="*/ 584359 w 930593"/>
              <a:gd name="connsiteY4" fmla="*/ 83343 h 518638"/>
              <a:gd name="connsiteX5" fmla="*/ 757476 w 930593"/>
              <a:gd name="connsiteY5" fmla="*/ 256460 h 518638"/>
              <a:gd name="connsiteX6" fmla="*/ 754674 w 930593"/>
              <a:gd name="connsiteY6" fmla="*/ 270342 h 518638"/>
              <a:gd name="connsiteX7" fmla="*/ 786830 w 930593"/>
              <a:gd name="connsiteY7" fmla="*/ 273856 h 518638"/>
              <a:gd name="connsiteX8" fmla="*/ 930593 w 930593"/>
              <a:gd name="connsiteY8" fmla="*/ 391241 h 518638"/>
              <a:gd name="connsiteX9" fmla="*/ 695206 w 930593"/>
              <a:gd name="connsiteY9" fmla="*/ 518638 h 518638"/>
              <a:gd name="connsiteX10" fmla="*/ 681066 w 930593"/>
              <a:gd name="connsiteY10" fmla="*/ 517093 h 518638"/>
              <a:gd name="connsiteX11" fmla="*/ 673418 w 930593"/>
              <a:gd name="connsiteY11" fmla="*/ 518637 h 518638"/>
              <a:gd name="connsiteX12" fmla="*/ 215264 w 930593"/>
              <a:gd name="connsiteY12" fmla="*/ 518637 h 518638"/>
              <a:gd name="connsiteX13" fmla="*/ 196474 w 930593"/>
              <a:gd name="connsiteY13" fmla="*/ 514844 h 518638"/>
              <a:gd name="connsiteX14" fmla="*/ 173117 w 930593"/>
              <a:gd name="connsiteY14" fmla="*/ 518638 h 518638"/>
              <a:gd name="connsiteX15" fmla="*/ 0 w 930593"/>
              <a:gd name="connsiteY15" fmla="*/ 379334 h 518638"/>
              <a:gd name="connsiteX16" fmla="*/ 173117 w 930593"/>
              <a:gd name="connsiteY16" fmla="*/ 240030 h 518638"/>
              <a:gd name="connsiteX17" fmla="*/ 188038 w 930593"/>
              <a:gd name="connsiteY17" fmla="*/ 242454 h 518638"/>
              <a:gd name="connsiteX18" fmla="*/ 186722 w 930593"/>
              <a:gd name="connsiteY18" fmla="*/ 240502 h 518638"/>
              <a:gd name="connsiteX19" fmla="*/ 173117 w 930593"/>
              <a:gd name="connsiteY19" fmla="*/ 173117 h 518638"/>
              <a:gd name="connsiteX20" fmla="*/ 346234 w 930593"/>
              <a:gd name="connsiteY20" fmla="*/ 0 h 5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593" h="518638">
                <a:moveTo>
                  <a:pt x="346234" y="0"/>
                </a:moveTo>
                <a:cubicBezTo>
                  <a:pt x="394039" y="0"/>
                  <a:pt x="437319" y="19377"/>
                  <a:pt x="468646" y="50705"/>
                </a:cubicBezTo>
                <a:lnTo>
                  <a:pt x="505184" y="104897"/>
                </a:lnTo>
                <a:lnTo>
                  <a:pt x="516974" y="96947"/>
                </a:lnTo>
                <a:cubicBezTo>
                  <a:pt x="537686" y="88187"/>
                  <a:pt x="560457" y="83343"/>
                  <a:pt x="584359" y="83343"/>
                </a:cubicBezTo>
                <a:cubicBezTo>
                  <a:pt x="679969" y="83343"/>
                  <a:pt x="757476" y="160850"/>
                  <a:pt x="757476" y="256460"/>
                </a:cubicBezTo>
                <a:lnTo>
                  <a:pt x="754674" y="270342"/>
                </a:lnTo>
                <a:lnTo>
                  <a:pt x="786830" y="273856"/>
                </a:lnTo>
                <a:cubicBezTo>
                  <a:pt x="871314" y="293196"/>
                  <a:pt x="930593" y="338472"/>
                  <a:pt x="930593" y="391241"/>
                </a:cubicBezTo>
                <a:cubicBezTo>
                  <a:pt x="930593" y="461600"/>
                  <a:pt x="825207" y="518638"/>
                  <a:pt x="695206" y="518638"/>
                </a:cubicBezTo>
                <a:lnTo>
                  <a:pt x="681066" y="517093"/>
                </a:lnTo>
                <a:lnTo>
                  <a:pt x="673418" y="518637"/>
                </a:lnTo>
                <a:lnTo>
                  <a:pt x="215264" y="518637"/>
                </a:lnTo>
                <a:lnTo>
                  <a:pt x="196474" y="514844"/>
                </a:lnTo>
                <a:lnTo>
                  <a:pt x="173117" y="518638"/>
                </a:lnTo>
                <a:cubicBezTo>
                  <a:pt x="77507" y="518638"/>
                  <a:pt x="0" y="456269"/>
                  <a:pt x="0" y="379334"/>
                </a:cubicBezTo>
                <a:cubicBezTo>
                  <a:pt x="0" y="302399"/>
                  <a:pt x="77507" y="240030"/>
                  <a:pt x="173117" y="240030"/>
                </a:cubicBezTo>
                <a:lnTo>
                  <a:pt x="188038" y="242454"/>
                </a:lnTo>
                <a:lnTo>
                  <a:pt x="186722" y="240502"/>
                </a:lnTo>
                <a:cubicBezTo>
                  <a:pt x="177961" y="219791"/>
                  <a:pt x="173117" y="197019"/>
                  <a:pt x="173117" y="173117"/>
                </a:cubicBezTo>
                <a:cubicBezTo>
                  <a:pt x="173117" y="77507"/>
                  <a:pt x="250624" y="0"/>
                  <a:pt x="346234" y="0"/>
                </a:cubicBezTo>
                <a:close/>
              </a:path>
            </a:pathLst>
          </a:custGeom>
          <a:solidFill>
            <a:schemeClr val="tx1">
              <a:lumMod val="50000"/>
            </a:schemeClr>
          </a:solidFill>
          <a:ln>
            <a:noFill/>
          </a:ln>
          <a:effectLst>
            <a:glow rad="101600">
              <a:schemeClr val="accent2">
                <a:satMod val="175000"/>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任意多边形 283"/>
          <p:cNvSpPr/>
          <p:nvPr/>
        </p:nvSpPr>
        <p:spPr>
          <a:xfrm>
            <a:off x="675822" y="363302"/>
            <a:ext cx="1316870" cy="632761"/>
          </a:xfrm>
          <a:custGeom>
            <a:avLst/>
            <a:gdLst>
              <a:gd name="connsiteX0" fmla="*/ 379412 w 692151"/>
              <a:gd name="connsiteY0" fmla="*/ 0 h 334568"/>
              <a:gd name="connsiteX1" fmla="*/ 492044 w 692151"/>
              <a:gd name="connsiteY1" fmla="*/ 92716 h 334568"/>
              <a:gd name="connsiteX2" fmla="*/ 500450 w 692151"/>
              <a:gd name="connsiteY2" fmla="*/ 144424 h 334568"/>
              <a:gd name="connsiteX3" fmla="*/ 503424 w 692151"/>
              <a:gd name="connsiteY3" fmla="*/ 141721 h 334568"/>
              <a:gd name="connsiteX4" fmla="*/ 571103 w 692151"/>
              <a:gd name="connsiteY4" fmla="*/ 121048 h 334568"/>
              <a:gd name="connsiteX5" fmla="*/ 692151 w 692151"/>
              <a:gd name="connsiteY5" fmla="*/ 242096 h 334568"/>
              <a:gd name="connsiteX6" fmla="*/ 656697 w 692151"/>
              <a:gd name="connsiteY6" fmla="*/ 327690 h 334568"/>
              <a:gd name="connsiteX7" fmla="*/ 646495 w 692151"/>
              <a:gd name="connsiteY7" fmla="*/ 334568 h 334568"/>
              <a:gd name="connsiteX8" fmla="*/ 19741 w 692151"/>
              <a:gd name="connsiteY8" fmla="*/ 334568 h 334568"/>
              <a:gd name="connsiteX9" fmla="*/ 11290 w 692151"/>
              <a:gd name="connsiteY9" fmla="*/ 320639 h 334568"/>
              <a:gd name="connsiteX10" fmla="*/ 9222 w 692151"/>
              <a:gd name="connsiteY10" fmla="*/ 310393 h 334568"/>
              <a:gd name="connsiteX11" fmla="*/ 1 w 692151"/>
              <a:gd name="connsiteY11" fmla="*/ 288133 h 334568"/>
              <a:gd name="connsiteX12" fmla="*/ 1 w 692151"/>
              <a:gd name="connsiteY12" fmla="*/ 264722 h 334568"/>
              <a:gd name="connsiteX13" fmla="*/ 0 w 692151"/>
              <a:gd name="connsiteY13" fmla="*/ 264717 h 334568"/>
              <a:gd name="connsiteX14" fmla="*/ 1 w 692151"/>
              <a:gd name="connsiteY14" fmla="*/ 264712 h 334568"/>
              <a:gd name="connsiteX15" fmla="*/ 1 w 692151"/>
              <a:gd name="connsiteY15" fmla="*/ 245271 h 334568"/>
              <a:gd name="connsiteX16" fmla="*/ 7658 w 692151"/>
              <a:gd name="connsiteY16" fmla="*/ 226786 h 334568"/>
              <a:gd name="connsiteX17" fmla="*/ 11290 w 692151"/>
              <a:gd name="connsiteY17" fmla="*/ 208795 h 334568"/>
              <a:gd name="connsiteX18" fmla="*/ 143669 w 692151"/>
              <a:gd name="connsiteY18" fmla="*/ 121048 h 334568"/>
              <a:gd name="connsiteX19" fmla="*/ 245258 w 692151"/>
              <a:gd name="connsiteY19" fmla="*/ 163128 h 334568"/>
              <a:gd name="connsiteX20" fmla="*/ 263385 w 692151"/>
              <a:gd name="connsiteY20" fmla="*/ 190014 h 334568"/>
              <a:gd name="connsiteX21" fmla="*/ 257174 w 692151"/>
              <a:gd name="connsiteY21" fmla="*/ 151806 h 334568"/>
              <a:gd name="connsiteX22" fmla="*/ 379412 w 692151"/>
              <a:gd name="connsiteY22" fmla="*/ 0 h 334568"/>
              <a:gd name="connsiteX0" fmla="*/ 379412 w 692151"/>
              <a:gd name="connsiteY0" fmla="*/ 0 h 334568"/>
              <a:gd name="connsiteX1" fmla="*/ 492044 w 692151"/>
              <a:gd name="connsiteY1" fmla="*/ 92716 h 334568"/>
              <a:gd name="connsiteX2" fmla="*/ 500450 w 692151"/>
              <a:gd name="connsiteY2" fmla="*/ 144424 h 334568"/>
              <a:gd name="connsiteX3" fmla="*/ 503424 w 692151"/>
              <a:gd name="connsiteY3" fmla="*/ 141721 h 334568"/>
              <a:gd name="connsiteX4" fmla="*/ 571103 w 692151"/>
              <a:gd name="connsiteY4" fmla="*/ 121048 h 334568"/>
              <a:gd name="connsiteX5" fmla="*/ 692151 w 692151"/>
              <a:gd name="connsiteY5" fmla="*/ 242096 h 334568"/>
              <a:gd name="connsiteX6" fmla="*/ 656697 w 692151"/>
              <a:gd name="connsiteY6" fmla="*/ 327690 h 334568"/>
              <a:gd name="connsiteX7" fmla="*/ 646495 w 692151"/>
              <a:gd name="connsiteY7" fmla="*/ 334568 h 334568"/>
              <a:gd name="connsiteX8" fmla="*/ 19741 w 692151"/>
              <a:gd name="connsiteY8" fmla="*/ 334568 h 334568"/>
              <a:gd name="connsiteX9" fmla="*/ 11290 w 692151"/>
              <a:gd name="connsiteY9" fmla="*/ 320639 h 334568"/>
              <a:gd name="connsiteX10" fmla="*/ 9222 w 692151"/>
              <a:gd name="connsiteY10" fmla="*/ 310393 h 334568"/>
              <a:gd name="connsiteX11" fmla="*/ 1 w 692151"/>
              <a:gd name="connsiteY11" fmla="*/ 288133 h 334568"/>
              <a:gd name="connsiteX12" fmla="*/ 1 w 692151"/>
              <a:gd name="connsiteY12" fmla="*/ 264722 h 334568"/>
              <a:gd name="connsiteX13" fmla="*/ 0 w 692151"/>
              <a:gd name="connsiteY13" fmla="*/ 264717 h 334568"/>
              <a:gd name="connsiteX14" fmla="*/ 1 w 692151"/>
              <a:gd name="connsiteY14" fmla="*/ 264712 h 334568"/>
              <a:gd name="connsiteX15" fmla="*/ 1 w 692151"/>
              <a:gd name="connsiteY15" fmla="*/ 245271 h 334568"/>
              <a:gd name="connsiteX16" fmla="*/ 11290 w 692151"/>
              <a:gd name="connsiteY16" fmla="*/ 208795 h 334568"/>
              <a:gd name="connsiteX17" fmla="*/ 143669 w 692151"/>
              <a:gd name="connsiteY17" fmla="*/ 121048 h 334568"/>
              <a:gd name="connsiteX18" fmla="*/ 245258 w 692151"/>
              <a:gd name="connsiteY18" fmla="*/ 163128 h 334568"/>
              <a:gd name="connsiteX19" fmla="*/ 263385 w 692151"/>
              <a:gd name="connsiteY19" fmla="*/ 190014 h 334568"/>
              <a:gd name="connsiteX20" fmla="*/ 257174 w 692151"/>
              <a:gd name="connsiteY20" fmla="*/ 151806 h 334568"/>
              <a:gd name="connsiteX21" fmla="*/ 379412 w 692151"/>
              <a:gd name="connsiteY21" fmla="*/ 0 h 334568"/>
              <a:gd name="connsiteX0" fmla="*/ 379412 w 692151"/>
              <a:gd name="connsiteY0" fmla="*/ 0 h 334568"/>
              <a:gd name="connsiteX1" fmla="*/ 492044 w 692151"/>
              <a:gd name="connsiteY1" fmla="*/ 92716 h 334568"/>
              <a:gd name="connsiteX2" fmla="*/ 500450 w 692151"/>
              <a:gd name="connsiteY2" fmla="*/ 144424 h 334568"/>
              <a:gd name="connsiteX3" fmla="*/ 503424 w 692151"/>
              <a:gd name="connsiteY3" fmla="*/ 141721 h 334568"/>
              <a:gd name="connsiteX4" fmla="*/ 571103 w 692151"/>
              <a:gd name="connsiteY4" fmla="*/ 121048 h 334568"/>
              <a:gd name="connsiteX5" fmla="*/ 692151 w 692151"/>
              <a:gd name="connsiteY5" fmla="*/ 242096 h 334568"/>
              <a:gd name="connsiteX6" fmla="*/ 656697 w 692151"/>
              <a:gd name="connsiteY6" fmla="*/ 327690 h 334568"/>
              <a:gd name="connsiteX7" fmla="*/ 646495 w 692151"/>
              <a:gd name="connsiteY7" fmla="*/ 334568 h 334568"/>
              <a:gd name="connsiteX8" fmla="*/ 19741 w 692151"/>
              <a:gd name="connsiteY8" fmla="*/ 334568 h 334568"/>
              <a:gd name="connsiteX9" fmla="*/ 11290 w 692151"/>
              <a:gd name="connsiteY9" fmla="*/ 320639 h 334568"/>
              <a:gd name="connsiteX10" fmla="*/ 9222 w 692151"/>
              <a:gd name="connsiteY10" fmla="*/ 310393 h 334568"/>
              <a:gd name="connsiteX11" fmla="*/ 1 w 692151"/>
              <a:gd name="connsiteY11" fmla="*/ 288133 h 334568"/>
              <a:gd name="connsiteX12" fmla="*/ 1 w 692151"/>
              <a:gd name="connsiteY12" fmla="*/ 264722 h 334568"/>
              <a:gd name="connsiteX13" fmla="*/ 0 w 692151"/>
              <a:gd name="connsiteY13" fmla="*/ 264717 h 334568"/>
              <a:gd name="connsiteX14" fmla="*/ 1 w 692151"/>
              <a:gd name="connsiteY14" fmla="*/ 264712 h 334568"/>
              <a:gd name="connsiteX15" fmla="*/ 11290 w 692151"/>
              <a:gd name="connsiteY15" fmla="*/ 208795 h 334568"/>
              <a:gd name="connsiteX16" fmla="*/ 143669 w 692151"/>
              <a:gd name="connsiteY16" fmla="*/ 121048 h 334568"/>
              <a:gd name="connsiteX17" fmla="*/ 245258 w 692151"/>
              <a:gd name="connsiteY17" fmla="*/ 163128 h 334568"/>
              <a:gd name="connsiteX18" fmla="*/ 263385 w 692151"/>
              <a:gd name="connsiteY18" fmla="*/ 190014 h 334568"/>
              <a:gd name="connsiteX19" fmla="*/ 257174 w 692151"/>
              <a:gd name="connsiteY19" fmla="*/ 151806 h 334568"/>
              <a:gd name="connsiteX20" fmla="*/ 379412 w 692151"/>
              <a:gd name="connsiteY20" fmla="*/ 0 h 334568"/>
              <a:gd name="connsiteX0" fmla="*/ 382083 w 694822"/>
              <a:gd name="connsiteY0" fmla="*/ 0 h 334568"/>
              <a:gd name="connsiteX1" fmla="*/ 494715 w 694822"/>
              <a:gd name="connsiteY1" fmla="*/ 92716 h 334568"/>
              <a:gd name="connsiteX2" fmla="*/ 503121 w 694822"/>
              <a:gd name="connsiteY2" fmla="*/ 144424 h 334568"/>
              <a:gd name="connsiteX3" fmla="*/ 506095 w 694822"/>
              <a:gd name="connsiteY3" fmla="*/ 141721 h 334568"/>
              <a:gd name="connsiteX4" fmla="*/ 573774 w 694822"/>
              <a:gd name="connsiteY4" fmla="*/ 121048 h 334568"/>
              <a:gd name="connsiteX5" fmla="*/ 694822 w 694822"/>
              <a:gd name="connsiteY5" fmla="*/ 242096 h 334568"/>
              <a:gd name="connsiteX6" fmla="*/ 659368 w 694822"/>
              <a:gd name="connsiteY6" fmla="*/ 327690 h 334568"/>
              <a:gd name="connsiteX7" fmla="*/ 649166 w 694822"/>
              <a:gd name="connsiteY7" fmla="*/ 334568 h 334568"/>
              <a:gd name="connsiteX8" fmla="*/ 22412 w 694822"/>
              <a:gd name="connsiteY8" fmla="*/ 334568 h 334568"/>
              <a:gd name="connsiteX9" fmla="*/ 13961 w 694822"/>
              <a:gd name="connsiteY9" fmla="*/ 320639 h 334568"/>
              <a:gd name="connsiteX10" fmla="*/ 11893 w 694822"/>
              <a:gd name="connsiteY10" fmla="*/ 310393 h 334568"/>
              <a:gd name="connsiteX11" fmla="*/ 2672 w 694822"/>
              <a:gd name="connsiteY11" fmla="*/ 288133 h 334568"/>
              <a:gd name="connsiteX12" fmla="*/ 2672 w 694822"/>
              <a:gd name="connsiteY12" fmla="*/ 264722 h 334568"/>
              <a:gd name="connsiteX13" fmla="*/ 2671 w 694822"/>
              <a:gd name="connsiteY13" fmla="*/ 264717 h 334568"/>
              <a:gd name="connsiteX14" fmla="*/ 13961 w 694822"/>
              <a:gd name="connsiteY14" fmla="*/ 208795 h 334568"/>
              <a:gd name="connsiteX15" fmla="*/ 146340 w 694822"/>
              <a:gd name="connsiteY15" fmla="*/ 121048 h 334568"/>
              <a:gd name="connsiteX16" fmla="*/ 247929 w 694822"/>
              <a:gd name="connsiteY16" fmla="*/ 163128 h 334568"/>
              <a:gd name="connsiteX17" fmla="*/ 266056 w 694822"/>
              <a:gd name="connsiteY17" fmla="*/ 190014 h 334568"/>
              <a:gd name="connsiteX18" fmla="*/ 259845 w 694822"/>
              <a:gd name="connsiteY18" fmla="*/ 151806 h 334568"/>
              <a:gd name="connsiteX19" fmla="*/ 382083 w 694822"/>
              <a:gd name="connsiteY19" fmla="*/ 0 h 334568"/>
              <a:gd name="connsiteX0" fmla="*/ 382083 w 694822"/>
              <a:gd name="connsiteY0" fmla="*/ 0 h 334568"/>
              <a:gd name="connsiteX1" fmla="*/ 494715 w 694822"/>
              <a:gd name="connsiteY1" fmla="*/ 92716 h 334568"/>
              <a:gd name="connsiteX2" fmla="*/ 503121 w 694822"/>
              <a:gd name="connsiteY2" fmla="*/ 144424 h 334568"/>
              <a:gd name="connsiteX3" fmla="*/ 506095 w 694822"/>
              <a:gd name="connsiteY3" fmla="*/ 141721 h 334568"/>
              <a:gd name="connsiteX4" fmla="*/ 573774 w 694822"/>
              <a:gd name="connsiteY4" fmla="*/ 121048 h 334568"/>
              <a:gd name="connsiteX5" fmla="*/ 694822 w 694822"/>
              <a:gd name="connsiteY5" fmla="*/ 242096 h 334568"/>
              <a:gd name="connsiteX6" fmla="*/ 659368 w 694822"/>
              <a:gd name="connsiteY6" fmla="*/ 327690 h 334568"/>
              <a:gd name="connsiteX7" fmla="*/ 649166 w 694822"/>
              <a:gd name="connsiteY7" fmla="*/ 334568 h 334568"/>
              <a:gd name="connsiteX8" fmla="*/ 22412 w 694822"/>
              <a:gd name="connsiteY8" fmla="*/ 334568 h 334568"/>
              <a:gd name="connsiteX9" fmla="*/ 13961 w 694822"/>
              <a:gd name="connsiteY9" fmla="*/ 320639 h 334568"/>
              <a:gd name="connsiteX10" fmla="*/ 11893 w 694822"/>
              <a:gd name="connsiteY10" fmla="*/ 310393 h 334568"/>
              <a:gd name="connsiteX11" fmla="*/ 2672 w 694822"/>
              <a:gd name="connsiteY11" fmla="*/ 288133 h 334568"/>
              <a:gd name="connsiteX12" fmla="*/ 2672 w 694822"/>
              <a:gd name="connsiteY12" fmla="*/ 264722 h 334568"/>
              <a:gd name="connsiteX13" fmla="*/ 13961 w 694822"/>
              <a:gd name="connsiteY13" fmla="*/ 208795 h 334568"/>
              <a:gd name="connsiteX14" fmla="*/ 146340 w 694822"/>
              <a:gd name="connsiteY14" fmla="*/ 121048 h 334568"/>
              <a:gd name="connsiteX15" fmla="*/ 247929 w 694822"/>
              <a:gd name="connsiteY15" fmla="*/ 163128 h 334568"/>
              <a:gd name="connsiteX16" fmla="*/ 266056 w 694822"/>
              <a:gd name="connsiteY16" fmla="*/ 190014 h 334568"/>
              <a:gd name="connsiteX17" fmla="*/ 259845 w 694822"/>
              <a:gd name="connsiteY17" fmla="*/ 151806 h 334568"/>
              <a:gd name="connsiteX18" fmla="*/ 382083 w 694822"/>
              <a:gd name="connsiteY18" fmla="*/ 0 h 334568"/>
              <a:gd name="connsiteX0" fmla="*/ 379411 w 692150"/>
              <a:gd name="connsiteY0" fmla="*/ 0 h 334568"/>
              <a:gd name="connsiteX1" fmla="*/ 492043 w 692150"/>
              <a:gd name="connsiteY1" fmla="*/ 92716 h 334568"/>
              <a:gd name="connsiteX2" fmla="*/ 500449 w 692150"/>
              <a:gd name="connsiteY2" fmla="*/ 144424 h 334568"/>
              <a:gd name="connsiteX3" fmla="*/ 503423 w 692150"/>
              <a:gd name="connsiteY3" fmla="*/ 141721 h 334568"/>
              <a:gd name="connsiteX4" fmla="*/ 571102 w 692150"/>
              <a:gd name="connsiteY4" fmla="*/ 121048 h 334568"/>
              <a:gd name="connsiteX5" fmla="*/ 692150 w 692150"/>
              <a:gd name="connsiteY5" fmla="*/ 242096 h 334568"/>
              <a:gd name="connsiteX6" fmla="*/ 656696 w 692150"/>
              <a:gd name="connsiteY6" fmla="*/ 327690 h 334568"/>
              <a:gd name="connsiteX7" fmla="*/ 646494 w 692150"/>
              <a:gd name="connsiteY7" fmla="*/ 334568 h 334568"/>
              <a:gd name="connsiteX8" fmla="*/ 19740 w 692150"/>
              <a:gd name="connsiteY8" fmla="*/ 334568 h 334568"/>
              <a:gd name="connsiteX9" fmla="*/ 11289 w 692150"/>
              <a:gd name="connsiteY9" fmla="*/ 320639 h 334568"/>
              <a:gd name="connsiteX10" fmla="*/ 9221 w 692150"/>
              <a:gd name="connsiteY10" fmla="*/ 310393 h 334568"/>
              <a:gd name="connsiteX11" fmla="*/ 0 w 692150"/>
              <a:gd name="connsiteY11" fmla="*/ 288133 h 334568"/>
              <a:gd name="connsiteX12" fmla="*/ 11289 w 692150"/>
              <a:gd name="connsiteY12" fmla="*/ 208795 h 334568"/>
              <a:gd name="connsiteX13" fmla="*/ 143668 w 692150"/>
              <a:gd name="connsiteY13" fmla="*/ 121048 h 334568"/>
              <a:gd name="connsiteX14" fmla="*/ 245257 w 692150"/>
              <a:gd name="connsiteY14" fmla="*/ 163128 h 334568"/>
              <a:gd name="connsiteX15" fmla="*/ 263384 w 692150"/>
              <a:gd name="connsiteY15" fmla="*/ 190014 h 334568"/>
              <a:gd name="connsiteX16" fmla="*/ 257173 w 692150"/>
              <a:gd name="connsiteY16" fmla="*/ 151806 h 334568"/>
              <a:gd name="connsiteX17" fmla="*/ 379411 w 692150"/>
              <a:gd name="connsiteY17" fmla="*/ 0 h 334568"/>
              <a:gd name="connsiteX0" fmla="*/ 370190 w 682929"/>
              <a:gd name="connsiteY0" fmla="*/ 0 h 334568"/>
              <a:gd name="connsiteX1" fmla="*/ 482822 w 682929"/>
              <a:gd name="connsiteY1" fmla="*/ 92716 h 334568"/>
              <a:gd name="connsiteX2" fmla="*/ 491228 w 682929"/>
              <a:gd name="connsiteY2" fmla="*/ 144424 h 334568"/>
              <a:gd name="connsiteX3" fmla="*/ 494202 w 682929"/>
              <a:gd name="connsiteY3" fmla="*/ 141721 h 334568"/>
              <a:gd name="connsiteX4" fmla="*/ 561881 w 682929"/>
              <a:gd name="connsiteY4" fmla="*/ 121048 h 334568"/>
              <a:gd name="connsiteX5" fmla="*/ 682929 w 682929"/>
              <a:gd name="connsiteY5" fmla="*/ 242096 h 334568"/>
              <a:gd name="connsiteX6" fmla="*/ 647475 w 682929"/>
              <a:gd name="connsiteY6" fmla="*/ 327690 h 334568"/>
              <a:gd name="connsiteX7" fmla="*/ 637273 w 682929"/>
              <a:gd name="connsiteY7" fmla="*/ 334568 h 334568"/>
              <a:gd name="connsiteX8" fmla="*/ 10519 w 682929"/>
              <a:gd name="connsiteY8" fmla="*/ 334568 h 334568"/>
              <a:gd name="connsiteX9" fmla="*/ 2068 w 682929"/>
              <a:gd name="connsiteY9" fmla="*/ 320639 h 334568"/>
              <a:gd name="connsiteX10" fmla="*/ 0 w 682929"/>
              <a:gd name="connsiteY10" fmla="*/ 310393 h 334568"/>
              <a:gd name="connsiteX11" fmla="*/ 2068 w 682929"/>
              <a:gd name="connsiteY11" fmla="*/ 208795 h 334568"/>
              <a:gd name="connsiteX12" fmla="*/ 134447 w 682929"/>
              <a:gd name="connsiteY12" fmla="*/ 121048 h 334568"/>
              <a:gd name="connsiteX13" fmla="*/ 236036 w 682929"/>
              <a:gd name="connsiteY13" fmla="*/ 163128 h 334568"/>
              <a:gd name="connsiteX14" fmla="*/ 254163 w 682929"/>
              <a:gd name="connsiteY14" fmla="*/ 190014 h 334568"/>
              <a:gd name="connsiteX15" fmla="*/ 247952 w 682929"/>
              <a:gd name="connsiteY15" fmla="*/ 151806 h 334568"/>
              <a:gd name="connsiteX16" fmla="*/ 370190 w 682929"/>
              <a:gd name="connsiteY16" fmla="*/ 0 h 334568"/>
              <a:gd name="connsiteX0" fmla="*/ 368122 w 680861"/>
              <a:gd name="connsiteY0" fmla="*/ 0 h 334568"/>
              <a:gd name="connsiteX1" fmla="*/ 480754 w 680861"/>
              <a:gd name="connsiteY1" fmla="*/ 92716 h 334568"/>
              <a:gd name="connsiteX2" fmla="*/ 489160 w 680861"/>
              <a:gd name="connsiteY2" fmla="*/ 144424 h 334568"/>
              <a:gd name="connsiteX3" fmla="*/ 492134 w 680861"/>
              <a:gd name="connsiteY3" fmla="*/ 141721 h 334568"/>
              <a:gd name="connsiteX4" fmla="*/ 559813 w 680861"/>
              <a:gd name="connsiteY4" fmla="*/ 121048 h 334568"/>
              <a:gd name="connsiteX5" fmla="*/ 680861 w 680861"/>
              <a:gd name="connsiteY5" fmla="*/ 242096 h 334568"/>
              <a:gd name="connsiteX6" fmla="*/ 645407 w 680861"/>
              <a:gd name="connsiteY6" fmla="*/ 327690 h 334568"/>
              <a:gd name="connsiteX7" fmla="*/ 635205 w 680861"/>
              <a:gd name="connsiteY7" fmla="*/ 334568 h 334568"/>
              <a:gd name="connsiteX8" fmla="*/ 8451 w 680861"/>
              <a:gd name="connsiteY8" fmla="*/ 334568 h 334568"/>
              <a:gd name="connsiteX9" fmla="*/ 0 w 680861"/>
              <a:gd name="connsiteY9" fmla="*/ 320639 h 334568"/>
              <a:gd name="connsiteX10" fmla="*/ 0 w 680861"/>
              <a:gd name="connsiteY10" fmla="*/ 208795 h 334568"/>
              <a:gd name="connsiteX11" fmla="*/ 132379 w 680861"/>
              <a:gd name="connsiteY11" fmla="*/ 121048 h 334568"/>
              <a:gd name="connsiteX12" fmla="*/ 233968 w 680861"/>
              <a:gd name="connsiteY12" fmla="*/ 163128 h 334568"/>
              <a:gd name="connsiteX13" fmla="*/ 252095 w 680861"/>
              <a:gd name="connsiteY13" fmla="*/ 190014 h 334568"/>
              <a:gd name="connsiteX14" fmla="*/ 245884 w 680861"/>
              <a:gd name="connsiteY14" fmla="*/ 151806 h 334568"/>
              <a:gd name="connsiteX15" fmla="*/ 368122 w 680861"/>
              <a:gd name="connsiteY15" fmla="*/ 0 h 334568"/>
              <a:gd name="connsiteX0" fmla="*/ 368122 w 680861"/>
              <a:gd name="connsiteY0" fmla="*/ 0 h 334568"/>
              <a:gd name="connsiteX1" fmla="*/ 480754 w 680861"/>
              <a:gd name="connsiteY1" fmla="*/ 92716 h 334568"/>
              <a:gd name="connsiteX2" fmla="*/ 489160 w 680861"/>
              <a:gd name="connsiteY2" fmla="*/ 144424 h 334568"/>
              <a:gd name="connsiteX3" fmla="*/ 492134 w 680861"/>
              <a:gd name="connsiteY3" fmla="*/ 141721 h 334568"/>
              <a:gd name="connsiteX4" fmla="*/ 559813 w 680861"/>
              <a:gd name="connsiteY4" fmla="*/ 121048 h 334568"/>
              <a:gd name="connsiteX5" fmla="*/ 680861 w 680861"/>
              <a:gd name="connsiteY5" fmla="*/ 242096 h 334568"/>
              <a:gd name="connsiteX6" fmla="*/ 645407 w 680861"/>
              <a:gd name="connsiteY6" fmla="*/ 327690 h 334568"/>
              <a:gd name="connsiteX7" fmla="*/ 635205 w 680861"/>
              <a:gd name="connsiteY7" fmla="*/ 334568 h 334568"/>
              <a:gd name="connsiteX8" fmla="*/ 8451 w 680861"/>
              <a:gd name="connsiteY8" fmla="*/ 334568 h 334568"/>
              <a:gd name="connsiteX9" fmla="*/ 0 w 680861"/>
              <a:gd name="connsiteY9" fmla="*/ 208795 h 334568"/>
              <a:gd name="connsiteX10" fmla="*/ 132379 w 680861"/>
              <a:gd name="connsiteY10" fmla="*/ 121048 h 334568"/>
              <a:gd name="connsiteX11" fmla="*/ 233968 w 680861"/>
              <a:gd name="connsiteY11" fmla="*/ 163128 h 334568"/>
              <a:gd name="connsiteX12" fmla="*/ 252095 w 680861"/>
              <a:gd name="connsiteY12" fmla="*/ 190014 h 334568"/>
              <a:gd name="connsiteX13" fmla="*/ 245884 w 680861"/>
              <a:gd name="connsiteY13" fmla="*/ 151806 h 334568"/>
              <a:gd name="connsiteX14" fmla="*/ 368122 w 680861"/>
              <a:gd name="connsiteY14" fmla="*/ 0 h 334568"/>
              <a:gd name="connsiteX0" fmla="*/ 376448 w 689187"/>
              <a:gd name="connsiteY0" fmla="*/ 0 h 334568"/>
              <a:gd name="connsiteX1" fmla="*/ 489080 w 689187"/>
              <a:gd name="connsiteY1" fmla="*/ 92716 h 334568"/>
              <a:gd name="connsiteX2" fmla="*/ 497486 w 689187"/>
              <a:gd name="connsiteY2" fmla="*/ 144424 h 334568"/>
              <a:gd name="connsiteX3" fmla="*/ 500460 w 689187"/>
              <a:gd name="connsiteY3" fmla="*/ 141721 h 334568"/>
              <a:gd name="connsiteX4" fmla="*/ 568139 w 689187"/>
              <a:gd name="connsiteY4" fmla="*/ 121048 h 334568"/>
              <a:gd name="connsiteX5" fmla="*/ 689187 w 689187"/>
              <a:gd name="connsiteY5" fmla="*/ 242096 h 334568"/>
              <a:gd name="connsiteX6" fmla="*/ 653733 w 689187"/>
              <a:gd name="connsiteY6" fmla="*/ 327690 h 334568"/>
              <a:gd name="connsiteX7" fmla="*/ 643531 w 689187"/>
              <a:gd name="connsiteY7" fmla="*/ 334568 h 334568"/>
              <a:gd name="connsiteX8" fmla="*/ 16777 w 689187"/>
              <a:gd name="connsiteY8" fmla="*/ 334568 h 334568"/>
              <a:gd name="connsiteX9" fmla="*/ 8326 w 689187"/>
              <a:gd name="connsiteY9" fmla="*/ 208795 h 334568"/>
              <a:gd name="connsiteX10" fmla="*/ 140705 w 689187"/>
              <a:gd name="connsiteY10" fmla="*/ 121048 h 334568"/>
              <a:gd name="connsiteX11" fmla="*/ 242294 w 689187"/>
              <a:gd name="connsiteY11" fmla="*/ 163128 h 334568"/>
              <a:gd name="connsiteX12" fmla="*/ 260421 w 689187"/>
              <a:gd name="connsiteY12" fmla="*/ 190014 h 334568"/>
              <a:gd name="connsiteX13" fmla="*/ 254210 w 689187"/>
              <a:gd name="connsiteY13" fmla="*/ 151806 h 334568"/>
              <a:gd name="connsiteX14" fmla="*/ 376448 w 689187"/>
              <a:gd name="connsiteY14" fmla="*/ 0 h 334568"/>
              <a:gd name="connsiteX0" fmla="*/ 383547 w 696286"/>
              <a:gd name="connsiteY0" fmla="*/ 0 h 334568"/>
              <a:gd name="connsiteX1" fmla="*/ 496179 w 696286"/>
              <a:gd name="connsiteY1" fmla="*/ 92716 h 334568"/>
              <a:gd name="connsiteX2" fmla="*/ 504585 w 696286"/>
              <a:gd name="connsiteY2" fmla="*/ 144424 h 334568"/>
              <a:gd name="connsiteX3" fmla="*/ 507559 w 696286"/>
              <a:gd name="connsiteY3" fmla="*/ 141721 h 334568"/>
              <a:gd name="connsiteX4" fmla="*/ 575238 w 696286"/>
              <a:gd name="connsiteY4" fmla="*/ 121048 h 334568"/>
              <a:gd name="connsiteX5" fmla="*/ 696286 w 696286"/>
              <a:gd name="connsiteY5" fmla="*/ 242096 h 334568"/>
              <a:gd name="connsiteX6" fmla="*/ 660832 w 696286"/>
              <a:gd name="connsiteY6" fmla="*/ 327690 h 334568"/>
              <a:gd name="connsiteX7" fmla="*/ 650630 w 696286"/>
              <a:gd name="connsiteY7" fmla="*/ 334568 h 334568"/>
              <a:gd name="connsiteX8" fmla="*/ 23876 w 696286"/>
              <a:gd name="connsiteY8" fmla="*/ 334568 h 334568"/>
              <a:gd name="connsiteX9" fmla="*/ 15425 w 696286"/>
              <a:gd name="connsiteY9" fmla="*/ 208795 h 334568"/>
              <a:gd name="connsiteX10" fmla="*/ 147804 w 696286"/>
              <a:gd name="connsiteY10" fmla="*/ 121048 h 334568"/>
              <a:gd name="connsiteX11" fmla="*/ 249393 w 696286"/>
              <a:gd name="connsiteY11" fmla="*/ 163128 h 334568"/>
              <a:gd name="connsiteX12" fmla="*/ 267520 w 696286"/>
              <a:gd name="connsiteY12" fmla="*/ 190014 h 334568"/>
              <a:gd name="connsiteX13" fmla="*/ 261309 w 696286"/>
              <a:gd name="connsiteY13" fmla="*/ 151806 h 334568"/>
              <a:gd name="connsiteX14" fmla="*/ 383547 w 696286"/>
              <a:gd name="connsiteY14" fmla="*/ 0 h 3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6286" h="334568">
                <a:moveTo>
                  <a:pt x="383547" y="0"/>
                </a:moveTo>
                <a:cubicBezTo>
                  <a:pt x="434180" y="0"/>
                  <a:pt x="477622" y="38231"/>
                  <a:pt x="496179" y="92716"/>
                </a:cubicBezTo>
                <a:lnTo>
                  <a:pt x="504585" y="144424"/>
                </a:lnTo>
                <a:lnTo>
                  <a:pt x="507559" y="141721"/>
                </a:lnTo>
                <a:cubicBezTo>
                  <a:pt x="526878" y="128669"/>
                  <a:pt x="550168" y="121048"/>
                  <a:pt x="575238" y="121048"/>
                </a:cubicBezTo>
                <a:cubicBezTo>
                  <a:pt x="642091" y="121048"/>
                  <a:pt x="696286" y="175243"/>
                  <a:pt x="696286" y="242096"/>
                </a:cubicBezTo>
                <a:cubicBezTo>
                  <a:pt x="696286" y="275523"/>
                  <a:pt x="682737" y="305785"/>
                  <a:pt x="660832" y="327690"/>
                </a:cubicBezTo>
                <a:lnTo>
                  <a:pt x="650630" y="334568"/>
                </a:lnTo>
                <a:lnTo>
                  <a:pt x="23876" y="334568"/>
                </a:lnTo>
                <a:cubicBezTo>
                  <a:pt x="-9897" y="297406"/>
                  <a:pt x="-3189" y="253101"/>
                  <a:pt x="15425" y="208795"/>
                </a:cubicBezTo>
                <a:cubicBezTo>
                  <a:pt x="37235" y="157230"/>
                  <a:pt x="88295" y="121048"/>
                  <a:pt x="147804" y="121048"/>
                </a:cubicBezTo>
                <a:cubicBezTo>
                  <a:pt x="187477" y="121048"/>
                  <a:pt x="223394" y="137129"/>
                  <a:pt x="249393" y="163128"/>
                </a:cubicBezTo>
                <a:lnTo>
                  <a:pt x="267520" y="190014"/>
                </a:lnTo>
                <a:lnTo>
                  <a:pt x="261309" y="151806"/>
                </a:lnTo>
                <a:cubicBezTo>
                  <a:pt x="261309" y="67966"/>
                  <a:pt x="316037" y="0"/>
                  <a:pt x="383547" y="0"/>
                </a:cubicBezTo>
                <a:close/>
              </a:path>
            </a:pathLst>
          </a:custGeom>
          <a:solidFill>
            <a:schemeClr val="tx1">
              <a:lumMod val="50000"/>
            </a:schemeClr>
          </a:solidFill>
          <a:ln>
            <a:noFill/>
          </a:ln>
          <a:effectLst>
            <a:glow rad="101600">
              <a:schemeClr val="accent2">
                <a:satMod val="175000"/>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十字星 134"/>
          <p:cNvSpPr/>
          <p:nvPr/>
        </p:nvSpPr>
        <p:spPr>
          <a:xfrm>
            <a:off x="984362" y="2381830"/>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十字星 135"/>
          <p:cNvSpPr/>
          <p:nvPr/>
        </p:nvSpPr>
        <p:spPr>
          <a:xfrm>
            <a:off x="3222904" y="728674"/>
            <a:ext cx="209090" cy="209090"/>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7" name="十字星 136"/>
          <p:cNvSpPr/>
          <p:nvPr/>
        </p:nvSpPr>
        <p:spPr>
          <a:xfrm>
            <a:off x="2234507" y="1829252"/>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8" name="十字星 137"/>
          <p:cNvSpPr/>
          <p:nvPr/>
        </p:nvSpPr>
        <p:spPr>
          <a:xfrm>
            <a:off x="6691540" y="1003980"/>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9" name="十字星 138"/>
          <p:cNvSpPr/>
          <p:nvPr/>
        </p:nvSpPr>
        <p:spPr>
          <a:xfrm>
            <a:off x="8887622" y="1286335"/>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0" name="十字星 139"/>
          <p:cNvSpPr/>
          <p:nvPr/>
        </p:nvSpPr>
        <p:spPr>
          <a:xfrm>
            <a:off x="9343243" y="319594"/>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1" name="十字星 140"/>
          <p:cNvSpPr/>
          <p:nvPr/>
        </p:nvSpPr>
        <p:spPr>
          <a:xfrm>
            <a:off x="5139488" y="5199686"/>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2" name="十字星 141"/>
          <p:cNvSpPr/>
          <p:nvPr/>
        </p:nvSpPr>
        <p:spPr>
          <a:xfrm>
            <a:off x="1568720" y="3927609"/>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3" name="十字星 142"/>
          <p:cNvSpPr/>
          <p:nvPr/>
        </p:nvSpPr>
        <p:spPr>
          <a:xfrm>
            <a:off x="4944319" y="531245"/>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4" name="十字星 143"/>
          <p:cNvSpPr/>
          <p:nvPr/>
        </p:nvSpPr>
        <p:spPr>
          <a:xfrm>
            <a:off x="10970950" y="927053"/>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6" name="十字星 145"/>
          <p:cNvSpPr/>
          <p:nvPr/>
        </p:nvSpPr>
        <p:spPr>
          <a:xfrm>
            <a:off x="1414867" y="850127"/>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 name="十字星 146"/>
          <p:cNvSpPr/>
          <p:nvPr/>
        </p:nvSpPr>
        <p:spPr>
          <a:xfrm>
            <a:off x="2388360" y="5727915"/>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8" name="十字星 147"/>
          <p:cNvSpPr/>
          <p:nvPr/>
        </p:nvSpPr>
        <p:spPr>
          <a:xfrm>
            <a:off x="11496209" y="1443765"/>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9" name="十字星 148"/>
          <p:cNvSpPr/>
          <p:nvPr/>
        </p:nvSpPr>
        <p:spPr>
          <a:xfrm>
            <a:off x="9237650" y="5804841"/>
            <a:ext cx="153853" cy="153853"/>
          </a:xfrm>
          <a:prstGeom prst="star4">
            <a:avLst/>
          </a:prstGeom>
          <a:solidFill>
            <a:schemeClr val="tx1"/>
          </a:solidFill>
          <a:ln w="3175">
            <a:noFill/>
          </a:ln>
          <a:effectLst>
            <a:glow rad="139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20" name="图片 21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7568433">
            <a:off x="11648182" y="5216212"/>
            <a:ext cx="184652" cy="75113"/>
          </a:xfrm>
          <a:prstGeom prst="rect">
            <a:avLst/>
          </a:prstGeom>
        </p:spPr>
      </p:pic>
      <p:pic>
        <p:nvPicPr>
          <p:cNvPr id="221" name="图片 2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6291119">
            <a:off x="11693349" y="5193620"/>
            <a:ext cx="184652" cy="75113"/>
          </a:xfrm>
          <a:prstGeom prst="rect">
            <a:avLst/>
          </a:prstGeom>
        </p:spPr>
      </p:pic>
      <p:sp>
        <p:nvSpPr>
          <p:cNvPr id="285" name="任意多边形 284"/>
          <p:cNvSpPr/>
          <p:nvPr/>
        </p:nvSpPr>
        <p:spPr>
          <a:xfrm>
            <a:off x="2506100" y="1683987"/>
            <a:ext cx="521296" cy="290529"/>
          </a:xfrm>
          <a:custGeom>
            <a:avLst/>
            <a:gdLst>
              <a:gd name="connsiteX0" fmla="*/ 346234 w 930593"/>
              <a:gd name="connsiteY0" fmla="*/ 0 h 518638"/>
              <a:gd name="connsiteX1" fmla="*/ 468646 w 930593"/>
              <a:gd name="connsiteY1" fmla="*/ 50705 h 518638"/>
              <a:gd name="connsiteX2" fmla="*/ 505184 w 930593"/>
              <a:gd name="connsiteY2" fmla="*/ 104897 h 518638"/>
              <a:gd name="connsiteX3" fmla="*/ 516974 w 930593"/>
              <a:gd name="connsiteY3" fmla="*/ 96947 h 518638"/>
              <a:gd name="connsiteX4" fmla="*/ 584359 w 930593"/>
              <a:gd name="connsiteY4" fmla="*/ 83343 h 518638"/>
              <a:gd name="connsiteX5" fmla="*/ 757476 w 930593"/>
              <a:gd name="connsiteY5" fmla="*/ 256460 h 518638"/>
              <a:gd name="connsiteX6" fmla="*/ 754674 w 930593"/>
              <a:gd name="connsiteY6" fmla="*/ 270342 h 518638"/>
              <a:gd name="connsiteX7" fmla="*/ 786830 w 930593"/>
              <a:gd name="connsiteY7" fmla="*/ 273856 h 518638"/>
              <a:gd name="connsiteX8" fmla="*/ 930593 w 930593"/>
              <a:gd name="connsiteY8" fmla="*/ 391241 h 518638"/>
              <a:gd name="connsiteX9" fmla="*/ 695206 w 930593"/>
              <a:gd name="connsiteY9" fmla="*/ 518638 h 518638"/>
              <a:gd name="connsiteX10" fmla="*/ 681066 w 930593"/>
              <a:gd name="connsiteY10" fmla="*/ 517093 h 518638"/>
              <a:gd name="connsiteX11" fmla="*/ 673418 w 930593"/>
              <a:gd name="connsiteY11" fmla="*/ 518637 h 518638"/>
              <a:gd name="connsiteX12" fmla="*/ 215264 w 930593"/>
              <a:gd name="connsiteY12" fmla="*/ 518637 h 518638"/>
              <a:gd name="connsiteX13" fmla="*/ 196474 w 930593"/>
              <a:gd name="connsiteY13" fmla="*/ 514844 h 518638"/>
              <a:gd name="connsiteX14" fmla="*/ 173117 w 930593"/>
              <a:gd name="connsiteY14" fmla="*/ 518638 h 518638"/>
              <a:gd name="connsiteX15" fmla="*/ 0 w 930593"/>
              <a:gd name="connsiteY15" fmla="*/ 379334 h 518638"/>
              <a:gd name="connsiteX16" fmla="*/ 173117 w 930593"/>
              <a:gd name="connsiteY16" fmla="*/ 240030 h 518638"/>
              <a:gd name="connsiteX17" fmla="*/ 188038 w 930593"/>
              <a:gd name="connsiteY17" fmla="*/ 242454 h 518638"/>
              <a:gd name="connsiteX18" fmla="*/ 186722 w 930593"/>
              <a:gd name="connsiteY18" fmla="*/ 240502 h 518638"/>
              <a:gd name="connsiteX19" fmla="*/ 173117 w 930593"/>
              <a:gd name="connsiteY19" fmla="*/ 173117 h 518638"/>
              <a:gd name="connsiteX20" fmla="*/ 346234 w 930593"/>
              <a:gd name="connsiteY20" fmla="*/ 0 h 5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30593" h="518638">
                <a:moveTo>
                  <a:pt x="346234" y="0"/>
                </a:moveTo>
                <a:cubicBezTo>
                  <a:pt x="394039" y="0"/>
                  <a:pt x="437319" y="19377"/>
                  <a:pt x="468646" y="50705"/>
                </a:cubicBezTo>
                <a:lnTo>
                  <a:pt x="505184" y="104897"/>
                </a:lnTo>
                <a:lnTo>
                  <a:pt x="516974" y="96947"/>
                </a:lnTo>
                <a:cubicBezTo>
                  <a:pt x="537686" y="88187"/>
                  <a:pt x="560457" y="83343"/>
                  <a:pt x="584359" y="83343"/>
                </a:cubicBezTo>
                <a:cubicBezTo>
                  <a:pt x="679969" y="83343"/>
                  <a:pt x="757476" y="160850"/>
                  <a:pt x="757476" y="256460"/>
                </a:cubicBezTo>
                <a:lnTo>
                  <a:pt x="754674" y="270342"/>
                </a:lnTo>
                <a:lnTo>
                  <a:pt x="786830" y="273856"/>
                </a:lnTo>
                <a:cubicBezTo>
                  <a:pt x="871314" y="293196"/>
                  <a:pt x="930593" y="338472"/>
                  <a:pt x="930593" y="391241"/>
                </a:cubicBezTo>
                <a:cubicBezTo>
                  <a:pt x="930593" y="461600"/>
                  <a:pt x="825207" y="518638"/>
                  <a:pt x="695206" y="518638"/>
                </a:cubicBezTo>
                <a:lnTo>
                  <a:pt x="681066" y="517093"/>
                </a:lnTo>
                <a:lnTo>
                  <a:pt x="673418" y="518637"/>
                </a:lnTo>
                <a:lnTo>
                  <a:pt x="215264" y="518637"/>
                </a:lnTo>
                <a:lnTo>
                  <a:pt x="196474" y="514844"/>
                </a:lnTo>
                <a:lnTo>
                  <a:pt x="173117" y="518638"/>
                </a:lnTo>
                <a:cubicBezTo>
                  <a:pt x="77507" y="518638"/>
                  <a:pt x="0" y="456269"/>
                  <a:pt x="0" y="379334"/>
                </a:cubicBezTo>
                <a:cubicBezTo>
                  <a:pt x="0" y="302399"/>
                  <a:pt x="77507" y="240030"/>
                  <a:pt x="173117" y="240030"/>
                </a:cubicBezTo>
                <a:lnTo>
                  <a:pt x="188038" y="242454"/>
                </a:lnTo>
                <a:lnTo>
                  <a:pt x="186722" y="240502"/>
                </a:lnTo>
                <a:cubicBezTo>
                  <a:pt x="177961" y="219791"/>
                  <a:pt x="173117" y="197019"/>
                  <a:pt x="173117" y="173117"/>
                </a:cubicBezTo>
                <a:cubicBezTo>
                  <a:pt x="173117" y="77507"/>
                  <a:pt x="250624" y="0"/>
                  <a:pt x="346234" y="0"/>
                </a:cubicBezTo>
                <a:close/>
              </a:path>
            </a:pathLst>
          </a:custGeom>
          <a:solidFill>
            <a:schemeClr val="tx1">
              <a:lumMod val="75000"/>
            </a:schemeClr>
          </a:solidFill>
          <a:ln>
            <a:noFill/>
          </a:ln>
          <a:effectLst>
            <a:glow rad="101600">
              <a:schemeClr val="accent2">
                <a:satMod val="175000"/>
                <a:alpha val="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778717" y="1837674"/>
            <a:ext cx="9339416" cy="2089935"/>
            <a:chOff x="1778717" y="1837674"/>
            <a:chExt cx="9339416" cy="2089935"/>
          </a:xfrm>
        </p:grpSpPr>
        <p:sp>
          <p:nvSpPr>
            <p:cNvPr id="150" name="文本框 149"/>
            <p:cNvSpPr txBox="1"/>
            <p:nvPr/>
          </p:nvSpPr>
          <p:spPr>
            <a:xfrm>
              <a:off x="1778717" y="2131634"/>
              <a:ext cx="9339416" cy="1323439"/>
            </a:xfrm>
            <a:prstGeom prst="rect">
              <a:avLst/>
            </a:prstGeom>
            <a:noFill/>
          </p:spPr>
          <p:txBody>
            <a:bodyPr wrap="none" rtlCol="0">
              <a:spAutoFit/>
            </a:bodyPr>
            <a:lstStyle/>
            <a:p>
              <a:r>
                <a:rPr lang="zh-CN" altLang="en-US" sz="8000" b="1" dirty="0" smtClean="0">
                  <a:latin typeface="华文细黑" panose="02010600040101010101" pitchFamily="2" charset="-122"/>
                  <a:ea typeface="华文细黑" panose="02010600040101010101" pitchFamily="2" charset="-122"/>
                </a:rPr>
                <a:t>用</a:t>
              </a:r>
              <a:r>
                <a:rPr lang="en-US" altLang="zh-CN" sz="8000" b="1" dirty="0" smtClean="0">
                  <a:latin typeface="Broadway BT" panose="04040905080B02020502" pitchFamily="82" charset="0"/>
                  <a:ea typeface="华文细黑" panose="02010600040101010101" pitchFamily="2" charset="-122"/>
                </a:rPr>
                <a:t>ADOBE</a:t>
              </a:r>
              <a:r>
                <a:rPr lang="zh-CN" altLang="en-US" sz="8000" b="1" dirty="0" smtClean="0">
                  <a:latin typeface="华文细黑" panose="02010600040101010101" pitchFamily="2" charset="-122"/>
                  <a:ea typeface="华文细黑" panose="02010600040101010101" pitchFamily="2" charset="-122"/>
                </a:rPr>
                <a:t>照耀黎明</a:t>
              </a:r>
              <a:endParaRPr lang="zh-CN" altLang="en-US" sz="8000" b="1" dirty="0">
                <a:latin typeface="华文细黑" panose="02010600040101010101" pitchFamily="2" charset="-122"/>
                <a:ea typeface="华文细黑" panose="02010600040101010101" pitchFamily="2" charset="-122"/>
              </a:endParaRPr>
            </a:p>
          </p:txBody>
        </p:sp>
        <p:sp>
          <p:nvSpPr>
            <p:cNvPr id="152" name="矩形 151"/>
            <p:cNvSpPr/>
            <p:nvPr/>
          </p:nvSpPr>
          <p:spPr>
            <a:xfrm>
              <a:off x="7308501" y="3558277"/>
              <a:ext cx="2650084" cy="369332"/>
            </a:xfrm>
            <a:prstGeom prst="rect">
              <a:avLst/>
            </a:prstGeom>
          </p:spPr>
          <p:txBody>
            <a:bodyPr wrap="none">
              <a:spAutoFit/>
            </a:bodyPr>
            <a:lstStyle/>
            <a:p>
              <a:r>
                <a:rPr lang="en-US" altLang="zh-CN" b="1" dirty="0" smtClean="0">
                  <a:latin typeface="华文细黑" panose="02010600040101010101" pitchFamily="2" charset="-122"/>
                  <a:ea typeface="华文细黑" panose="02010600040101010101" pitchFamily="2" charset="-122"/>
                </a:rPr>
                <a:t>——presented by </a:t>
              </a:r>
              <a:r>
                <a:rPr lang="zh-CN" altLang="en-US" b="1" dirty="0" smtClean="0">
                  <a:latin typeface="华文细黑" panose="02010600040101010101" pitchFamily="2" charset="-122"/>
                  <a:ea typeface="华文细黑" panose="02010600040101010101" pitchFamily="2" charset="-122"/>
                </a:rPr>
                <a:t>卞格</a:t>
              </a:r>
              <a:endParaRPr lang="zh-CN" altLang="en-US" b="1" dirty="0">
                <a:latin typeface="华文细黑" panose="02010600040101010101" pitchFamily="2" charset="-122"/>
                <a:ea typeface="华文细黑" panose="02010600040101010101" pitchFamily="2" charset="-122"/>
              </a:endParaRPr>
            </a:p>
          </p:txBody>
        </p:sp>
        <p:sp>
          <p:nvSpPr>
            <p:cNvPr id="124" name="矩形 123"/>
            <p:cNvSpPr/>
            <p:nvPr/>
          </p:nvSpPr>
          <p:spPr>
            <a:xfrm>
              <a:off x="8665228" y="1837674"/>
              <a:ext cx="1694695" cy="369332"/>
            </a:xfrm>
            <a:prstGeom prst="rect">
              <a:avLst/>
            </a:prstGeom>
          </p:spPr>
          <p:txBody>
            <a:bodyPr wrap="none">
              <a:spAutoFit/>
            </a:bodyPr>
            <a:lstStyle/>
            <a:p>
              <a:r>
                <a:rPr lang="en-US" altLang="zh-CN" b="1" dirty="0" err="1" smtClean="0">
                  <a:latin typeface="华文细黑" panose="02010600040101010101" pitchFamily="2" charset="-122"/>
                  <a:ea typeface="华文细黑" panose="02010600040101010101" pitchFamily="2" charset="-122"/>
                </a:rPr>
                <a:t>CUGer</a:t>
              </a:r>
              <a:r>
                <a:rPr lang="zh-CN" altLang="en-US" b="1" dirty="0" smtClean="0">
                  <a:latin typeface="华文细黑" panose="02010600040101010101" pitchFamily="2" charset="-122"/>
                  <a:ea typeface="华文细黑" panose="02010600040101010101" pitchFamily="2" charset="-122"/>
                </a:rPr>
                <a:t>用起来</a:t>
              </a:r>
              <a:endParaRPr lang="zh-CN" altLang="en-US" b="1" dirty="0">
                <a:latin typeface="华文细黑" panose="02010600040101010101" pitchFamily="2" charset="-122"/>
                <a:ea typeface="华文细黑" panose="02010600040101010101" pitchFamily="2" charset="-122"/>
              </a:endParaRPr>
            </a:p>
          </p:txBody>
        </p:sp>
      </p:grpSp>
    </p:spTree>
    <p:extLst>
      <p:ext uri="{BB962C8B-B14F-4D97-AF65-F5344CB8AC3E}">
        <p14:creationId xmlns:p14="http://schemas.microsoft.com/office/powerpoint/2010/main" xmlns="" val="2192793963"/>
      </p:ext>
    </p:extLst>
  </p:cSld>
  <p:clrMapOvr>
    <a:masterClrMapping/>
  </p:clrMapOvr>
  <mc:AlternateContent xmlns:mc="http://schemas.openxmlformats.org/markup-compatibility/2006">
    <mc:Choice xmlns:p14="http://schemas.microsoft.com/office/powerpoint/2010/main" xmlns="" Requires="p14">
      <p:transition spd="slow" advClick="0">
        <p14:flash/>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100"/>
                                  </p:stCondLst>
                                  <p:childTnLst>
                                    <p:animEffect transition="out" filter="fade">
                                      <p:cBhvr>
                                        <p:cTn id="6" dur="500" tmFilter="0, 0; .2, .5; .8, .5; 1, 0"/>
                                        <p:tgtEl>
                                          <p:spTgt spid="136"/>
                                        </p:tgtEl>
                                      </p:cBhvr>
                                    </p:animEffect>
                                    <p:animScale>
                                      <p:cBhvr additive="base" accumulate="none">
                                        <p:cTn id="7" dur="500" fill="hold"/>
                                        <p:tgtEl>
                                          <p:spTgt spid="136"/>
                                        </p:tgtEl>
                                      </p:cBhvr>
                                      <p:by x="105000" y="105000"/>
                                    </p:animScale>
                                  </p:childTnLst>
                                </p:cTn>
                              </p:par>
                              <p:par>
                                <p:cTn id="8" presetID="26" presetClass="emph" presetSubtype="0" repeatCount="indefinite" fill="hold" grpId="0" nodeType="withEffect">
                                  <p:stCondLst>
                                    <p:cond delay="103"/>
                                  </p:stCondLst>
                                  <p:childTnLst>
                                    <p:animEffect transition="out" filter="fade">
                                      <p:cBhvr>
                                        <p:cTn id="9" dur="500" tmFilter="0, 0; .2, .5; .8, .5; 1, 0"/>
                                        <p:tgtEl>
                                          <p:spTgt spid="137"/>
                                        </p:tgtEl>
                                      </p:cBhvr>
                                    </p:animEffect>
                                    <p:animScale>
                                      <p:cBhvr>
                                        <p:cTn id="10" dur="250" autoRev="1" fill="hold"/>
                                        <p:tgtEl>
                                          <p:spTgt spid="137"/>
                                        </p:tgtEl>
                                      </p:cBhvr>
                                      <p:by x="105000" y="105000"/>
                                    </p:animScale>
                                  </p:childTnLst>
                                </p:cTn>
                              </p:par>
                              <p:par>
                                <p:cTn id="11" presetID="26" presetClass="emph" presetSubtype="0" repeatCount="indefinite" fill="hold" grpId="0" nodeType="withEffect">
                                  <p:stCondLst>
                                    <p:cond delay="799"/>
                                  </p:stCondLst>
                                  <p:childTnLst>
                                    <p:animEffect transition="out" filter="fade">
                                      <p:cBhvr>
                                        <p:cTn id="12" dur="500" tmFilter="0, 0; .2, .5; .8, .5; 1, 0"/>
                                        <p:tgtEl>
                                          <p:spTgt spid="138"/>
                                        </p:tgtEl>
                                      </p:cBhvr>
                                    </p:animEffect>
                                    <p:animScale>
                                      <p:cBhvr>
                                        <p:cTn id="13" dur="250" autoRev="1" fill="hold"/>
                                        <p:tgtEl>
                                          <p:spTgt spid="138"/>
                                        </p:tgtEl>
                                      </p:cBhvr>
                                      <p:by x="105000" y="105000"/>
                                    </p:animScale>
                                  </p:childTnLst>
                                </p:cTn>
                              </p:par>
                              <p:par>
                                <p:cTn id="14" presetID="26" presetClass="emph" presetSubtype="0" repeatCount="indefinite" fill="hold" grpId="0" nodeType="withEffect">
                                  <p:stCondLst>
                                    <p:cond delay="284"/>
                                  </p:stCondLst>
                                  <p:childTnLst>
                                    <p:animEffect transition="out" filter="fade">
                                      <p:cBhvr>
                                        <p:cTn id="15" dur="500" tmFilter="0, 0; .2, .5; .8, .5; 1, 0"/>
                                        <p:tgtEl>
                                          <p:spTgt spid="139"/>
                                        </p:tgtEl>
                                      </p:cBhvr>
                                    </p:animEffect>
                                    <p:animScale>
                                      <p:cBhvr>
                                        <p:cTn id="16" dur="250" autoRev="1" fill="hold"/>
                                        <p:tgtEl>
                                          <p:spTgt spid="139"/>
                                        </p:tgtEl>
                                      </p:cBhvr>
                                      <p:by x="105000" y="105000"/>
                                    </p:animScale>
                                  </p:childTnLst>
                                </p:cTn>
                              </p:par>
                              <p:par>
                                <p:cTn id="17" presetID="26" presetClass="emph" presetSubtype="0" repeatCount="indefinite" fill="hold" grpId="0" nodeType="withEffect">
                                  <p:stCondLst>
                                    <p:cond delay="46"/>
                                  </p:stCondLst>
                                  <p:childTnLst>
                                    <p:animEffect transition="out" filter="fade">
                                      <p:cBhvr>
                                        <p:cTn id="18" dur="500" tmFilter="0, 0; .2, .5; .8, .5; 1, 0"/>
                                        <p:tgtEl>
                                          <p:spTgt spid="140"/>
                                        </p:tgtEl>
                                      </p:cBhvr>
                                    </p:animEffect>
                                    <p:animScale>
                                      <p:cBhvr>
                                        <p:cTn id="19" dur="250" autoRev="1" fill="hold"/>
                                        <p:tgtEl>
                                          <p:spTgt spid="140"/>
                                        </p:tgtEl>
                                      </p:cBhvr>
                                      <p:by x="105000" y="105000"/>
                                    </p:animScale>
                                  </p:childTnLst>
                                </p:cTn>
                              </p:par>
                              <p:par>
                                <p:cTn id="20" presetID="26" presetClass="emph" presetSubtype="0" repeatCount="indefinite" fill="hold" grpId="0" nodeType="withEffect">
                                  <p:stCondLst>
                                    <p:cond delay="296"/>
                                  </p:stCondLst>
                                  <p:childTnLst>
                                    <p:animEffect transition="out" filter="fade">
                                      <p:cBhvr>
                                        <p:cTn id="21" dur="500" tmFilter="0, 0; .2, .5; .8, .5; 1, 0"/>
                                        <p:tgtEl>
                                          <p:spTgt spid="143"/>
                                        </p:tgtEl>
                                      </p:cBhvr>
                                    </p:animEffect>
                                    <p:animScale>
                                      <p:cBhvr>
                                        <p:cTn id="22" dur="250" autoRev="1" fill="hold"/>
                                        <p:tgtEl>
                                          <p:spTgt spid="143"/>
                                        </p:tgtEl>
                                      </p:cBhvr>
                                      <p:by x="105000" y="105000"/>
                                    </p:animScale>
                                  </p:childTnLst>
                                </p:cTn>
                              </p:par>
                              <p:par>
                                <p:cTn id="23" presetID="26" presetClass="emph" presetSubtype="0" repeatCount="indefinite" fill="hold" grpId="0" nodeType="withEffect">
                                  <p:stCondLst>
                                    <p:cond delay="382"/>
                                  </p:stCondLst>
                                  <p:childTnLst>
                                    <p:animEffect transition="out" filter="fade">
                                      <p:cBhvr>
                                        <p:cTn id="24" dur="500" tmFilter="0, 0; .2, .5; .8, .5; 1, 0"/>
                                        <p:tgtEl>
                                          <p:spTgt spid="141"/>
                                        </p:tgtEl>
                                      </p:cBhvr>
                                    </p:animEffect>
                                    <p:animScale>
                                      <p:cBhvr>
                                        <p:cTn id="25" dur="250" autoRev="1" fill="hold"/>
                                        <p:tgtEl>
                                          <p:spTgt spid="141"/>
                                        </p:tgtEl>
                                      </p:cBhvr>
                                      <p:by x="105000" y="105000"/>
                                    </p:animScale>
                                  </p:childTnLst>
                                </p:cTn>
                              </p:par>
                              <p:par>
                                <p:cTn id="26" presetID="26" presetClass="emph" presetSubtype="0" repeatCount="indefinite" fill="hold" grpId="0" nodeType="withEffect">
                                  <p:stCondLst>
                                    <p:cond delay="301"/>
                                  </p:stCondLst>
                                  <p:childTnLst>
                                    <p:animEffect transition="out" filter="fade">
                                      <p:cBhvr>
                                        <p:cTn id="27" dur="500" tmFilter="0, 0; .2, .5; .8, .5; 1, 0"/>
                                        <p:tgtEl>
                                          <p:spTgt spid="142"/>
                                        </p:tgtEl>
                                      </p:cBhvr>
                                    </p:animEffect>
                                    <p:animScale>
                                      <p:cBhvr>
                                        <p:cTn id="28" dur="250" autoRev="1" fill="hold"/>
                                        <p:tgtEl>
                                          <p:spTgt spid="142"/>
                                        </p:tgtEl>
                                      </p:cBhvr>
                                      <p:by x="105000" y="105000"/>
                                    </p:animScale>
                                  </p:childTnLst>
                                </p:cTn>
                              </p:par>
                              <p:par>
                                <p:cTn id="29" presetID="26" presetClass="emph" presetSubtype="0" repeatCount="indefinite" fill="hold" grpId="0" nodeType="withEffect">
                                  <p:stCondLst>
                                    <p:cond delay="949"/>
                                  </p:stCondLst>
                                  <p:childTnLst>
                                    <p:animEffect transition="out" filter="fade">
                                      <p:cBhvr>
                                        <p:cTn id="30" dur="500" tmFilter="0, 0; .2, .5; .8, .5; 1, 0"/>
                                        <p:tgtEl>
                                          <p:spTgt spid="135"/>
                                        </p:tgtEl>
                                      </p:cBhvr>
                                    </p:animEffect>
                                    <p:animScale>
                                      <p:cBhvr>
                                        <p:cTn id="31" dur="250" autoRev="1" fill="hold"/>
                                        <p:tgtEl>
                                          <p:spTgt spid="135"/>
                                        </p:tgtEl>
                                      </p:cBhvr>
                                      <p:by x="105000" y="105000"/>
                                    </p:animScale>
                                  </p:childTnLst>
                                </p:cTn>
                              </p:par>
                              <p:par>
                                <p:cTn id="32" presetID="26" presetClass="emph" presetSubtype="0" repeatCount="indefinite" fill="hold" grpId="0" nodeType="withEffect">
                                  <p:stCondLst>
                                    <p:cond delay="296"/>
                                  </p:stCondLst>
                                  <p:childTnLst>
                                    <p:animEffect transition="out" filter="fade">
                                      <p:cBhvr>
                                        <p:cTn id="33" dur="500" tmFilter="0, 0; .2, .5; .8, .5; 1, 0"/>
                                        <p:tgtEl>
                                          <p:spTgt spid="144"/>
                                        </p:tgtEl>
                                      </p:cBhvr>
                                    </p:animEffect>
                                    <p:animScale>
                                      <p:cBhvr>
                                        <p:cTn id="34" dur="250" autoRev="1" fill="hold"/>
                                        <p:tgtEl>
                                          <p:spTgt spid="144"/>
                                        </p:tgtEl>
                                      </p:cBhvr>
                                      <p:by x="105000" y="105000"/>
                                    </p:animScale>
                                  </p:childTnLst>
                                </p:cTn>
                              </p:par>
                              <p:par>
                                <p:cTn id="35" presetID="26" presetClass="emph" presetSubtype="0" repeatCount="indefinite" fill="hold" grpId="0" nodeType="withEffect">
                                  <p:stCondLst>
                                    <p:cond delay="296"/>
                                  </p:stCondLst>
                                  <p:childTnLst>
                                    <p:animEffect transition="out" filter="fade">
                                      <p:cBhvr>
                                        <p:cTn id="36" dur="500" tmFilter="0, 0; .2, .5; .8, .5; 1, 0"/>
                                        <p:tgtEl>
                                          <p:spTgt spid="145"/>
                                        </p:tgtEl>
                                      </p:cBhvr>
                                    </p:animEffect>
                                    <p:animScale>
                                      <p:cBhvr>
                                        <p:cTn id="37" dur="250" autoRev="1" fill="hold"/>
                                        <p:tgtEl>
                                          <p:spTgt spid="145"/>
                                        </p:tgtEl>
                                      </p:cBhvr>
                                      <p:by x="105000" y="105000"/>
                                    </p:animScale>
                                  </p:childTnLst>
                                </p:cTn>
                              </p:par>
                              <p:par>
                                <p:cTn id="38" presetID="26" presetClass="emph" presetSubtype="0" repeatCount="indefinite" fill="hold" grpId="0" nodeType="withEffect">
                                  <p:stCondLst>
                                    <p:cond delay="296"/>
                                  </p:stCondLst>
                                  <p:childTnLst>
                                    <p:animEffect transition="out" filter="fade">
                                      <p:cBhvr>
                                        <p:cTn id="39" dur="500" tmFilter="0, 0; .2, .5; .8, .5; 1, 0"/>
                                        <p:tgtEl>
                                          <p:spTgt spid="146"/>
                                        </p:tgtEl>
                                      </p:cBhvr>
                                    </p:animEffect>
                                    <p:animScale>
                                      <p:cBhvr>
                                        <p:cTn id="40" dur="250" autoRev="1" fill="hold"/>
                                        <p:tgtEl>
                                          <p:spTgt spid="146"/>
                                        </p:tgtEl>
                                      </p:cBhvr>
                                      <p:by x="105000" y="105000"/>
                                    </p:animScale>
                                  </p:childTnLst>
                                </p:cTn>
                              </p:par>
                              <p:par>
                                <p:cTn id="41" presetID="26" presetClass="emph" presetSubtype="0" repeatCount="indefinite" fill="hold" grpId="0" nodeType="withEffect">
                                  <p:stCondLst>
                                    <p:cond delay="296"/>
                                  </p:stCondLst>
                                  <p:childTnLst>
                                    <p:animEffect transition="out" filter="fade">
                                      <p:cBhvr>
                                        <p:cTn id="42" dur="500" tmFilter="0, 0; .2, .5; .8, .5; 1, 0"/>
                                        <p:tgtEl>
                                          <p:spTgt spid="147"/>
                                        </p:tgtEl>
                                      </p:cBhvr>
                                    </p:animEffect>
                                    <p:animScale>
                                      <p:cBhvr>
                                        <p:cTn id="43" dur="250" autoRev="1" fill="hold"/>
                                        <p:tgtEl>
                                          <p:spTgt spid="147"/>
                                        </p:tgtEl>
                                      </p:cBhvr>
                                      <p:by x="105000" y="105000"/>
                                    </p:animScale>
                                  </p:childTnLst>
                                </p:cTn>
                              </p:par>
                              <p:par>
                                <p:cTn id="44" presetID="26" presetClass="emph" presetSubtype="0" repeatCount="indefinite" fill="hold" grpId="0" nodeType="withEffect">
                                  <p:stCondLst>
                                    <p:cond delay="296"/>
                                  </p:stCondLst>
                                  <p:childTnLst>
                                    <p:animEffect transition="out" filter="fade">
                                      <p:cBhvr>
                                        <p:cTn id="45" dur="500" tmFilter="0, 0; .2, .5; .8, .5; 1, 0"/>
                                        <p:tgtEl>
                                          <p:spTgt spid="148"/>
                                        </p:tgtEl>
                                      </p:cBhvr>
                                    </p:animEffect>
                                    <p:animScale>
                                      <p:cBhvr>
                                        <p:cTn id="46" dur="250" autoRev="1" fill="hold"/>
                                        <p:tgtEl>
                                          <p:spTgt spid="148"/>
                                        </p:tgtEl>
                                      </p:cBhvr>
                                      <p:by x="105000" y="105000"/>
                                    </p:animScale>
                                  </p:childTnLst>
                                </p:cTn>
                              </p:par>
                              <p:par>
                                <p:cTn id="47" presetID="26" presetClass="emph" presetSubtype="0" repeatCount="indefinite" fill="hold" grpId="0" nodeType="withEffect">
                                  <p:stCondLst>
                                    <p:cond delay="103"/>
                                  </p:stCondLst>
                                  <p:childTnLst>
                                    <p:animEffect transition="out" filter="fade">
                                      <p:cBhvr>
                                        <p:cTn id="48" dur="500" tmFilter="0, 0; .2, .5; .8, .5; 1, 0"/>
                                        <p:tgtEl>
                                          <p:spTgt spid="149"/>
                                        </p:tgtEl>
                                      </p:cBhvr>
                                    </p:animEffect>
                                    <p:animScale>
                                      <p:cBhvr>
                                        <p:cTn id="49" dur="250" autoRev="1" fill="hold"/>
                                        <p:tgtEl>
                                          <p:spTgt spid="149"/>
                                        </p:tgtEl>
                                      </p:cBhvr>
                                      <p:by x="105000" y="105000"/>
                                    </p:animScale>
                                  </p:childTnLst>
                                </p:cTn>
                              </p:par>
                              <p:par>
                                <p:cTn id="50" presetID="42" presetClass="path" presetSubtype="0" repeatCount="indefinite" accel="50000" decel="50000" autoRev="1" fill="hold" grpId="0" nodeType="withEffect">
                                  <p:stCondLst>
                                    <p:cond delay="1200"/>
                                  </p:stCondLst>
                                  <p:childTnLst>
                                    <p:animMotion origin="layout" path="M 5E-6 -4.07407E-6 L 0.17566 -4.07407E-6 " pathEditMode="relative" rAng="0" ptsTypes="AA">
                                      <p:cBhvr>
                                        <p:cTn id="51" dur="4600" fill="hold"/>
                                        <p:tgtEl>
                                          <p:spTgt spid="284"/>
                                        </p:tgtEl>
                                        <p:attrNameLst>
                                          <p:attrName>ppt_x</p:attrName>
                                          <p:attrName>ppt_y</p:attrName>
                                        </p:attrNameLst>
                                      </p:cBhvr>
                                      <p:rCtr x="8776" y="0"/>
                                    </p:animMotion>
                                  </p:childTnLst>
                                </p:cTn>
                              </p:par>
                              <p:par>
                                <p:cTn id="52" presetID="42" presetClass="path" presetSubtype="0" repeatCount="indefinite" accel="50000" decel="50000" autoRev="1" fill="hold" grpId="0" nodeType="withEffect">
                                  <p:stCondLst>
                                    <p:cond delay="500"/>
                                  </p:stCondLst>
                                  <p:childTnLst>
                                    <p:animMotion origin="layout" path="M -3.95833E-6 1.11111E-6 L 0.06628 1.11111E-6 " pathEditMode="relative" rAng="0" ptsTypes="AA">
                                      <p:cBhvr>
                                        <p:cTn id="53" dur="4600" fill="hold"/>
                                        <p:tgtEl>
                                          <p:spTgt spid="283"/>
                                        </p:tgtEl>
                                        <p:attrNameLst>
                                          <p:attrName>ppt_x</p:attrName>
                                          <p:attrName>ppt_y</p:attrName>
                                        </p:attrNameLst>
                                      </p:cBhvr>
                                      <p:rCtr x="3307" y="0"/>
                                    </p:animMotion>
                                  </p:childTnLst>
                                </p:cTn>
                              </p:par>
                              <p:par>
                                <p:cTn id="54" presetID="42" presetClass="path" presetSubtype="0" repeatCount="indefinite" accel="50000" decel="50000" autoRev="1" fill="hold" grpId="0" nodeType="withEffect">
                                  <p:stCondLst>
                                    <p:cond delay="500"/>
                                  </p:stCondLst>
                                  <p:childTnLst>
                                    <p:animMotion origin="layout" path="M -1.25E-6 2.22222E-6 L -0.11263 -0.00023 " pathEditMode="relative" rAng="0" ptsTypes="AA">
                                      <p:cBhvr>
                                        <p:cTn id="55" dur="4000" fill="hold"/>
                                        <p:tgtEl>
                                          <p:spTgt spid="285"/>
                                        </p:tgtEl>
                                        <p:attrNameLst>
                                          <p:attrName>ppt_x</p:attrName>
                                          <p:attrName>ppt_y</p:attrName>
                                        </p:attrNameLst>
                                      </p:cBhvr>
                                      <p:rCtr x="-5638" y="-23"/>
                                    </p:animMotion>
                                  </p:childTnLst>
                                </p:cTn>
                              </p:par>
                              <p:par>
                                <p:cTn id="56" presetID="2" presetClass="entr" presetSubtype="4" fill="hold" nodeType="withEffect">
                                  <p:stCondLst>
                                    <p:cond delay="50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283" grpId="0" animBg="1"/>
      <p:bldP spid="28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6" grpId="0" animBg="1"/>
      <p:bldP spid="147" grpId="0" animBg="1"/>
      <p:bldP spid="148" grpId="0" animBg="1"/>
      <p:bldP spid="149" grpId="0" animBg="1"/>
      <p:bldP spid="28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文本框 11"/>
          <p:cNvSpPr txBox="1"/>
          <p:nvPr/>
        </p:nvSpPr>
        <p:spPr>
          <a:xfrm>
            <a:off x="573206" y="341194"/>
            <a:ext cx="4977645" cy="707886"/>
          </a:xfrm>
          <a:prstGeom prst="rect">
            <a:avLst/>
          </a:prstGeom>
          <a:noFill/>
        </p:spPr>
        <p:txBody>
          <a:bodyPr wrap="none" rtlCol="0">
            <a:spAutoFit/>
          </a:bodyPr>
          <a:lstStyle/>
          <a:p>
            <a:r>
              <a:rPr lang="en-US" altLang="zh-CN" sz="4000" dirty="0" smtClean="0">
                <a:latin typeface="Broadway BT" panose="04040905080B02020502" pitchFamily="82" charset="0"/>
              </a:rPr>
              <a:t>Start your video</a:t>
            </a:r>
            <a:endParaRPr lang="zh-CN" altLang="en-US" sz="4000" dirty="0">
              <a:latin typeface="Broadway BT" panose="04040905080B02020502" pitchFamily="82" charset="0"/>
            </a:endParaRPr>
          </a:p>
        </p:txBody>
      </p:sp>
      <p:grpSp>
        <p:nvGrpSpPr>
          <p:cNvPr id="66" name="组合 65"/>
          <p:cNvGrpSpPr/>
          <p:nvPr/>
        </p:nvGrpSpPr>
        <p:grpSpPr>
          <a:xfrm>
            <a:off x="1473779" y="3808722"/>
            <a:ext cx="952409" cy="952409"/>
            <a:chOff x="1663546" y="4208444"/>
            <a:chExt cx="572877" cy="572877"/>
          </a:xfrm>
        </p:grpSpPr>
        <p:sp>
          <p:nvSpPr>
            <p:cNvPr id="67" name="椭圆 66"/>
            <p:cNvSpPr/>
            <p:nvPr/>
          </p:nvSpPr>
          <p:spPr>
            <a:xfrm>
              <a:off x="1663546" y="4208444"/>
              <a:ext cx="572877" cy="572877"/>
            </a:xfrm>
            <a:prstGeom prst="ellipse">
              <a:avLst/>
            </a:prstGeom>
            <a:noFill/>
            <a:ln>
              <a:solidFill>
                <a:srgbClr val="5EC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sp>
          <p:nvSpPr>
            <p:cNvPr id="68" name="椭圆 67"/>
            <p:cNvSpPr/>
            <p:nvPr/>
          </p:nvSpPr>
          <p:spPr>
            <a:xfrm>
              <a:off x="1735250" y="4280148"/>
              <a:ext cx="429468" cy="42946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grpSp>
      <p:grpSp>
        <p:nvGrpSpPr>
          <p:cNvPr id="69" name="组合 68"/>
          <p:cNvGrpSpPr/>
          <p:nvPr/>
        </p:nvGrpSpPr>
        <p:grpSpPr>
          <a:xfrm>
            <a:off x="4256517" y="2959761"/>
            <a:ext cx="940856" cy="940856"/>
            <a:chOff x="1663546" y="4208444"/>
            <a:chExt cx="572877" cy="572877"/>
          </a:xfrm>
        </p:grpSpPr>
        <p:sp>
          <p:nvSpPr>
            <p:cNvPr id="70" name="椭圆 69"/>
            <p:cNvSpPr/>
            <p:nvPr/>
          </p:nvSpPr>
          <p:spPr>
            <a:xfrm>
              <a:off x="1663546" y="4208444"/>
              <a:ext cx="572877" cy="572877"/>
            </a:xfrm>
            <a:prstGeom prst="ellipse">
              <a:avLst/>
            </a:prstGeom>
            <a:noFill/>
            <a:ln>
              <a:solidFill>
                <a:srgbClr val="5EC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sp>
          <p:nvSpPr>
            <p:cNvPr id="71" name="椭圆 70"/>
            <p:cNvSpPr/>
            <p:nvPr/>
          </p:nvSpPr>
          <p:spPr>
            <a:xfrm>
              <a:off x="1735250" y="4280148"/>
              <a:ext cx="429468" cy="42946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grpSp>
      <p:grpSp>
        <p:nvGrpSpPr>
          <p:cNvPr id="72" name="组合 71"/>
          <p:cNvGrpSpPr/>
          <p:nvPr/>
        </p:nvGrpSpPr>
        <p:grpSpPr>
          <a:xfrm>
            <a:off x="7221260" y="3318895"/>
            <a:ext cx="927916" cy="927916"/>
            <a:chOff x="1663546" y="4208444"/>
            <a:chExt cx="572877" cy="572877"/>
          </a:xfrm>
        </p:grpSpPr>
        <p:sp>
          <p:nvSpPr>
            <p:cNvPr id="73" name="椭圆 72"/>
            <p:cNvSpPr/>
            <p:nvPr/>
          </p:nvSpPr>
          <p:spPr>
            <a:xfrm>
              <a:off x="1663546" y="4208444"/>
              <a:ext cx="572877" cy="572877"/>
            </a:xfrm>
            <a:prstGeom prst="ellipse">
              <a:avLst/>
            </a:prstGeom>
            <a:noFill/>
            <a:ln>
              <a:solidFill>
                <a:srgbClr val="5EC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sp>
          <p:nvSpPr>
            <p:cNvPr id="74" name="椭圆 73"/>
            <p:cNvSpPr/>
            <p:nvPr/>
          </p:nvSpPr>
          <p:spPr>
            <a:xfrm>
              <a:off x="1735250" y="4280148"/>
              <a:ext cx="429468" cy="42946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grpSp>
      <p:grpSp>
        <p:nvGrpSpPr>
          <p:cNvPr id="75" name="组合 74"/>
          <p:cNvGrpSpPr/>
          <p:nvPr/>
        </p:nvGrpSpPr>
        <p:grpSpPr>
          <a:xfrm>
            <a:off x="9863459" y="1572829"/>
            <a:ext cx="1021739" cy="1021739"/>
            <a:chOff x="1663546" y="4208444"/>
            <a:chExt cx="572877" cy="572877"/>
          </a:xfrm>
        </p:grpSpPr>
        <p:sp>
          <p:nvSpPr>
            <p:cNvPr id="76" name="椭圆 75"/>
            <p:cNvSpPr/>
            <p:nvPr/>
          </p:nvSpPr>
          <p:spPr>
            <a:xfrm>
              <a:off x="1663546" y="4208444"/>
              <a:ext cx="572877" cy="572877"/>
            </a:xfrm>
            <a:prstGeom prst="ellipse">
              <a:avLst/>
            </a:prstGeom>
            <a:noFill/>
            <a:ln>
              <a:solidFill>
                <a:srgbClr val="5EC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sp>
          <p:nvSpPr>
            <p:cNvPr id="77" name="椭圆 76"/>
            <p:cNvSpPr/>
            <p:nvPr/>
          </p:nvSpPr>
          <p:spPr>
            <a:xfrm>
              <a:off x="1735250" y="4280148"/>
              <a:ext cx="429468" cy="42946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grpSp>
      <p:cxnSp>
        <p:nvCxnSpPr>
          <p:cNvPr id="78" name="直接连接符 77"/>
          <p:cNvCxnSpPr/>
          <p:nvPr/>
        </p:nvCxnSpPr>
        <p:spPr>
          <a:xfrm>
            <a:off x="1949984" y="4781321"/>
            <a:ext cx="0" cy="2076678"/>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694015" y="3900616"/>
            <a:ext cx="0" cy="295718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10411351" y="2344754"/>
            <a:ext cx="0" cy="4513245"/>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55430" y="6883900"/>
            <a:ext cx="2673015" cy="756802"/>
            <a:chOff x="955430" y="5193660"/>
            <a:chExt cx="2673015" cy="756802"/>
          </a:xfrm>
        </p:grpSpPr>
        <p:sp>
          <p:nvSpPr>
            <p:cNvPr id="82" name="文本框 81"/>
            <p:cNvSpPr txBox="1"/>
            <p:nvPr/>
          </p:nvSpPr>
          <p:spPr>
            <a:xfrm>
              <a:off x="1991877" y="5193660"/>
              <a:ext cx="1636568" cy="461665"/>
            </a:xfrm>
            <a:prstGeom prst="rect">
              <a:avLst/>
            </a:prstGeom>
            <a:noFill/>
          </p:spPr>
          <p:txBody>
            <a:bodyPr wrap="square" rtlCol="0">
              <a:spAutoFit/>
            </a:bodyPr>
            <a:lstStyle/>
            <a:p>
              <a:r>
                <a:rPr lang="zh-CN" altLang="en-US" sz="1200" dirty="0" smtClean="0">
                  <a:solidFill>
                    <a:srgbClr val="5EC2AA"/>
                  </a:solidFill>
                  <a:latin typeface="华文细黑" panose="02010600040101010101" pitchFamily="2" charset="-122"/>
                  <a:ea typeface="华文细黑" panose="02010600040101010101" pitchFamily="2" charset="-122"/>
                </a:rPr>
                <a:t>打开</a:t>
              </a:r>
              <a:r>
                <a:rPr lang="en-US" altLang="zh-CN" sz="1200" dirty="0" smtClean="0">
                  <a:solidFill>
                    <a:srgbClr val="5EC2AA"/>
                  </a:solidFill>
                  <a:latin typeface="华文细黑" panose="02010600040101010101" pitchFamily="2" charset="-122"/>
                  <a:ea typeface="华文细黑" panose="02010600040101010101" pitchFamily="2" charset="-122"/>
                </a:rPr>
                <a:t>premier</a:t>
              </a:r>
              <a:r>
                <a:rPr lang="zh-CN" altLang="en-US" sz="1200" dirty="0" smtClean="0">
                  <a:solidFill>
                    <a:srgbClr val="5EC2AA"/>
                  </a:solidFill>
                  <a:latin typeface="华文细黑" panose="02010600040101010101" pitchFamily="2" charset="-122"/>
                  <a:ea typeface="华文细黑" panose="02010600040101010101" pitchFamily="2" charset="-122"/>
                </a:rPr>
                <a:t>新建工作空间</a:t>
              </a:r>
              <a:endParaRPr lang="zh-CN" altLang="en-US" sz="1200" dirty="0">
                <a:solidFill>
                  <a:srgbClr val="5EC2AA"/>
                </a:solidFill>
                <a:latin typeface="华文细黑" panose="02010600040101010101" pitchFamily="2" charset="-122"/>
                <a:ea typeface="华文细黑" panose="02010600040101010101" pitchFamily="2" charset="-122"/>
              </a:endParaRPr>
            </a:p>
          </p:txBody>
        </p:sp>
        <p:sp>
          <p:nvSpPr>
            <p:cNvPr id="86" name="文本框 85"/>
            <p:cNvSpPr txBox="1"/>
            <p:nvPr/>
          </p:nvSpPr>
          <p:spPr>
            <a:xfrm>
              <a:off x="1039296" y="5410141"/>
              <a:ext cx="441146" cy="400110"/>
            </a:xfrm>
            <a:prstGeom prst="rect">
              <a:avLst/>
            </a:prstGeom>
            <a:noFill/>
          </p:spPr>
          <p:txBody>
            <a:bodyPr wrap="none" rtlCol="0">
              <a:spAutoFit/>
            </a:bodyPr>
            <a:lstStyle/>
            <a:p>
              <a:r>
                <a:rPr lang="zh-CN" altLang="en-US" sz="2000" b="1" dirty="0">
                  <a:solidFill>
                    <a:srgbClr val="5EC2AA"/>
                  </a:solidFill>
                </a:rPr>
                <a:t>源</a:t>
              </a:r>
            </a:p>
          </p:txBody>
        </p:sp>
        <p:sp>
          <p:nvSpPr>
            <p:cNvPr id="90" name="空心弧 89"/>
            <p:cNvSpPr/>
            <p:nvPr/>
          </p:nvSpPr>
          <p:spPr>
            <a:xfrm rot="11700000">
              <a:off x="955430" y="5269930"/>
              <a:ext cx="680532" cy="680532"/>
            </a:xfrm>
            <a:prstGeom prst="blockArc">
              <a:avLst>
                <a:gd name="adj1" fmla="val 4652894"/>
                <a:gd name="adj2" fmla="val 2"/>
                <a:gd name="adj3" fmla="val 8044"/>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grpSp>
      <p:grpSp>
        <p:nvGrpSpPr>
          <p:cNvPr id="3" name="组合 2"/>
          <p:cNvGrpSpPr/>
          <p:nvPr/>
        </p:nvGrpSpPr>
        <p:grpSpPr>
          <a:xfrm>
            <a:off x="3834317" y="6883697"/>
            <a:ext cx="2525525" cy="830997"/>
            <a:chOff x="3834317" y="5193457"/>
            <a:chExt cx="2525525" cy="830997"/>
          </a:xfrm>
        </p:grpSpPr>
        <p:sp>
          <p:nvSpPr>
            <p:cNvPr id="83" name="文本框 82"/>
            <p:cNvSpPr txBox="1"/>
            <p:nvPr/>
          </p:nvSpPr>
          <p:spPr>
            <a:xfrm>
              <a:off x="4735907" y="5193457"/>
              <a:ext cx="1623935" cy="830997"/>
            </a:xfrm>
            <a:prstGeom prst="rect">
              <a:avLst/>
            </a:prstGeom>
            <a:noFill/>
          </p:spPr>
          <p:txBody>
            <a:bodyPr wrap="square" rtlCol="0">
              <a:spAutoFit/>
            </a:bodyPr>
            <a:lstStyle/>
            <a:p>
              <a:r>
                <a:rPr lang="zh-CN" altLang="en-US" sz="1200" dirty="0" smtClean="0">
                  <a:solidFill>
                    <a:srgbClr val="5EC2AA"/>
                  </a:solidFill>
                  <a:latin typeface="华文细黑" panose="02010600040101010101" pitchFamily="2" charset="-122"/>
                  <a:ea typeface="华文细黑" panose="02010600040101010101" pitchFamily="2" charset="-122"/>
                </a:rPr>
                <a:t>从“源”处打开或者直接拖入图片或视频素材。双击素材即在“源”处显示</a:t>
              </a:r>
              <a:endParaRPr lang="zh-CN" altLang="en-US" sz="1200" dirty="0">
                <a:solidFill>
                  <a:srgbClr val="5EC2AA"/>
                </a:solidFill>
                <a:latin typeface="华文细黑" panose="02010600040101010101" pitchFamily="2" charset="-122"/>
                <a:ea typeface="华文细黑" panose="02010600040101010101" pitchFamily="2" charset="-122"/>
              </a:endParaRPr>
            </a:p>
          </p:txBody>
        </p:sp>
        <p:sp>
          <p:nvSpPr>
            <p:cNvPr id="87" name="文本框 86"/>
            <p:cNvSpPr txBox="1"/>
            <p:nvPr/>
          </p:nvSpPr>
          <p:spPr>
            <a:xfrm>
              <a:off x="3836770" y="5445670"/>
              <a:ext cx="694421" cy="400110"/>
            </a:xfrm>
            <a:prstGeom prst="rect">
              <a:avLst/>
            </a:prstGeom>
            <a:noFill/>
          </p:spPr>
          <p:txBody>
            <a:bodyPr wrap="none" rtlCol="0">
              <a:spAutoFit/>
            </a:bodyPr>
            <a:lstStyle/>
            <a:p>
              <a:r>
                <a:rPr lang="zh-CN" altLang="en-US" sz="2000" b="1" dirty="0" smtClean="0">
                  <a:solidFill>
                    <a:srgbClr val="5EC2AA"/>
                  </a:solidFill>
                </a:rPr>
                <a:t>项目</a:t>
              </a:r>
              <a:endParaRPr lang="zh-CN" altLang="en-US" sz="2000" b="1" dirty="0">
                <a:solidFill>
                  <a:srgbClr val="5EC2AA"/>
                </a:solidFill>
              </a:endParaRPr>
            </a:p>
          </p:txBody>
        </p:sp>
        <p:sp>
          <p:nvSpPr>
            <p:cNvPr id="91" name="空心弧 90"/>
            <p:cNvSpPr/>
            <p:nvPr/>
          </p:nvSpPr>
          <p:spPr>
            <a:xfrm rot="5400000">
              <a:off x="3834317" y="5305460"/>
              <a:ext cx="680532" cy="680532"/>
            </a:xfrm>
            <a:prstGeom prst="blockArc">
              <a:avLst>
                <a:gd name="adj1" fmla="val 10691433"/>
                <a:gd name="adj2" fmla="val 2"/>
                <a:gd name="adj3" fmla="val 8044"/>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grpSp>
      <p:grpSp>
        <p:nvGrpSpPr>
          <p:cNvPr id="7" name="组合 6"/>
          <p:cNvGrpSpPr/>
          <p:nvPr/>
        </p:nvGrpSpPr>
        <p:grpSpPr>
          <a:xfrm>
            <a:off x="6762041" y="6883697"/>
            <a:ext cx="2600812" cy="807404"/>
            <a:chOff x="6762041" y="5202222"/>
            <a:chExt cx="2600812" cy="807404"/>
          </a:xfrm>
        </p:grpSpPr>
        <p:sp>
          <p:nvSpPr>
            <p:cNvPr id="92" name="空心弧 91"/>
            <p:cNvSpPr/>
            <p:nvPr/>
          </p:nvSpPr>
          <p:spPr>
            <a:xfrm rot="1800000">
              <a:off x="6810615" y="5329094"/>
              <a:ext cx="680532" cy="680532"/>
            </a:xfrm>
            <a:prstGeom prst="blockArc">
              <a:avLst>
                <a:gd name="adj1" fmla="val 14821945"/>
                <a:gd name="adj2" fmla="val 2"/>
                <a:gd name="adj3" fmla="val 8044"/>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grpSp>
          <p:nvGrpSpPr>
            <p:cNvPr id="4" name="组合 3"/>
            <p:cNvGrpSpPr/>
            <p:nvPr/>
          </p:nvGrpSpPr>
          <p:grpSpPr>
            <a:xfrm>
              <a:off x="6762041" y="5202222"/>
              <a:ext cx="2600812" cy="637913"/>
              <a:chOff x="6762041" y="5202222"/>
              <a:chExt cx="2600812" cy="637913"/>
            </a:xfrm>
          </p:grpSpPr>
          <p:sp>
            <p:nvSpPr>
              <p:cNvPr id="85" name="文本框 84"/>
              <p:cNvSpPr txBox="1"/>
              <p:nvPr/>
            </p:nvSpPr>
            <p:spPr>
              <a:xfrm>
                <a:off x="7736687" y="5202222"/>
                <a:ext cx="1626166" cy="461665"/>
              </a:xfrm>
              <a:prstGeom prst="rect">
                <a:avLst/>
              </a:prstGeom>
              <a:noFill/>
            </p:spPr>
            <p:txBody>
              <a:bodyPr wrap="square" rtlCol="0">
                <a:spAutoFit/>
              </a:bodyPr>
              <a:lstStyle/>
              <a:p>
                <a:r>
                  <a:rPr lang="zh-CN" altLang="en-US" sz="1200" dirty="0" smtClean="0">
                    <a:solidFill>
                      <a:srgbClr val="5EC2AA"/>
                    </a:solidFill>
                    <a:latin typeface="华文细黑" panose="02010600040101010101" pitchFamily="2" charset="-122"/>
                    <a:ea typeface="华文细黑" panose="02010600040101010101" pitchFamily="2" charset="-122"/>
                  </a:rPr>
                  <a:t>文件</a:t>
                </a:r>
                <a:r>
                  <a:rPr lang="en-US" altLang="zh-CN" sz="1200" dirty="0" smtClean="0">
                    <a:solidFill>
                      <a:srgbClr val="5EC2AA"/>
                    </a:solidFill>
                    <a:latin typeface="华文细黑" panose="02010600040101010101" pitchFamily="2" charset="-122"/>
                    <a:ea typeface="华文细黑" panose="02010600040101010101" pitchFamily="2" charset="-122"/>
                  </a:rPr>
                  <a:t>-</a:t>
                </a:r>
                <a:r>
                  <a:rPr lang="zh-CN" altLang="en-US" sz="1200" dirty="0" smtClean="0">
                    <a:solidFill>
                      <a:srgbClr val="5EC2AA"/>
                    </a:solidFill>
                    <a:latin typeface="华文细黑" panose="02010600040101010101" pitchFamily="2" charset="-122"/>
                    <a:ea typeface="华文细黑" panose="02010600040101010101" pitchFamily="2" charset="-122"/>
                  </a:rPr>
                  <a:t>新建</a:t>
                </a:r>
                <a:r>
                  <a:rPr lang="en-US" altLang="zh-CN" sz="1200" dirty="0" smtClean="0">
                    <a:solidFill>
                      <a:srgbClr val="5EC2AA"/>
                    </a:solidFill>
                    <a:latin typeface="华文细黑" panose="02010600040101010101" pitchFamily="2" charset="-122"/>
                    <a:ea typeface="华文细黑" panose="02010600040101010101" pitchFamily="2" charset="-122"/>
                  </a:rPr>
                  <a:t>-</a:t>
                </a:r>
                <a:r>
                  <a:rPr lang="zh-CN" altLang="en-US" sz="1200" dirty="0" smtClean="0">
                    <a:solidFill>
                      <a:srgbClr val="5EC2AA"/>
                    </a:solidFill>
                    <a:latin typeface="华文细黑" panose="02010600040101010101" pitchFamily="2" charset="-122"/>
                    <a:ea typeface="华文细黑" panose="02010600040101010101" pitchFamily="2" charset="-122"/>
                  </a:rPr>
                  <a:t>序列，选择套餐，高宽等制式</a:t>
                </a:r>
                <a:endParaRPr lang="zh-CN" altLang="en-US" sz="1200" dirty="0">
                  <a:solidFill>
                    <a:srgbClr val="5EC2AA"/>
                  </a:solidFill>
                  <a:latin typeface="华文细黑" panose="02010600040101010101" pitchFamily="2" charset="-122"/>
                  <a:ea typeface="华文细黑" panose="02010600040101010101" pitchFamily="2" charset="-122"/>
                </a:endParaRPr>
              </a:p>
            </p:txBody>
          </p:sp>
          <p:sp>
            <p:nvSpPr>
              <p:cNvPr id="88" name="文本框 87"/>
              <p:cNvSpPr txBox="1"/>
              <p:nvPr/>
            </p:nvSpPr>
            <p:spPr>
              <a:xfrm>
                <a:off x="6762041" y="5440025"/>
                <a:ext cx="694421" cy="400110"/>
              </a:xfrm>
              <a:prstGeom prst="rect">
                <a:avLst/>
              </a:prstGeom>
              <a:noFill/>
            </p:spPr>
            <p:txBody>
              <a:bodyPr wrap="none" rtlCol="0">
                <a:spAutoFit/>
              </a:bodyPr>
              <a:lstStyle/>
              <a:p>
                <a:r>
                  <a:rPr lang="zh-CN" altLang="en-US" sz="2000" b="1" dirty="0" smtClean="0">
                    <a:solidFill>
                      <a:srgbClr val="5EC2AA"/>
                    </a:solidFill>
                  </a:rPr>
                  <a:t>序列</a:t>
                </a:r>
                <a:endParaRPr lang="zh-CN" altLang="en-US" sz="2000" b="1" dirty="0">
                  <a:solidFill>
                    <a:srgbClr val="5EC2AA"/>
                  </a:solidFill>
                </a:endParaRPr>
              </a:p>
            </p:txBody>
          </p:sp>
        </p:grpSp>
      </p:grpSp>
      <p:grpSp>
        <p:nvGrpSpPr>
          <p:cNvPr id="5" name="组合 4"/>
          <p:cNvGrpSpPr/>
          <p:nvPr/>
        </p:nvGrpSpPr>
        <p:grpSpPr>
          <a:xfrm>
            <a:off x="9589906" y="6864505"/>
            <a:ext cx="2420124" cy="834888"/>
            <a:chOff x="9589906" y="5202222"/>
            <a:chExt cx="2420124" cy="834888"/>
          </a:xfrm>
        </p:grpSpPr>
        <p:sp>
          <p:nvSpPr>
            <p:cNvPr id="84" name="文本框 83"/>
            <p:cNvSpPr txBox="1"/>
            <p:nvPr/>
          </p:nvSpPr>
          <p:spPr>
            <a:xfrm>
              <a:off x="10453244" y="5202222"/>
              <a:ext cx="1556786" cy="461665"/>
            </a:xfrm>
            <a:prstGeom prst="rect">
              <a:avLst/>
            </a:prstGeom>
            <a:noFill/>
          </p:spPr>
          <p:txBody>
            <a:bodyPr wrap="square" rtlCol="0">
              <a:spAutoFit/>
            </a:bodyPr>
            <a:lstStyle/>
            <a:p>
              <a:r>
                <a:rPr lang="zh-CN" altLang="en-US" sz="1200" dirty="0" smtClean="0">
                  <a:solidFill>
                    <a:srgbClr val="5EC2AA"/>
                  </a:solidFill>
                  <a:latin typeface="华文细黑" panose="02010600040101010101" pitchFamily="2" charset="-122"/>
                  <a:ea typeface="华文细黑" panose="02010600040101010101" pitchFamily="2" charset="-122"/>
                </a:rPr>
                <a:t>窗口</a:t>
              </a:r>
              <a:r>
                <a:rPr lang="en-US" altLang="zh-CN" sz="1200" dirty="0" smtClean="0">
                  <a:solidFill>
                    <a:srgbClr val="5EC2AA"/>
                  </a:solidFill>
                  <a:latin typeface="华文细黑" panose="02010600040101010101" pitchFamily="2" charset="-122"/>
                  <a:ea typeface="华文细黑" panose="02010600040101010101" pitchFamily="2" charset="-122"/>
                </a:rPr>
                <a:t>-</a:t>
              </a:r>
              <a:r>
                <a:rPr lang="zh-CN" altLang="en-US" sz="1200" dirty="0" smtClean="0">
                  <a:solidFill>
                    <a:srgbClr val="5EC2AA"/>
                  </a:solidFill>
                  <a:latin typeface="华文细黑" panose="02010600040101010101" pitchFamily="2" charset="-122"/>
                  <a:ea typeface="华文细黑" panose="02010600040101010101" pitchFamily="2" charset="-122"/>
                </a:rPr>
                <a:t>效果控件，用来对节目进行调节</a:t>
              </a:r>
              <a:endParaRPr lang="zh-CN" altLang="en-US" sz="1200" dirty="0">
                <a:solidFill>
                  <a:srgbClr val="5EC2AA"/>
                </a:solidFill>
                <a:latin typeface="华文细黑" panose="02010600040101010101" pitchFamily="2" charset="-122"/>
                <a:ea typeface="华文细黑" panose="02010600040101010101" pitchFamily="2" charset="-122"/>
              </a:endParaRPr>
            </a:p>
          </p:txBody>
        </p:sp>
        <p:sp>
          <p:nvSpPr>
            <p:cNvPr id="89" name="文本框 88"/>
            <p:cNvSpPr txBox="1"/>
            <p:nvPr/>
          </p:nvSpPr>
          <p:spPr>
            <a:xfrm>
              <a:off x="9589906" y="5476713"/>
              <a:ext cx="697627" cy="400110"/>
            </a:xfrm>
            <a:prstGeom prst="rect">
              <a:avLst/>
            </a:prstGeom>
            <a:noFill/>
          </p:spPr>
          <p:txBody>
            <a:bodyPr wrap="none" rtlCol="0">
              <a:spAutoFit/>
            </a:bodyPr>
            <a:lstStyle/>
            <a:p>
              <a:r>
                <a:rPr lang="zh-CN" altLang="en-US" sz="2000" b="1" dirty="0">
                  <a:solidFill>
                    <a:srgbClr val="5EC2AA"/>
                  </a:solidFill>
                </a:rPr>
                <a:t>节目</a:t>
              </a:r>
            </a:p>
          </p:txBody>
        </p:sp>
        <p:sp>
          <p:nvSpPr>
            <p:cNvPr id="93" name="空心弧 92"/>
            <p:cNvSpPr/>
            <p:nvPr/>
          </p:nvSpPr>
          <p:spPr>
            <a:xfrm rot="8100000">
              <a:off x="9601630" y="5356578"/>
              <a:ext cx="680532" cy="680532"/>
            </a:xfrm>
            <a:prstGeom prst="blockArc">
              <a:avLst>
                <a:gd name="adj1" fmla="val 8048995"/>
                <a:gd name="adj2" fmla="val 2"/>
                <a:gd name="adj3" fmla="val 8044"/>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EC2AA"/>
                </a:solidFill>
              </a:endParaRPr>
            </a:p>
          </p:txBody>
        </p:sp>
      </p:grpSp>
      <p:sp>
        <p:nvSpPr>
          <p:cNvPr id="242" name="文本框 241"/>
          <p:cNvSpPr txBox="1"/>
          <p:nvPr/>
        </p:nvSpPr>
        <p:spPr>
          <a:xfrm>
            <a:off x="7064291" y="2793617"/>
            <a:ext cx="1415772" cy="461665"/>
          </a:xfrm>
          <a:prstGeom prst="rect">
            <a:avLst/>
          </a:prstGeom>
          <a:noFill/>
        </p:spPr>
        <p:txBody>
          <a:bodyPr wrap="none" rtlCol="0">
            <a:spAutoFit/>
          </a:bodyPr>
          <a:lstStyle/>
          <a:p>
            <a:r>
              <a:rPr lang="zh-CN" altLang="en-US" sz="2400" b="1" dirty="0" smtClean="0">
                <a:solidFill>
                  <a:srgbClr val="5EC2AA"/>
                </a:solidFill>
              </a:rPr>
              <a:t>创建序列</a:t>
            </a:r>
            <a:endParaRPr lang="zh-CN" altLang="en-US" sz="2400" b="1" dirty="0">
              <a:solidFill>
                <a:srgbClr val="5EC2AA"/>
              </a:solidFill>
            </a:endParaRPr>
          </a:p>
        </p:txBody>
      </p:sp>
      <p:sp>
        <p:nvSpPr>
          <p:cNvPr id="243" name="文本框 242"/>
          <p:cNvSpPr txBox="1"/>
          <p:nvPr/>
        </p:nvSpPr>
        <p:spPr>
          <a:xfrm>
            <a:off x="9730020" y="1064265"/>
            <a:ext cx="1415772" cy="461665"/>
          </a:xfrm>
          <a:prstGeom prst="rect">
            <a:avLst/>
          </a:prstGeom>
          <a:noFill/>
        </p:spPr>
        <p:txBody>
          <a:bodyPr wrap="none" rtlCol="0">
            <a:spAutoFit/>
          </a:bodyPr>
          <a:lstStyle/>
          <a:p>
            <a:r>
              <a:rPr lang="zh-CN" altLang="en-US" sz="2400" b="1" dirty="0" smtClean="0">
                <a:solidFill>
                  <a:srgbClr val="5EC2AA"/>
                </a:solidFill>
              </a:rPr>
              <a:t>效果控件</a:t>
            </a:r>
            <a:endParaRPr lang="zh-CN" altLang="en-US" sz="2400" b="1" dirty="0">
              <a:solidFill>
                <a:srgbClr val="5EC2AA"/>
              </a:solidFill>
            </a:endParaRPr>
          </a:p>
        </p:txBody>
      </p:sp>
      <p:sp>
        <p:nvSpPr>
          <p:cNvPr id="244" name="文本框 243"/>
          <p:cNvSpPr txBox="1"/>
          <p:nvPr/>
        </p:nvSpPr>
        <p:spPr>
          <a:xfrm>
            <a:off x="4085979" y="2447284"/>
            <a:ext cx="1415772" cy="461665"/>
          </a:xfrm>
          <a:prstGeom prst="rect">
            <a:avLst/>
          </a:prstGeom>
          <a:noFill/>
        </p:spPr>
        <p:txBody>
          <a:bodyPr wrap="none" rtlCol="0">
            <a:spAutoFit/>
          </a:bodyPr>
          <a:lstStyle/>
          <a:p>
            <a:r>
              <a:rPr lang="zh-CN" altLang="en-US" sz="2400" b="1" dirty="0" smtClean="0">
                <a:solidFill>
                  <a:srgbClr val="5EC2AA"/>
                </a:solidFill>
              </a:rPr>
              <a:t>导入</a:t>
            </a:r>
            <a:r>
              <a:rPr lang="zh-CN" altLang="en-US" sz="2400" b="1" dirty="0">
                <a:solidFill>
                  <a:srgbClr val="5EC2AA"/>
                </a:solidFill>
              </a:rPr>
              <a:t>素材</a:t>
            </a:r>
          </a:p>
        </p:txBody>
      </p:sp>
      <p:sp>
        <p:nvSpPr>
          <p:cNvPr id="245" name="文本框 244"/>
          <p:cNvSpPr txBox="1"/>
          <p:nvPr/>
        </p:nvSpPr>
        <p:spPr>
          <a:xfrm>
            <a:off x="1309005" y="3332457"/>
            <a:ext cx="1415772" cy="461665"/>
          </a:xfrm>
          <a:prstGeom prst="rect">
            <a:avLst/>
          </a:prstGeom>
          <a:noFill/>
        </p:spPr>
        <p:txBody>
          <a:bodyPr wrap="none" rtlCol="0">
            <a:spAutoFit/>
          </a:bodyPr>
          <a:lstStyle/>
          <a:p>
            <a:r>
              <a:rPr lang="zh-CN" altLang="en-US" sz="2400" b="1" dirty="0" smtClean="0">
                <a:solidFill>
                  <a:srgbClr val="5EC2AA"/>
                </a:solidFill>
              </a:rPr>
              <a:t>新建项目</a:t>
            </a:r>
            <a:endParaRPr lang="zh-CN" altLang="en-US" sz="2400" b="1" dirty="0">
              <a:solidFill>
                <a:srgbClr val="5EC2AA"/>
              </a:solidFill>
            </a:endParaRPr>
          </a:p>
        </p:txBody>
      </p:sp>
      <p:cxnSp>
        <p:nvCxnSpPr>
          <p:cNvPr id="6" name="直接连接符 5"/>
          <p:cNvCxnSpPr/>
          <p:nvPr/>
        </p:nvCxnSpPr>
        <p:spPr>
          <a:xfrm flipV="1">
            <a:off x="7659882" y="4262548"/>
            <a:ext cx="0" cy="2595248"/>
          </a:xfrm>
          <a:prstGeom prst="line">
            <a:avLst/>
          </a:prstGeom>
          <a:ln>
            <a:solidFill>
              <a:srgbClr val="5EC2AA"/>
            </a:solidFill>
          </a:ln>
        </p:spPr>
        <p:style>
          <a:lnRef idx="1">
            <a:schemeClr val="accent1"/>
          </a:lnRef>
          <a:fillRef idx="0">
            <a:schemeClr val="accent1"/>
          </a:fillRef>
          <a:effectRef idx="0">
            <a:schemeClr val="accent1"/>
          </a:effectRef>
          <a:fontRef idx="minor">
            <a:schemeClr val="tx1"/>
          </a:fontRef>
        </p:style>
      </p:cxnSp>
      <p:grpSp>
        <p:nvGrpSpPr>
          <p:cNvPr id="246" name="组合 245"/>
          <p:cNvGrpSpPr/>
          <p:nvPr/>
        </p:nvGrpSpPr>
        <p:grpSpPr>
          <a:xfrm>
            <a:off x="4485970" y="3150507"/>
            <a:ext cx="572480" cy="559361"/>
            <a:chOff x="5831388" y="4505912"/>
            <a:chExt cx="590763" cy="577225"/>
          </a:xfrm>
          <a:solidFill>
            <a:schemeClr val="tx1"/>
          </a:solidFill>
        </p:grpSpPr>
        <p:sp>
          <p:nvSpPr>
            <p:cNvPr id="247" name="Freeform 335"/>
            <p:cNvSpPr>
              <a:spLocks/>
            </p:cNvSpPr>
            <p:nvPr/>
          </p:nvSpPr>
          <p:spPr bwMode="auto">
            <a:xfrm>
              <a:off x="6072616" y="4505912"/>
              <a:ext cx="81230" cy="95999"/>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336"/>
            <p:cNvSpPr>
              <a:spLocks/>
            </p:cNvSpPr>
            <p:nvPr/>
          </p:nvSpPr>
          <p:spPr bwMode="auto">
            <a:xfrm>
              <a:off x="5897849" y="4590833"/>
              <a:ext cx="366765" cy="381534"/>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337"/>
            <p:cNvSpPr>
              <a:spLocks noEditPoints="1"/>
            </p:cNvSpPr>
            <p:nvPr/>
          </p:nvSpPr>
          <p:spPr bwMode="auto">
            <a:xfrm>
              <a:off x="5831388" y="4750832"/>
              <a:ext cx="130460" cy="119384"/>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338"/>
            <p:cNvSpPr>
              <a:spLocks/>
            </p:cNvSpPr>
            <p:nvPr/>
          </p:nvSpPr>
          <p:spPr bwMode="auto">
            <a:xfrm>
              <a:off x="5840003" y="4727448"/>
              <a:ext cx="582148" cy="355689"/>
            </a:xfrm>
            <a:custGeom>
              <a:avLst/>
              <a:gdLst>
                <a:gd name="T0" fmla="*/ 473 w 473"/>
                <a:gd name="T1" fmla="*/ 0 h 289"/>
                <a:gd name="T2" fmla="*/ 390 w 473"/>
                <a:gd name="T3" fmla="*/ 33 h 289"/>
                <a:gd name="T4" fmla="*/ 407 w 473"/>
                <a:gd name="T5" fmla="*/ 45 h 289"/>
                <a:gd name="T6" fmla="*/ 303 w 473"/>
                <a:gd name="T7" fmla="*/ 156 h 289"/>
                <a:gd name="T8" fmla="*/ 210 w 473"/>
                <a:gd name="T9" fmla="*/ 147 h 289"/>
                <a:gd name="T10" fmla="*/ 137 w 473"/>
                <a:gd name="T11" fmla="*/ 222 h 289"/>
                <a:gd name="T12" fmla="*/ 61 w 473"/>
                <a:gd name="T13" fmla="*/ 185 h 289"/>
                <a:gd name="T14" fmla="*/ 0 w 473"/>
                <a:gd name="T15" fmla="*/ 263 h 289"/>
                <a:gd name="T16" fmla="*/ 33 w 473"/>
                <a:gd name="T17" fmla="*/ 289 h 289"/>
                <a:gd name="T18" fmla="*/ 73 w 473"/>
                <a:gd name="T19" fmla="*/ 239 h 289"/>
                <a:gd name="T20" fmla="*/ 147 w 473"/>
                <a:gd name="T21" fmla="*/ 274 h 289"/>
                <a:gd name="T22" fmla="*/ 227 w 473"/>
                <a:gd name="T23" fmla="*/ 192 h 289"/>
                <a:gd name="T24" fmla="*/ 319 w 473"/>
                <a:gd name="T25" fmla="*/ 201 h 289"/>
                <a:gd name="T26" fmla="*/ 442 w 473"/>
                <a:gd name="T27" fmla="*/ 71 h 289"/>
                <a:gd name="T28" fmla="*/ 466 w 473"/>
                <a:gd name="T29" fmla="*/ 88 h 289"/>
                <a:gd name="T30" fmla="*/ 473 w 473"/>
                <a:gd name="T3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289">
                  <a:moveTo>
                    <a:pt x="473" y="0"/>
                  </a:moveTo>
                  <a:lnTo>
                    <a:pt x="390" y="33"/>
                  </a:lnTo>
                  <a:lnTo>
                    <a:pt x="407" y="45"/>
                  </a:lnTo>
                  <a:lnTo>
                    <a:pt x="303" y="156"/>
                  </a:lnTo>
                  <a:lnTo>
                    <a:pt x="210" y="147"/>
                  </a:lnTo>
                  <a:lnTo>
                    <a:pt x="137" y="222"/>
                  </a:lnTo>
                  <a:lnTo>
                    <a:pt x="61" y="185"/>
                  </a:lnTo>
                  <a:lnTo>
                    <a:pt x="0" y="263"/>
                  </a:lnTo>
                  <a:lnTo>
                    <a:pt x="33" y="289"/>
                  </a:lnTo>
                  <a:lnTo>
                    <a:pt x="73" y="239"/>
                  </a:lnTo>
                  <a:lnTo>
                    <a:pt x="147" y="274"/>
                  </a:lnTo>
                  <a:lnTo>
                    <a:pt x="227" y="192"/>
                  </a:lnTo>
                  <a:lnTo>
                    <a:pt x="319" y="201"/>
                  </a:lnTo>
                  <a:lnTo>
                    <a:pt x="442" y="71"/>
                  </a:lnTo>
                  <a:lnTo>
                    <a:pt x="466" y="88"/>
                  </a:lnTo>
                  <a:lnTo>
                    <a:pt x="47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1" name="组合 250"/>
          <p:cNvGrpSpPr/>
          <p:nvPr/>
        </p:nvGrpSpPr>
        <p:grpSpPr>
          <a:xfrm>
            <a:off x="7347436" y="3440311"/>
            <a:ext cx="641628" cy="646114"/>
            <a:chOff x="10902951" y="987425"/>
            <a:chExt cx="681038" cy="685800"/>
          </a:xfrm>
          <a:solidFill>
            <a:schemeClr val="tx1"/>
          </a:solidFill>
        </p:grpSpPr>
        <p:sp>
          <p:nvSpPr>
            <p:cNvPr id="252" name="Freeform 257"/>
            <p:cNvSpPr>
              <a:spLocks/>
            </p:cNvSpPr>
            <p:nvPr/>
          </p:nvSpPr>
          <p:spPr bwMode="auto">
            <a:xfrm>
              <a:off x="11115676" y="1147762"/>
              <a:ext cx="141288" cy="200025"/>
            </a:xfrm>
            <a:custGeom>
              <a:avLst/>
              <a:gdLst>
                <a:gd name="T0" fmla="*/ 98 w 113"/>
                <a:gd name="T1" fmla="*/ 0 h 160"/>
                <a:gd name="T2" fmla="*/ 84 w 113"/>
                <a:gd name="T3" fmla="*/ 14 h 160"/>
                <a:gd name="T4" fmla="*/ 84 w 113"/>
                <a:gd name="T5" fmla="*/ 131 h 160"/>
                <a:gd name="T6" fmla="*/ 14 w 113"/>
                <a:gd name="T7" fmla="*/ 131 h 160"/>
                <a:gd name="T8" fmla="*/ 0 w 113"/>
                <a:gd name="T9" fmla="*/ 145 h 160"/>
                <a:gd name="T10" fmla="*/ 14 w 113"/>
                <a:gd name="T11" fmla="*/ 160 h 160"/>
                <a:gd name="T12" fmla="*/ 99 w 113"/>
                <a:gd name="T13" fmla="*/ 160 h 160"/>
                <a:gd name="T14" fmla="*/ 113 w 113"/>
                <a:gd name="T15" fmla="*/ 146 h 160"/>
                <a:gd name="T16" fmla="*/ 113 w 113"/>
                <a:gd name="T17" fmla="*/ 142 h 160"/>
                <a:gd name="T18" fmla="*/ 113 w 113"/>
                <a:gd name="T19" fmla="*/ 14 h 160"/>
                <a:gd name="T20" fmla="*/ 98 w 113"/>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60">
                  <a:moveTo>
                    <a:pt x="98" y="0"/>
                  </a:moveTo>
                  <a:cubicBezTo>
                    <a:pt x="90" y="0"/>
                    <a:pt x="84" y="6"/>
                    <a:pt x="84" y="14"/>
                  </a:cubicBezTo>
                  <a:cubicBezTo>
                    <a:pt x="84" y="131"/>
                    <a:pt x="84" y="131"/>
                    <a:pt x="84" y="131"/>
                  </a:cubicBezTo>
                  <a:cubicBezTo>
                    <a:pt x="14" y="131"/>
                    <a:pt x="14" y="131"/>
                    <a:pt x="14" y="131"/>
                  </a:cubicBezTo>
                  <a:cubicBezTo>
                    <a:pt x="6" y="131"/>
                    <a:pt x="0" y="138"/>
                    <a:pt x="0" y="145"/>
                  </a:cubicBezTo>
                  <a:cubicBezTo>
                    <a:pt x="0" y="153"/>
                    <a:pt x="6" y="160"/>
                    <a:pt x="14" y="160"/>
                  </a:cubicBezTo>
                  <a:cubicBezTo>
                    <a:pt x="99" y="160"/>
                    <a:pt x="99" y="160"/>
                    <a:pt x="99" y="160"/>
                  </a:cubicBezTo>
                  <a:cubicBezTo>
                    <a:pt x="107" y="160"/>
                    <a:pt x="113" y="154"/>
                    <a:pt x="113" y="146"/>
                  </a:cubicBezTo>
                  <a:cubicBezTo>
                    <a:pt x="113" y="144"/>
                    <a:pt x="113" y="143"/>
                    <a:pt x="113" y="142"/>
                  </a:cubicBezTo>
                  <a:cubicBezTo>
                    <a:pt x="113" y="14"/>
                    <a:pt x="113" y="14"/>
                    <a:pt x="113" y="14"/>
                  </a:cubicBezTo>
                  <a:cubicBezTo>
                    <a:pt x="113" y="6"/>
                    <a:pt x="106" y="0"/>
                    <a:pt x="9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258"/>
            <p:cNvSpPr>
              <a:spLocks/>
            </p:cNvSpPr>
            <p:nvPr/>
          </p:nvSpPr>
          <p:spPr bwMode="auto">
            <a:xfrm>
              <a:off x="10902951" y="990600"/>
              <a:ext cx="371475" cy="677862"/>
            </a:xfrm>
            <a:custGeom>
              <a:avLst/>
              <a:gdLst>
                <a:gd name="T0" fmla="*/ 0 w 298"/>
                <a:gd name="T1" fmla="*/ 272 h 544"/>
                <a:gd name="T2" fmla="*/ 272 w 298"/>
                <a:gd name="T3" fmla="*/ 544 h 544"/>
                <a:gd name="T4" fmla="*/ 298 w 298"/>
                <a:gd name="T5" fmla="*/ 543 h 544"/>
                <a:gd name="T6" fmla="*/ 298 w 298"/>
                <a:gd name="T7" fmla="*/ 515 h 544"/>
                <a:gd name="T8" fmla="*/ 283 w 298"/>
                <a:gd name="T9" fmla="*/ 516 h 544"/>
                <a:gd name="T10" fmla="*/ 283 w 298"/>
                <a:gd name="T11" fmla="*/ 456 h 544"/>
                <a:gd name="T12" fmla="*/ 264 w 298"/>
                <a:gd name="T13" fmla="*/ 456 h 544"/>
                <a:gd name="T14" fmla="*/ 264 w 298"/>
                <a:gd name="T15" fmla="*/ 516 h 544"/>
                <a:gd name="T16" fmla="*/ 159 w 298"/>
                <a:gd name="T17" fmla="*/ 489 h 544"/>
                <a:gd name="T18" fmla="*/ 189 w 298"/>
                <a:gd name="T19" fmla="*/ 437 h 544"/>
                <a:gd name="T20" fmla="*/ 173 w 298"/>
                <a:gd name="T21" fmla="*/ 428 h 544"/>
                <a:gd name="T22" fmla="*/ 143 w 298"/>
                <a:gd name="T23" fmla="*/ 480 h 544"/>
                <a:gd name="T24" fmla="*/ 66 w 298"/>
                <a:gd name="T25" fmla="*/ 403 h 544"/>
                <a:gd name="T26" fmla="*/ 118 w 298"/>
                <a:gd name="T27" fmla="*/ 373 h 544"/>
                <a:gd name="T28" fmla="*/ 109 w 298"/>
                <a:gd name="T29" fmla="*/ 357 h 544"/>
                <a:gd name="T30" fmla="*/ 57 w 298"/>
                <a:gd name="T31" fmla="*/ 387 h 544"/>
                <a:gd name="T32" fmla="*/ 28 w 298"/>
                <a:gd name="T33" fmla="*/ 283 h 544"/>
                <a:gd name="T34" fmla="*/ 88 w 298"/>
                <a:gd name="T35" fmla="*/ 283 h 544"/>
                <a:gd name="T36" fmla="*/ 88 w 298"/>
                <a:gd name="T37" fmla="*/ 264 h 544"/>
                <a:gd name="T38" fmla="*/ 28 w 298"/>
                <a:gd name="T39" fmla="*/ 264 h 544"/>
                <a:gd name="T40" fmla="*/ 56 w 298"/>
                <a:gd name="T41" fmla="*/ 159 h 544"/>
                <a:gd name="T42" fmla="*/ 108 w 298"/>
                <a:gd name="T43" fmla="*/ 189 h 544"/>
                <a:gd name="T44" fmla="*/ 117 w 298"/>
                <a:gd name="T45" fmla="*/ 173 h 544"/>
                <a:gd name="T46" fmla="*/ 65 w 298"/>
                <a:gd name="T47" fmla="*/ 143 h 544"/>
                <a:gd name="T48" fmla="*/ 141 w 298"/>
                <a:gd name="T49" fmla="*/ 66 h 544"/>
                <a:gd name="T50" fmla="*/ 171 w 298"/>
                <a:gd name="T51" fmla="*/ 118 h 544"/>
                <a:gd name="T52" fmla="*/ 187 w 298"/>
                <a:gd name="T53" fmla="*/ 109 h 544"/>
                <a:gd name="T54" fmla="*/ 157 w 298"/>
                <a:gd name="T55" fmla="*/ 57 h 544"/>
                <a:gd name="T56" fmla="*/ 262 w 298"/>
                <a:gd name="T57" fmla="*/ 28 h 544"/>
                <a:gd name="T58" fmla="*/ 262 w 298"/>
                <a:gd name="T59" fmla="*/ 88 h 544"/>
                <a:gd name="T60" fmla="*/ 280 w 298"/>
                <a:gd name="T61" fmla="*/ 88 h 544"/>
                <a:gd name="T62" fmla="*/ 280 w 298"/>
                <a:gd name="T63" fmla="*/ 28 h 544"/>
                <a:gd name="T64" fmla="*/ 298 w 298"/>
                <a:gd name="T65" fmla="*/ 29 h 544"/>
                <a:gd name="T66" fmla="*/ 298 w 298"/>
                <a:gd name="T67" fmla="*/ 1 h 544"/>
                <a:gd name="T68" fmla="*/ 272 w 298"/>
                <a:gd name="T69" fmla="*/ 0 h 544"/>
                <a:gd name="T70" fmla="*/ 0 w 298"/>
                <a:gd name="T7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544">
                  <a:moveTo>
                    <a:pt x="0" y="272"/>
                  </a:moveTo>
                  <a:cubicBezTo>
                    <a:pt x="0" y="422"/>
                    <a:pt x="122" y="544"/>
                    <a:pt x="272" y="544"/>
                  </a:cubicBezTo>
                  <a:cubicBezTo>
                    <a:pt x="281" y="544"/>
                    <a:pt x="289" y="544"/>
                    <a:pt x="298" y="543"/>
                  </a:cubicBezTo>
                  <a:cubicBezTo>
                    <a:pt x="298" y="515"/>
                    <a:pt x="298" y="515"/>
                    <a:pt x="298" y="515"/>
                  </a:cubicBezTo>
                  <a:cubicBezTo>
                    <a:pt x="293" y="516"/>
                    <a:pt x="288" y="516"/>
                    <a:pt x="283" y="516"/>
                  </a:cubicBezTo>
                  <a:cubicBezTo>
                    <a:pt x="283" y="456"/>
                    <a:pt x="283" y="456"/>
                    <a:pt x="283" y="456"/>
                  </a:cubicBezTo>
                  <a:cubicBezTo>
                    <a:pt x="264" y="456"/>
                    <a:pt x="264" y="456"/>
                    <a:pt x="264" y="456"/>
                  </a:cubicBezTo>
                  <a:cubicBezTo>
                    <a:pt x="264" y="516"/>
                    <a:pt x="264" y="516"/>
                    <a:pt x="264" y="516"/>
                  </a:cubicBezTo>
                  <a:cubicBezTo>
                    <a:pt x="227" y="515"/>
                    <a:pt x="191" y="505"/>
                    <a:pt x="159" y="489"/>
                  </a:cubicBezTo>
                  <a:cubicBezTo>
                    <a:pt x="189" y="437"/>
                    <a:pt x="189" y="437"/>
                    <a:pt x="189" y="437"/>
                  </a:cubicBezTo>
                  <a:cubicBezTo>
                    <a:pt x="173" y="428"/>
                    <a:pt x="173" y="428"/>
                    <a:pt x="173" y="428"/>
                  </a:cubicBezTo>
                  <a:cubicBezTo>
                    <a:pt x="143" y="480"/>
                    <a:pt x="143" y="480"/>
                    <a:pt x="143" y="480"/>
                  </a:cubicBezTo>
                  <a:cubicBezTo>
                    <a:pt x="112" y="460"/>
                    <a:pt x="86" y="434"/>
                    <a:pt x="66" y="403"/>
                  </a:cubicBezTo>
                  <a:cubicBezTo>
                    <a:pt x="118" y="373"/>
                    <a:pt x="118" y="373"/>
                    <a:pt x="118" y="373"/>
                  </a:cubicBezTo>
                  <a:cubicBezTo>
                    <a:pt x="109" y="357"/>
                    <a:pt x="109" y="357"/>
                    <a:pt x="109" y="357"/>
                  </a:cubicBezTo>
                  <a:cubicBezTo>
                    <a:pt x="57" y="387"/>
                    <a:pt x="57" y="387"/>
                    <a:pt x="57" y="387"/>
                  </a:cubicBezTo>
                  <a:cubicBezTo>
                    <a:pt x="40" y="356"/>
                    <a:pt x="30" y="320"/>
                    <a:pt x="28" y="283"/>
                  </a:cubicBezTo>
                  <a:cubicBezTo>
                    <a:pt x="88" y="283"/>
                    <a:pt x="88" y="283"/>
                    <a:pt x="88" y="283"/>
                  </a:cubicBezTo>
                  <a:cubicBezTo>
                    <a:pt x="88" y="264"/>
                    <a:pt x="88" y="264"/>
                    <a:pt x="88" y="264"/>
                  </a:cubicBezTo>
                  <a:cubicBezTo>
                    <a:pt x="28" y="264"/>
                    <a:pt x="28" y="264"/>
                    <a:pt x="28" y="264"/>
                  </a:cubicBezTo>
                  <a:cubicBezTo>
                    <a:pt x="29" y="226"/>
                    <a:pt x="39" y="191"/>
                    <a:pt x="56" y="159"/>
                  </a:cubicBezTo>
                  <a:cubicBezTo>
                    <a:pt x="108" y="189"/>
                    <a:pt x="108" y="189"/>
                    <a:pt x="108" y="189"/>
                  </a:cubicBezTo>
                  <a:cubicBezTo>
                    <a:pt x="117" y="173"/>
                    <a:pt x="117" y="173"/>
                    <a:pt x="117" y="173"/>
                  </a:cubicBezTo>
                  <a:cubicBezTo>
                    <a:pt x="65" y="143"/>
                    <a:pt x="65" y="143"/>
                    <a:pt x="65" y="143"/>
                  </a:cubicBezTo>
                  <a:cubicBezTo>
                    <a:pt x="84" y="112"/>
                    <a:pt x="110" y="86"/>
                    <a:pt x="141" y="66"/>
                  </a:cubicBezTo>
                  <a:cubicBezTo>
                    <a:pt x="171" y="118"/>
                    <a:pt x="171" y="118"/>
                    <a:pt x="171" y="118"/>
                  </a:cubicBezTo>
                  <a:cubicBezTo>
                    <a:pt x="187" y="109"/>
                    <a:pt x="187" y="109"/>
                    <a:pt x="187" y="109"/>
                  </a:cubicBezTo>
                  <a:cubicBezTo>
                    <a:pt x="157" y="57"/>
                    <a:pt x="157" y="57"/>
                    <a:pt x="157" y="57"/>
                  </a:cubicBezTo>
                  <a:cubicBezTo>
                    <a:pt x="188" y="40"/>
                    <a:pt x="224" y="30"/>
                    <a:pt x="262" y="28"/>
                  </a:cubicBezTo>
                  <a:cubicBezTo>
                    <a:pt x="262" y="88"/>
                    <a:pt x="262" y="88"/>
                    <a:pt x="262" y="88"/>
                  </a:cubicBezTo>
                  <a:cubicBezTo>
                    <a:pt x="280" y="88"/>
                    <a:pt x="280" y="88"/>
                    <a:pt x="280" y="88"/>
                  </a:cubicBezTo>
                  <a:cubicBezTo>
                    <a:pt x="280" y="28"/>
                    <a:pt x="280" y="28"/>
                    <a:pt x="280" y="28"/>
                  </a:cubicBezTo>
                  <a:cubicBezTo>
                    <a:pt x="286" y="28"/>
                    <a:pt x="292" y="28"/>
                    <a:pt x="298" y="29"/>
                  </a:cubicBezTo>
                  <a:cubicBezTo>
                    <a:pt x="298" y="1"/>
                    <a:pt x="298" y="1"/>
                    <a:pt x="298" y="1"/>
                  </a:cubicBezTo>
                  <a:cubicBezTo>
                    <a:pt x="289" y="1"/>
                    <a:pt x="281" y="0"/>
                    <a:pt x="272" y="0"/>
                  </a:cubicBezTo>
                  <a:cubicBezTo>
                    <a:pt x="122" y="0"/>
                    <a:pt x="0" y="122"/>
                    <a:pt x="0" y="2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259"/>
            <p:cNvSpPr>
              <a:spLocks/>
            </p:cNvSpPr>
            <p:nvPr/>
          </p:nvSpPr>
          <p:spPr bwMode="auto">
            <a:xfrm>
              <a:off x="11288714" y="987425"/>
              <a:ext cx="295275" cy="685800"/>
            </a:xfrm>
            <a:custGeom>
              <a:avLst/>
              <a:gdLst>
                <a:gd name="T0" fmla="*/ 187 w 237"/>
                <a:gd name="T1" fmla="*/ 338 h 551"/>
                <a:gd name="T2" fmla="*/ 56 w 237"/>
                <a:gd name="T3" fmla="*/ 256 h 551"/>
                <a:gd name="T4" fmla="*/ 43 w 237"/>
                <a:gd name="T5" fmla="*/ 256 h 551"/>
                <a:gd name="T6" fmla="*/ 99 w 237"/>
                <a:gd name="T7" fmla="*/ 170 h 551"/>
                <a:gd name="T8" fmla="*/ 110 w 237"/>
                <a:gd name="T9" fmla="*/ 154 h 551"/>
                <a:gd name="T10" fmla="*/ 106 w 237"/>
                <a:gd name="T11" fmla="*/ 136 h 551"/>
                <a:gd name="T12" fmla="*/ 107 w 237"/>
                <a:gd name="T13" fmla="*/ 131 h 551"/>
                <a:gd name="T14" fmla="*/ 108 w 237"/>
                <a:gd name="T15" fmla="*/ 122 h 551"/>
                <a:gd name="T16" fmla="*/ 1 w 237"/>
                <a:gd name="T17" fmla="*/ 0 h 551"/>
                <a:gd name="T18" fmla="*/ 0 w 237"/>
                <a:gd name="T19" fmla="*/ 0 h 551"/>
                <a:gd name="T20" fmla="*/ 0 w 237"/>
                <a:gd name="T21" fmla="*/ 551 h 551"/>
                <a:gd name="T22" fmla="*/ 66 w 237"/>
                <a:gd name="T23" fmla="*/ 551 h 551"/>
                <a:gd name="T24" fmla="*/ 141 w 237"/>
                <a:gd name="T25" fmla="*/ 527 h 551"/>
                <a:gd name="T26" fmla="*/ 147 w 237"/>
                <a:gd name="T27" fmla="*/ 527 h 551"/>
                <a:gd name="T28" fmla="*/ 147 w 237"/>
                <a:gd name="T29" fmla="*/ 527 h 551"/>
                <a:gd name="T30" fmla="*/ 235 w 237"/>
                <a:gd name="T31" fmla="*/ 489 h 551"/>
                <a:gd name="T32" fmla="*/ 237 w 237"/>
                <a:gd name="T33" fmla="*/ 486 h 551"/>
                <a:gd name="T34" fmla="*/ 237 w 237"/>
                <a:gd name="T35" fmla="*/ 482 h 551"/>
                <a:gd name="T36" fmla="*/ 187 w 237"/>
                <a:gd name="T37" fmla="*/ 33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551">
                  <a:moveTo>
                    <a:pt x="187" y="338"/>
                  </a:moveTo>
                  <a:cubicBezTo>
                    <a:pt x="162" y="306"/>
                    <a:pt x="124" y="268"/>
                    <a:pt x="56" y="256"/>
                  </a:cubicBezTo>
                  <a:cubicBezTo>
                    <a:pt x="43" y="256"/>
                    <a:pt x="43" y="256"/>
                    <a:pt x="43" y="256"/>
                  </a:cubicBezTo>
                  <a:cubicBezTo>
                    <a:pt x="68" y="239"/>
                    <a:pt x="88" y="208"/>
                    <a:pt x="99" y="170"/>
                  </a:cubicBezTo>
                  <a:cubicBezTo>
                    <a:pt x="104" y="169"/>
                    <a:pt x="108" y="163"/>
                    <a:pt x="110" y="154"/>
                  </a:cubicBezTo>
                  <a:cubicBezTo>
                    <a:pt x="111" y="146"/>
                    <a:pt x="110" y="139"/>
                    <a:pt x="106" y="136"/>
                  </a:cubicBezTo>
                  <a:cubicBezTo>
                    <a:pt x="106" y="135"/>
                    <a:pt x="107" y="133"/>
                    <a:pt x="107" y="131"/>
                  </a:cubicBezTo>
                  <a:cubicBezTo>
                    <a:pt x="108" y="127"/>
                    <a:pt x="108" y="124"/>
                    <a:pt x="108" y="122"/>
                  </a:cubicBezTo>
                  <a:cubicBezTo>
                    <a:pt x="112" y="68"/>
                    <a:pt x="87" y="0"/>
                    <a:pt x="1" y="0"/>
                  </a:cubicBezTo>
                  <a:cubicBezTo>
                    <a:pt x="1" y="0"/>
                    <a:pt x="0" y="0"/>
                    <a:pt x="0" y="0"/>
                  </a:cubicBezTo>
                  <a:cubicBezTo>
                    <a:pt x="0" y="551"/>
                    <a:pt x="0" y="551"/>
                    <a:pt x="0" y="551"/>
                  </a:cubicBezTo>
                  <a:cubicBezTo>
                    <a:pt x="66" y="551"/>
                    <a:pt x="66" y="551"/>
                    <a:pt x="66" y="551"/>
                  </a:cubicBezTo>
                  <a:cubicBezTo>
                    <a:pt x="94" y="547"/>
                    <a:pt x="124" y="540"/>
                    <a:pt x="141" y="527"/>
                  </a:cubicBezTo>
                  <a:cubicBezTo>
                    <a:pt x="143" y="527"/>
                    <a:pt x="145" y="527"/>
                    <a:pt x="147" y="527"/>
                  </a:cubicBezTo>
                  <a:cubicBezTo>
                    <a:pt x="147" y="527"/>
                    <a:pt x="147" y="527"/>
                    <a:pt x="147" y="527"/>
                  </a:cubicBezTo>
                  <a:cubicBezTo>
                    <a:pt x="169" y="527"/>
                    <a:pt x="210" y="522"/>
                    <a:pt x="235" y="489"/>
                  </a:cubicBezTo>
                  <a:cubicBezTo>
                    <a:pt x="237" y="486"/>
                    <a:pt x="237" y="486"/>
                    <a:pt x="237" y="486"/>
                  </a:cubicBezTo>
                  <a:cubicBezTo>
                    <a:pt x="237" y="482"/>
                    <a:pt x="237" y="482"/>
                    <a:pt x="237" y="482"/>
                  </a:cubicBezTo>
                  <a:cubicBezTo>
                    <a:pt x="237" y="444"/>
                    <a:pt x="224" y="387"/>
                    <a:pt x="187" y="3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55" name="组合 254"/>
          <p:cNvGrpSpPr/>
          <p:nvPr/>
        </p:nvGrpSpPr>
        <p:grpSpPr>
          <a:xfrm>
            <a:off x="10109233" y="1769096"/>
            <a:ext cx="549919" cy="584542"/>
            <a:chOff x="581025" y="1023938"/>
            <a:chExt cx="857251" cy="911224"/>
          </a:xfrm>
          <a:solidFill>
            <a:schemeClr val="tx1"/>
          </a:solidFill>
        </p:grpSpPr>
        <p:sp>
          <p:nvSpPr>
            <p:cNvPr id="256" name="Rectangle 159"/>
            <p:cNvSpPr>
              <a:spLocks noChangeArrowheads="1"/>
            </p:cNvSpPr>
            <p:nvPr/>
          </p:nvSpPr>
          <p:spPr bwMode="auto">
            <a:xfrm>
              <a:off x="1331913" y="1739900"/>
              <a:ext cx="106363" cy="1730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60"/>
            <p:cNvSpPr>
              <a:spLocks/>
            </p:cNvSpPr>
            <p:nvPr/>
          </p:nvSpPr>
          <p:spPr bwMode="auto">
            <a:xfrm>
              <a:off x="581025" y="1612900"/>
              <a:ext cx="739775" cy="322262"/>
            </a:xfrm>
            <a:custGeom>
              <a:avLst/>
              <a:gdLst>
                <a:gd name="T0" fmla="*/ 1040 w 1040"/>
                <a:gd name="T1" fmla="*/ 198 h 455"/>
                <a:gd name="T2" fmla="*/ 1040 w 1040"/>
                <a:gd name="T3" fmla="*/ 400 h 455"/>
                <a:gd name="T4" fmla="*/ 780 w 1040"/>
                <a:gd name="T5" fmla="*/ 425 h 455"/>
                <a:gd name="T6" fmla="*/ 450 w 1040"/>
                <a:gd name="T7" fmla="*/ 425 h 455"/>
                <a:gd name="T8" fmla="*/ 250 w 1040"/>
                <a:gd name="T9" fmla="*/ 348 h 455"/>
                <a:gd name="T10" fmla="*/ 92 w 1040"/>
                <a:gd name="T11" fmla="*/ 227 h 455"/>
                <a:gd name="T12" fmla="*/ 26 w 1040"/>
                <a:gd name="T13" fmla="*/ 99 h 455"/>
                <a:gd name="T14" fmla="*/ 9 w 1040"/>
                <a:gd name="T15" fmla="*/ 31 h 455"/>
                <a:gd name="T16" fmla="*/ 81 w 1040"/>
                <a:gd name="T17" fmla="*/ 33 h 455"/>
                <a:gd name="T18" fmla="*/ 155 w 1040"/>
                <a:gd name="T19" fmla="*/ 157 h 455"/>
                <a:gd name="T20" fmla="*/ 327 w 1040"/>
                <a:gd name="T21" fmla="*/ 253 h 455"/>
                <a:gd name="T22" fmla="*/ 500 w 1040"/>
                <a:gd name="T23" fmla="*/ 253 h 455"/>
                <a:gd name="T24" fmla="*/ 599 w 1040"/>
                <a:gd name="T25" fmla="*/ 205 h 455"/>
                <a:gd name="T26" fmla="*/ 478 w 1040"/>
                <a:gd name="T27" fmla="*/ 205 h 455"/>
                <a:gd name="T28" fmla="*/ 382 w 1040"/>
                <a:gd name="T29" fmla="*/ 139 h 455"/>
                <a:gd name="T30" fmla="*/ 452 w 1040"/>
                <a:gd name="T31" fmla="*/ 99 h 455"/>
                <a:gd name="T32" fmla="*/ 511 w 1040"/>
                <a:gd name="T33" fmla="*/ 99 h 455"/>
                <a:gd name="T34" fmla="*/ 684 w 1040"/>
                <a:gd name="T35" fmla="*/ 99 h 455"/>
                <a:gd name="T36" fmla="*/ 754 w 1040"/>
                <a:gd name="T37" fmla="*/ 117 h 455"/>
                <a:gd name="T38" fmla="*/ 894 w 1040"/>
                <a:gd name="T39" fmla="*/ 179 h 455"/>
                <a:gd name="T40" fmla="*/ 991 w 1040"/>
                <a:gd name="T41" fmla="*/ 198 h 455"/>
                <a:gd name="T42" fmla="*/ 1040 w 1040"/>
                <a:gd name="T43" fmla="*/ 19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0" h="455">
                  <a:moveTo>
                    <a:pt x="1040" y="198"/>
                  </a:moveTo>
                  <a:cubicBezTo>
                    <a:pt x="1040" y="400"/>
                    <a:pt x="1040" y="400"/>
                    <a:pt x="1040" y="400"/>
                  </a:cubicBezTo>
                  <a:cubicBezTo>
                    <a:pt x="1040" y="400"/>
                    <a:pt x="843" y="407"/>
                    <a:pt x="780" y="425"/>
                  </a:cubicBezTo>
                  <a:cubicBezTo>
                    <a:pt x="780" y="425"/>
                    <a:pt x="628" y="455"/>
                    <a:pt x="450" y="425"/>
                  </a:cubicBezTo>
                  <a:cubicBezTo>
                    <a:pt x="390" y="416"/>
                    <a:pt x="250" y="348"/>
                    <a:pt x="250" y="348"/>
                  </a:cubicBezTo>
                  <a:cubicBezTo>
                    <a:pt x="92" y="227"/>
                    <a:pt x="92" y="227"/>
                    <a:pt x="92" y="227"/>
                  </a:cubicBezTo>
                  <a:cubicBezTo>
                    <a:pt x="92" y="227"/>
                    <a:pt x="59" y="168"/>
                    <a:pt x="26" y="99"/>
                  </a:cubicBezTo>
                  <a:cubicBezTo>
                    <a:pt x="18" y="82"/>
                    <a:pt x="0" y="50"/>
                    <a:pt x="9" y="31"/>
                  </a:cubicBezTo>
                  <a:cubicBezTo>
                    <a:pt x="23" y="0"/>
                    <a:pt x="62" y="12"/>
                    <a:pt x="81" y="33"/>
                  </a:cubicBezTo>
                  <a:cubicBezTo>
                    <a:pt x="155" y="157"/>
                    <a:pt x="155" y="157"/>
                    <a:pt x="155" y="157"/>
                  </a:cubicBezTo>
                  <a:cubicBezTo>
                    <a:pt x="327" y="253"/>
                    <a:pt x="327" y="253"/>
                    <a:pt x="327" y="253"/>
                  </a:cubicBezTo>
                  <a:cubicBezTo>
                    <a:pt x="327" y="253"/>
                    <a:pt x="426" y="253"/>
                    <a:pt x="500" y="253"/>
                  </a:cubicBezTo>
                  <a:cubicBezTo>
                    <a:pt x="573" y="253"/>
                    <a:pt x="599" y="205"/>
                    <a:pt x="599" y="205"/>
                  </a:cubicBezTo>
                  <a:cubicBezTo>
                    <a:pt x="599" y="205"/>
                    <a:pt x="551" y="205"/>
                    <a:pt x="478" y="205"/>
                  </a:cubicBezTo>
                  <a:cubicBezTo>
                    <a:pt x="404" y="205"/>
                    <a:pt x="382" y="190"/>
                    <a:pt x="382" y="139"/>
                  </a:cubicBezTo>
                  <a:cubicBezTo>
                    <a:pt x="382" y="88"/>
                    <a:pt x="452" y="99"/>
                    <a:pt x="452" y="99"/>
                  </a:cubicBezTo>
                  <a:cubicBezTo>
                    <a:pt x="511" y="99"/>
                    <a:pt x="511" y="99"/>
                    <a:pt x="511" y="99"/>
                  </a:cubicBezTo>
                  <a:cubicBezTo>
                    <a:pt x="511" y="99"/>
                    <a:pt x="639" y="99"/>
                    <a:pt x="684" y="99"/>
                  </a:cubicBezTo>
                  <a:cubicBezTo>
                    <a:pt x="729" y="99"/>
                    <a:pt x="754" y="117"/>
                    <a:pt x="754" y="117"/>
                  </a:cubicBezTo>
                  <a:cubicBezTo>
                    <a:pt x="894" y="179"/>
                    <a:pt x="894" y="179"/>
                    <a:pt x="894" y="179"/>
                  </a:cubicBezTo>
                  <a:cubicBezTo>
                    <a:pt x="894" y="179"/>
                    <a:pt x="942" y="198"/>
                    <a:pt x="991" y="198"/>
                  </a:cubicBezTo>
                  <a:cubicBezTo>
                    <a:pt x="1040" y="198"/>
                    <a:pt x="1040" y="198"/>
                    <a:pt x="104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61"/>
            <p:cNvSpPr>
              <a:spLocks/>
            </p:cNvSpPr>
            <p:nvPr/>
          </p:nvSpPr>
          <p:spPr bwMode="auto">
            <a:xfrm>
              <a:off x="1211263" y="1431925"/>
              <a:ext cx="92075" cy="201612"/>
            </a:xfrm>
            <a:custGeom>
              <a:avLst/>
              <a:gdLst>
                <a:gd name="T0" fmla="*/ 0 w 129"/>
                <a:gd name="T1" fmla="*/ 0 h 283"/>
                <a:gd name="T2" fmla="*/ 129 w 129"/>
                <a:gd name="T3" fmla="*/ 142 h 283"/>
                <a:gd name="T4" fmla="*/ 0 w 129"/>
                <a:gd name="T5" fmla="*/ 283 h 283"/>
                <a:gd name="T6" fmla="*/ 0 w 129"/>
                <a:gd name="T7" fmla="*/ 248 h 283"/>
                <a:gd name="T8" fmla="*/ 31 w 129"/>
                <a:gd name="T9" fmla="*/ 248 h 283"/>
                <a:gd name="T10" fmla="*/ 62 w 129"/>
                <a:gd name="T11" fmla="*/ 224 h 283"/>
                <a:gd name="T12" fmla="*/ 62 w 129"/>
                <a:gd name="T13" fmla="*/ 153 h 283"/>
                <a:gd name="T14" fmla="*/ 31 w 129"/>
                <a:gd name="T15" fmla="*/ 129 h 283"/>
                <a:gd name="T16" fmla="*/ 0 w 129"/>
                <a:gd name="T17" fmla="*/ 129 h 283"/>
                <a:gd name="T18" fmla="*/ 0 w 129"/>
                <a:gd name="T19" fmla="*/ 54 h 283"/>
                <a:gd name="T20" fmla="*/ 15 w 129"/>
                <a:gd name="T21" fmla="*/ 54 h 283"/>
                <a:gd name="T22" fmla="*/ 34 w 129"/>
                <a:gd name="T23" fmla="*/ 70 h 283"/>
                <a:gd name="T24" fmla="*/ 34 w 129"/>
                <a:gd name="T25" fmla="*/ 92 h 283"/>
                <a:gd name="T26" fmla="*/ 62 w 129"/>
                <a:gd name="T27" fmla="*/ 92 h 283"/>
                <a:gd name="T28" fmla="*/ 62 w 129"/>
                <a:gd name="T29" fmla="*/ 56 h 283"/>
                <a:gd name="T30" fmla="*/ 32 w 129"/>
                <a:gd name="T31" fmla="*/ 32 h 283"/>
                <a:gd name="T32" fmla="*/ 0 w 129"/>
                <a:gd name="T33" fmla="*/ 32 h 283"/>
                <a:gd name="T34" fmla="*/ 0 w 129"/>
                <a:gd name="T3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83">
                  <a:moveTo>
                    <a:pt x="0" y="0"/>
                  </a:moveTo>
                  <a:cubicBezTo>
                    <a:pt x="72" y="6"/>
                    <a:pt x="129" y="67"/>
                    <a:pt x="129" y="142"/>
                  </a:cubicBezTo>
                  <a:cubicBezTo>
                    <a:pt x="129" y="216"/>
                    <a:pt x="72" y="277"/>
                    <a:pt x="0" y="283"/>
                  </a:cubicBezTo>
                  <a:cubicBezTo>
                    <a:pt x="0" y="248"/>
                    <a:pt x="0" y="248"/>
                    <a:pt x="0" y="248"/>
                  </a:cubicBezTo>
                  <a:cubicBezTo>
                    <a:pt x="31" y="248"/>
                    <a:pt x="31" y="248"/>
                    <a:pt x="31" y="248"/>
                  </a:cubicBezTo>
                  <a:cubicBezTo>
                    <a:pt x="48" y="248"/>
                    <a:pt x="62" y="237"/>
                    <a:pt x="62" y="224"/>
                  </a:cubicBezTo>
                  <a:cubicBezTo>
                    <a:pt x="62" y="153"/>
                    <a:pt x="62" y="153"/>
                    <a:pt x="62" y="153"/>
                  </a:cubicBezTo>
                  <a:cubicBezTo>
                    <a:pt x="62" y="140"/>
                    <a:pt x="48" y="129"/>
                    <a:pt x="31" y="129"/>
                  </a:cubicBezTo>
                  <a:cubicBezTo>
                    <a:pt x="0" y="129"/>
                    <a:pt x="0" y="129"/>
                    <a:pt x="0" y="129"/>
                  </a:cubicBezTo>
                  <a:cubicBezTo>
                    <a:pt x="0" y="54"/>
                    <a:pt x="0" y="54"/>
                    <a:pt x="0" y="54"/>
                  </a:cubicBezTo>
                  <a:cubicBezTo>
                    <a:pt x="15" y="54"/>
                    <a:pt x="15" y="54"/>
                    <a:pt x="15" y="54"/>
                  </a:cubicBezTo>
                  <a:cubicBezTo>
                    <a:pt x="26" y="54"/>
                    <a:pt x="34" y="61"/>
                    <a:pt x="34" y="70"/>
                  </a:cubicBezTo>
                  <a:cubicBezTo>
                    <a:pt x="34" y="92"/>
                    <a:pt x="34" y="92"/>
                    <a:pt x="34" y="92"/>
                  </a:cubicBezTo>
                  <a:cubicBezTo>
                    <a:pt x="62" y="92"/>
                    <a:pt x="62" y="92"/>
                    <a:pt x="62" y="92"/>
                  </a:cubicBezTo>
                  <a:cubicBezTo>
                    <a:pt x="62" y="56"/>
                    <a:pt x="62" y="56"/>
                    <a:pt x="62" y="56"/>
                  </a:cubicBezTo>
                  <a:cubicBezTo>
                    <a:pt x="62" y="43"/>
                    <a:pt x="49" y="32"/>
                    <a:pt x="32" y="32"/>
                  </a:cubicBezTo>
                  <a:cubicBezTo>
                    <a:pt x="0" y="32"/>
                    <a:pt x="0" y="32"/>
                    <a:pt x="0" y="32"/>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62"/>
            <p:cNvSpPr>
              <a:spLocks/>
            </p:cNvSpPr>
            <p:nvPr/>
          </p:nvSpPr>
          <p:spPr bwMode="auto">
            <a:xfrm>
              <a:off x="1211263" y="1539875"/>
              <a:ext cx="23813" cy="52387"/>
            </a:xfrm>
            <a:custGeom>
              <a:avLst/>
              <a:gdLst>
                <a:gd name="T0" fmla="*/ 34 w 34"/>
                <a:gd name="T1" fmla="*/ 16 h 75"/>
                <a:gd name="T2" fmla="*/ 34 w 34"/>
                <a:gd name="T3" fmla="*/ 60 h 75"/>
                <a:gd name="T4" fmla="*/ 15 w 34"/>
                <a:gd name="T5" fmla="*/ 75 h 75"/>
                <a:gd name="T6" fmla="*/ 0 w 34"/>
                <a:gd name="T7" fmla="*/ 75 h 75"/>
                <a:gd name="T8" fmla="*/ 0 w 34"/>
                <a:gd name="T9" fmla="*/ 0 h 75"/>
                <a:gd name="T10" fmla="*/ 15 w 34"/>
                <a:gd name="T11" fmla="*/ 0 h 75"/>
                <a:gd name="T12" fmla="*/ 34 w 34"/>
                <a:gd name="T13" fmla="*/ 1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16"/>
                  </a:moveTo>
                  <a:cubicBezTo>
                    <a:pt x="34" y="60"/>
                    <a:pt x="34" y="60"/>
                    <a:pt x="34" y="60"/>
                  </a:cubicBezTo>
                  <a:cubicBezTo>
                    <a:pt x="34" y="68"/>
                    <a:pt x="25" y="75"/>
                    <a:pt x="15" y="75"/>
                  </a:cubicBezTo>
                  <a:cubicBezTo>
                    <a:pt x="0" y="75"/>
                    <a:pt x="0" y="75"/>
                    <a:pt x="0" y="75"/>
                  </a:cubicBezTo>
                  <a:cubicBezTo>
                    <a:pt x="0" y="0"/>
                    <a:pt x="0" y="0"/>
                    <a:pt x="0" y="0"/>
                  </a:cubicBezTo>
                  <a:cubicBezTo>
                    <a:pt x="15" y="0"/>
                    <a:pt x="15" y="0"/>
                    <a:pt x="15" y="0"/>
                  </a:cubicBezTo>
                  <a:cubicBezTo>
                    <a:pt x="25" y="0"/>
                    <a:pt x="34" y="7"/>
                    <a:pt x="34"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63"/>
            <p:cNvSpPr>
              <a:spLocks/>
            </p:cNvSpPr>
            <p:nvPr/>
          </p:nvSpPr>
          <p:spPr bwMode="auto">
            <a:xfrm>
              <a:off x="1100138" y="1431925"/>
              <a:ext cx="93663" cy="201612"/>
            </a:xfrm>
            <a:custGeom>
              <a:avLst/>
              <a:gdLst>
                <a:gd name="T0" fmla="*/ 130 w 130"/>
                <a:gd name="T1" fmla="*/ 248 h 283"/>
                <a:gd name="T2" fmla="*/ 130 w 130"/>
                <a:gd name="T3" fmla="*/ 283 h 283"/>
                <a:gd name="T4" fmla="*/ 0 w 130"/>
                <a:gd name="T5" fmla="*/ 142 h 283"/>
                <a:gd name="T6" fmla="*/ 130 w 130"/>
                <a:gd name="T7" fmla="*/ 0 h 283"/>
                <a:gd name="T8" fmla="*/ 130 w 130"/>
                <a:gd name="T9" fmla="*/ 32 h 283"/>
                <a:gd name="T10" fmla="*/ 98 w 130"/>
                <a:gd name="T11" fmla="*/ 32 h 283"/>
                <a:gd name="T12" fmla="*/ 67 w 130"/>
                <a:gd name="T13" fmla="*/ 56 h 283"/>
                <a:gd name="T14" fmla="*/ 67 w 130"/>
                <a:gd name="T15" fmla="*/ 127 h 283"/>
                <a:gd name="T16" fmla="*/ 98 w 130"/>
                <a:gd name="T17" fmla="*/ 151 h 283"/>
                <a:gd name="T18" fmla="*/ 130 w 130"/>
                <a:gd name="T19" fmla="*/ 151 h 283"/>
                <a:gd name="T20" fmla="*/ 130 w 130"/>
                <a:gd name="T21" fmla="*/ 226 h 283"/>
                <a:gd name="T22" fmla="*/ 114 w 130"/>
                <a:gd name="T23" fmla="*/ 226 h 283"/>
                <a:gd name="T24" fmla="*/ 95 w 130"/>
                <a:gd name="T25" fmla="*/ 211 h 283"/>
                <a:gd name="T26" fmla="*/ 95 w 130"/>
                <a:gd name="T27" fmla="*/ 189 h 283"/>
                <a:gd name="T28" fmla="*/ 67 w 130"/>
                <a:gd name="T29" fmla="*/ 189 h 283"/>
                <a:gd name="T30" fmla="*/ 67 w 130"/>
                <a:gd name="T31" fmla="*/ 224 h 283"/>
                <a:gd name="T32" fmla="*/ 98 w 130"/>
                <a:gd name="T33" fmla="*/ 248 h 283"/>
                <a:gd name="T34" fmla="*/ 130 w 130"/>
                <a:gd name="T35" fmla="*/ 24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283">
                  <a:moveTo>
                    <a:pt x="130" y="248"/>
                  </a:moveTo>
                  <a:cubicBezTo>
                    <a:pt x="130" y="283"/>
                    <a:pt x="130" y="283"/>
                    <a:pt x="130" y="283"/>
                  </a:cubicBezTo>
                  <a:cubicBezTo>
                    <a:pt x="57" y="277"/>
                    <a:pt x="0" y="216"/>
                    <a:pt x="0" y="142"/>
                  </a:cubicBezTo>
                  <a:cubicBezTo>
                    <a:pt x="0" y="67"/>
                    <a:pt x="57" y="6"/>
                    <a:pt x="130" y="0"/>
                  </a:cubicBezTo>
                  <a:cubicBezTo>
                    <a:pt x="130" y="32"/>
                    <a:pt x="130" y="32"/>
                    <a:pt x="130" y="32"/>
                  </a:cubicBezTo>
                  <a:cubicBezTo>
                    <a:pt x="98" y="32"/>
                    <a:pt x="98" y="32"/>
                    <a:pt x="98" y="32"/>
                  </a:cubicBezTo>
                  <a:cubicBezTo>
                    <a:pt x="81" y="32"/>
                    <a:pt x="67" y="43"/>
                    <a:pt x="67" y="56"/>
                  </a:cubicBezTo>
                  <a:cubicBezTo>
                    <a:pt x="67" y="127"/>
                    <a:pt x="67" y="127"/>
                    <a:pt x="67" y="127"/>
                  </a:cubicBezTo>
                  <a:cubicBezTo>
                    <a:pt x="67" y="140"/>
                    <a:pt x="81" y="151"/>
                    <a:pt x="98" y="151"/>
                  </a:cubicBezTo>
                  <a:cubicBezTo>
                    <a:pt x="130" y="151"/>
                    <a:pt x="130" y="151"/>
                    <a:pt x="130" y="151"/>
                  </a:cubicBezTo>
                  <a:cubicBezTo>
                    <a:pt x="130" y="226"/>
                    <a:pt x="130" y="226"/>
                    <a:pt x="130" y="226"/>
                  </a:cubicBezTo>
                  <a:cubicBezTo>
                    <a:pt x="114" y="226"/>
                    <a:pt x="114" y="226"/>
                    <a:pt x="114" y="226"/>
                  </a:cubicBezTo>
                  <a:cubicBezTo>
                    <a:pt x="104" y="226"/>
                    <a:pt x="95" y="219"/>
                    <a:pt x="95" y="211"/>
                  </a:cubicBezTo>
                  <a:cubicBezTo>
                    <a:pt x="95" y="189"/>
                    <a:pt x="95" y="189"/>
                    <a:pt x="95" y="189"/>
                  </a:cubicBezTo>
                  <a:cubicBezTo>
                    <a:pt x="67" y="189"/>
                    <a:pt x="67" y="189"/>
                    <a:pt x="67" y="189"/>
                  </a:cubicBezTo>
                  <a:cubicBezTo>
                    <a:pt x="67" y="224"/>
                    <a:pt x="67" y="224"/>
                    <a:pt x="67" y="224"/>
                  </a:cubicBezTo>
                  <a:cubicBezTo>
                    <a:pt x="67" y="237"/>
                    <a:pt x="81" y="248"/>
                    <a:pt x="98" y="248"/>
                  </a:cubicBezTo>
                  <a:lnTo>
                    <a:pt x="130" y="2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64"/>
            <p:cNvSpPr>
              <a:spLocks/>
            </p:cNvSpPr>
            <p:nvPr/>
          </p:nvSpPr>
          <p:spPr bwMode="auto">
            <a:xfrm>
              <a:off x="1168400" y="1470025"/>
              <a:ext cx="25400" cy="53975"/>
            </a:xfrm>
            <a:custGeom>
              <a:avLst/>
              <a:gdLst>
                <a:gd name="T0" fmla="*/ 35 w 35"/>
                <a:gd name="T1" fmla="*/ 0 h 75"/>
                <a:gd name="T2" fmla="*/ 35 w 35"/>
                <a:gd name="T3" fmla="*/ 75 h 75"/>
                <a:gd name="T4" fmla="*/ 20 w 35"/>
                <a:gd name="T5" fmla="*/ 75 h 75"/>
                <a:gd name="T6" fmla="*/ 0 w 35"/>
                <a:gd name="T7" fmla="*/ 60 h 75"/>
                <a:gd name="T8" fmla="*/ 0 w 35"/>
                <a:gd name="T9" fmla="*/ 16 h 75"/>
                <a:gd name="T10" fmla="*/ 20 w 35"/>
                <a:gd name="T11" fmla="*/ 0 h 75"/>
                <a:gd name="T12" fmla="*/ 35 w 3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35" y="0"/>
                  </a:moveTo>
                  <a:cubicBezTo>
                    <a:pt x="35" y="75"/>
                    <a:pt x="35" y="75"/>
                    <a:pt x="35" y="75"/>
                  </a:cubicBezTo>
                  <a:cubicBezTo>
                    <a:pt x="20" y="75"/>
                    <a:pt x="20" y="75"/>
                    <a:pt x="20" y="75"/>
                  </a:cubicBezTo>
                  <a:cubicBezTo>
                    <a:pt x="9" y="75"/>
                    <a:pt x="0" y="68"/>
                    <a:pt x="0" y="60"/>
                  </a:cubicBezTo>
                  <a:cubicBezTo>
                    <a:pt x="0" y="16"/>
                    <a:pt x="0" y="16"/>
                    <a:pt x="0" y="16"/>
                  </a:cubicBezTo>
                  <a:cubicBezTo>
                    <a:pt x="0" y="7"/>
                    <a:pt x="9" y="0"/>
                    <a:pt x="20" y="0"/>
                  </a:cubicBez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65"/>
            <p:cNvSpPr>
              <a:spLocks/>
            </p:cNvSpPr>
            <p:nvPr/>
          </p:nvSpPr>
          <p:spPr bwMode="auto">
            <a:xfrm>
              <a:off x="1046163" y="1023938"/>
              <a:ext cx="184150" cy="403225"/>
            </a:xfrm>
            <a:custGeom>
              <a:avLst/>
              <a:gdLst>
                <a:gd name="T0" fmla="*/ 0 w 260"/>
                <a:gd name="T1" fmla="*/ 0 h 568"/>
                <a:gd name="T2" fmla="*/ 260 w 260"/>
                <a:gd name="T3" fmla="*/ 284 h 568"/>
                <a:gd name="T4" fmla="*/ 0 w 260"/>
                <a:gd name="T5" fmla="*/ 568 h 568"/>
                <a:gd name="T6" fmla="*/ 0 w 260"/>
                <a:gd name="T7" fmla="*/ 498 h 568"/>
                <a:gd name="T8" fmla="*/ 63 w 260"/>
                <a:gd name="T9" fmla="*/ 498 h 568"/>
                <a:gd name="T10" fmla="*/ 125 w 260"/>
                <a:gd name="T11" fmla="*/ 449 h 568"/>
                <a:gd name="T12" fmla="*/ 125 w 260"/>
                <a:gd name="T13" fmla="*/ 308 h 568"/>
                <a:gd name="T14" fmla="*/ 63 w 260"/>
                <a:gd name="T15" fmla="*/ 259 h 568"/>
                <a:gd name="T16" fmla="*/ 0 w 260"/>
                <a:gd name="T17" fmla="*/ 259 h 568"/>
                <a:gd name="T18" fmla="*/ 0 w 260"/>
                <a:gd name="T19" fmla="*/ 109 h 568"/>
                <a:gd name="T20" fmla="*/ 31 w 260"/>
                <a:gd name="T21" fmla="*/ 109 h 568"/>
                <a:gd name="T22" fmla="*/ 69 w 260"/>
                <a:gd name="T23" fmla="*/ 139 h 568"/>
                <a:gd name="T24" fmla="*/ 69 w 260"/>
                <a:gd name="T25" fmla="*/ 184 h 568"/>
                <a:gd name="T26" fmla="*/ 126 w 260"/>
                <a:gd name="T27" fmla="*/ 184 h 568"/>
                <a:gd name="T28" fmla="*/ 126 w 260"/>
                <a:gd name="T29" fmla="*/ 113 h 568"/>
                <a:gd name="T30" fmla="*/ 64 w 260"/>
                <a:gd name="T31" fmla="*/ 64 h 568"/>
                <a:gd name="T32" fmla="*/ 0 w 260"/>
                <a:gd name="T33" fmla="*/ 64 h 568"/>
                <a:gd name="T34" fmla="*/ 0 w 260"/>
                <a:gd name="T3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568">
                  <a:moveTo>
                    <a:pt x="0" y="0"/>
                  </a:moveTo>
                  <a:cubicBezTo>
                    <a:pt x="146" y="12"/>
                    <a:pt x="260" y="135"/>
                    <a:pt x="260" y="284"/>
                  </a:cubicBezTo>
                  <a:cubicBezTo>
                    <a:pt x="260" y="433"/>
                    <a:pt x="146" y="555"/>
                    <a:pt x="0" y="568"/>
                  </a:cubicBezTo>
                  <a:cubicBezTo>
                    <a:pt x="0" y="498"/>
                    <a:pt x="0" y="498"/>
                    <a:pt x="0" y="498"/>
                  </a:cubicBezTo>
                  <a:cubicBezTo>
                    <a:pt x="63" y="498"/>
                    <a:pt x="63" y="498"/>
                    <a:pt x="63" y="498"/>
                  </a:cubicBezTo>
                  <a:cubicBezTo>
                    <a:pt x="98" y="498"/>
                    <a:pt x="125" y="476"/>
                    <a:pt x="125" y="449"/>
                  </a:cubicBezTo>
                  <a:cubicBezTo>
                    <a:pt x="125" y="308"/>
                    <a:pt x="125" y="308"/>
                    <a:pt x="125" y="308"/>
                  </a:cubicBezTo>
                  <a:cubicBezTo>
                    <a:pt x="125" y="281"/>
                    <a:pt x="98" y="259"/>
                    <a:pt x="63" y="259"/>
                  </a:cubicBezTo>
                  <a:cubicBezTo>
                    <a:pt x="0" y="259"/>
                    <a:pt x="0" y="259"/>
                    <a:pt x="0" y="259"/>
                  </a:cubicBezTo>
                  <a:cubicBezTo>
                    <a:pt x="0" y="109"/>
                    <a:pt x="0" y="109"/>
                    <a:pt x="0" y="109"/>
                  </a:cubicBezTo>
                  <a:cubicBezTo>
                    <a:pt x="31" y="109"/>
                    <a:pt x="31" y="109"/>
                    <a:pt x="31" y="109"/>
                  </a:cubicBezTo>
                  <a:cubicBezTo>
                    <a:pt x="52" y="109"/>
                    <a:pt x="69" y="123"/>
                    <a:pt x="69" y="139"/>
                  </a:cubicBezTo>
                  <a:cubicBezTo>
                    <a:pt x="69" y="184"/>
                    <a:pt x="69" y="184"/>
                    <a:pt x="69" y="184"/>
                  </a:cubicBezTo>
                  <a:cubicBezTo>
                    <a:pt x="126" y="184"/>
                    <a:pt x="126" y="184"/>
                    <a:pt x="126" y="184"/>
                  </a:cubicBezTo>
                  <a:cubicBezTo>
                    <a:pt x="126" y="113"/>
                    <a:pt x="126" y="113"/>
                    <a:pt x="126" y="113"/>
                  </a:cubicBezTo>
                  <a:cubicBezTo>
                    <a:pt x="126" y="86"/>
                    <a:pt x="98" y="64"/>
                    <a:pt x="64" y="64"/>
                  </a:cubicBezTo>
                  <a:cubicBezTo>
                    <a:pt x="0" y="64"/>
                    <a:pt x="0" y="64"/>
                    <a:pt x="0" y="64"/>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66"/>
            <p:cNvSpPr>
              <a:spLocks/>
            </p:cNvSpPr>
            <p:nvPr/>
          </p:nvSpPr>
          <p:spPr bwMode="auto">
            <a:xfrm>
              <a:off x="1046163" y="1238250"/>
              <a:ext cx="47625" cy="106362"/>
            </a:xfrm>
            <a:custGeom>
              <a:avLst/>
              <a:gdLst>
                <a:gd name="T0" fmla="*/ 69 w 69"/>
                <a:gd name="T1" fmla="*/ 31 h 150"/>
                <a:gd name="T2" fmla="*/ 69 w 69"/>
                <a:gd name="T3" fmla="*/ 119 h 150"/>
                <a:gd name="T4" fmla="*/ 30 w 69"/>
                <a:gd name="T5" fmla="*/ 150 h 150"/>
                <a:gd name="T6" fmla="*/ 0 w 69"/>
                <a:gd name="T7" fmla="*/ 150 h 150"/>
                <a:gd name="T8" fmla="*/ 0 w 69"/>
                <a:gd name="T9" fmla="*/ 0 h 150"/>
                <a:gd name="T10" fmla="*/ 30 w 69"/>
                <a:gd name="T11" fmla="*/ 0 h 150"/>
                <a:gd name="T12" fmla="*/ 69 w 69"/>
                <a:gd name="T13" fmla="*/ 31 h 150"/>
              </a:gdLst>
              <a:ahLst/>
              <a:cxnLst>
                <a:cxn ang="0">
                  <a:pos x="T0" y="T1"/>
                </a:cxn>
                <a:cxn ang="0">
                  <a:pos x="T2" y="T3"/>
                </a:cxn>
                <a:cxn ang="0">
                  <a:pos x="T4" y="T5"/>
                </a:cxn>
                <a:cxn ang="0">
                  <a:pos x="T6" y="T7"/>
                </a:cxn>
                <a:cxn ang="0">
                  <a:pos x="T8" y="T9"/>
                </a:cxn>
                <a:cxn ang="0">
                  <a:pos x="T10" y="T11"/>
                </a:cxn>
                <a:cxn ang="0">
                  <a:pos x="T12" y="T13"/>
                </a:cxn>
              </a:cxnLst>
              <a:rect l="0" t="0" r="r" b="b"/>
              <a:pathLst>
                <a:path w="69" h="150">
                  <a:moveTo>
                    <a:pt x="69" y="31"/>
                  </a:moveTo>
                  <a:cubicBezTo>
                    <a:pt x="69" y="119"/>
                    <a:pt x="69" y="119"/>
                    <a:pt x="69" y="119"/>
                  </a:cubicBezTo>
                  <a:cubicBezTo>
                    <a:pt x="69" y="136"/>
                    <a:pt x="51" y="150"/>
                    <a:pt x="30" y="150"/>
                  </a:cubicBezTo>
                  <a:cubicBezTo>
                    <a:pt x="0" y="150"/>
                    <a:pt x="0" y="150"/>
                    <a:pt x="0" y="150"/>
                  </a:cubicBezTo>
                  <a:cubicBezTo>
                    <a:pt x="0" y="0"/>
                    <a:pt x="0" y="0"/>
                    <a:pt x="0" y="0"/>
                  </a:cubicBezTo>
                  <a:cubicBezTo>
                    <a:pt x="30" y="0"/>
                    <a:pt x="30" y="0"/>
                    <a:pt x="30" y="0"/>
                  </a:cubicBezTo>
                  <a:cubicBezTo>
                    <a:pt x="51" y="0"/>
                    <a:pt x="69" y="14"/>
                    <a:pt x="69"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67"/>
            <p:cNvSpPr>
              <a:spLocks/>
            </p:cNvSpPr>
            <p:nvPr/>
          </p:nvSpPr>
          <p:spPr bwMode="auto">
            <a:xfrm>
              <a:off x="823913" y="1023938"/>
              <a:ext cx="185738" cy="403225"/>
            </a:xfrm>
            <a:custGeom>
              <a:avLst/>
              <a:gdLst>
                <a:gd name="T0" fmla="*/ 261 w 261"/>
                <a:gd name="T1" fmla="*/ 498 h 568"/>
                <a:gd name="T2" fmla="*/ 261 w 261"/>
                <a:gd name="T3" fmla="*/ 568 h 568"/>
                <a:gd name="T4" fmla="*/ 0 w 261"/>
                <a:gd name="T5" fmla="*/ 284 h 568"/>
                <a:gd name="T6" fmla="*/ 261 w 261"/>
                <a:gd name="T7" fmla="*/ 0 h 568"/>
                <a:gd name="T8" fmla="*/ 261 w 261"/>
                <a:gd name="T9" fmla="*/ 64 h 568"/>
                <a:gd name="T10" fmla="*/ 197 w 261"/>
                <a:gd name="T11" fmla="*/ 64 h 568"/>
                <a:gd name="T12" fmla="*/ 135 w 261"/>
                <a:gd name="T13" fmla="*/ 113 h 568"/>
                <a:gd name="T14" fmla="*/ 135 w 261"/>
                <a:gd name="T15" fmla="*/ 254 h 568"/>
                <a:gd name="T16" fmla="*/ 197 w 261"/>
                <a:gd name="T17" fmla="*/ 303 h 568"/>
                <a:gd name="T18" fmla="*/ 261 w 261"/>
                <a:gd name="T19" fmla="*/ 303 h 568"/>
                <a:gd name="T20" fmla="*/ 261 w 261"/>
                <a:gd name="T21" fmla="*/ 453 h 568"/>
                <a:gd name="T22" fmla="*/ 230 w 261"/>
                <a:gd name="T23" fmla="*/ 453 h 568"/>
                <a:gd name="T24" fmla="*/ 191 w 261"/>
                <a:gd name="T25" fmla="*/ 422 h 568"/>
                <a:gd name="T26" fmla="*/ 191 w 261"/>
                <a:gd name="T27" fmla="*/ 378 h 568"/>
                <a:gd name="T28" fmla="*/ 135 w 261"/>
                <a:gd name="T29" fmla="*/ 378 h 568"/>
                <a:gd name="T30" fmla="*/ 135 w 261"/>
                <a:gd name="T31" fmla="*/ 449 h 568"/>
                <a:gd name="T32" fmla="*/ 197 w 261"/>
                <a:gd name="T33" fmla="*/ 498 h 568"/>
                <a:gd name="T34" fmla="*/ 261 w 261"/>
                <a:gd name="T35" fmla="*/ 49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568">
                  <a:moveTo>
                    <a:pt x="261" y="498"/>
                  </a:moveTo>
                  <a:cubicBezTo>
                    <a:pt x="261" y="568"/>
                    <a:pt x="261" y="568"/>
                    <a:pt x="261" y="568"/>
                  </a:cubicBezTo>
                  <a:cubicBezTo>
                    <a:pt x="115" y="555"/>
                    <a:pt x="0" y="433"/>
                    <a:pt x="0" y="284"/>
                  </a:cubicBezTo>
                  <a:cubicBezTo>
                    <a:pt x="0" y="135"/>
                    <a:pt x="115" y="12"/>
                    <a:pt x="261" y="0"/>
                  </a:cubicBezTo>
                  <a:cubicBezTo>
                    <a:pt x="261" y="64"/>
                    <a:pt x="261" y="64"/>
                    <a:pt x="261" y="64"/>
                  </a:cubicBezTo>
                  <a:cubicBezTo>
                    <a:pt x="197" y="64"/>
                    <a:pt x="197" y="64"/>
                    <a:pt x="197" y="64"/>
                  </a:cubicBezTo>
                  <a:cubicBezTo>
                    <a:pt x="163" y="64"/>
                    <a:pt x="135" y="86"/>
                    <a:pt x="135" y="113"/>
                  </a:cubicBezTo>
                  <a:cubicBezTo>
                    <a:pt x="135" y="254"/>
                    <a:pt x="135" y="254"/>
                    <a:pt x="135" y="254"/>
                  </a:cubicBezTo>
                  <a:cubicBezTo>
                    <a:pt x="135" y="281"/>
                    <a:pt x="163" y="303"/>
                    <a:pt x="197" y="303"/>
                  </a:cubicBezTo>
                  <a:cubicBezTo>
                    <a:pt x="261" y="303"/>
                    <a:pt x="261" y="303"/>
                    <a:pt x="261" y="303"/>
                  </a:cubicBezTo>
                  <a:cubicBezTo>
                    <a:pt x="261" y="453"/>
                    <a:pt x="261" y="453"/>
                    <a:pt x="261" y="453"/>
                  </a:cubicBezTo>
                  <a:cubicBezTo>
                    <a:pt x="230" y="453"/>
                    <a:pt x="230" y="453"/>
                    <a:pt x="230" y="453"/>
                  </a:cubicBezTo>
                  <a:cubicBezTo>
                    <a:pt x="209" y="453"/>
                    <a:pt x="191" y="439"/>
                    <a:pt x="191" y="422"/>
                  </a:cubicBezTo>
                  <a:cubicBezTo>
                    <a:pt x="191" y="378"/>
                    <a:pt x="191" y="378"/>
                    <a:pt x="191" y="378"/>
                  </a:cubicBezTo>
                  <a:cubicBezTo>
                    <a:pt x="135" y="378"/>
                    <a:pt x="135" y="378"/>
                    <a:pt x="135" y="378"/>
                  </a:cubicBezTo>
                  <a:cubicBezTo>
                    <a:pt x="135" y="449"/>
                    <a:pt x="135" y="449"/>
                    <a:pt x="135" y="449"/>
                  </a:cubicBezTo>
                  <a:cubicBezTo>
                    <a:pt x="135" y="476"/>
                    <a:pt x="162" y="498"/>
                    <a:pt x="197" y="498"/>
                  </a:cubicBezTo>
                  <a:lnTo>
                    <a:pt x="261" y="4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68"/>
            <p:cNvSpPr>
              <a:spLocks/>
            </p:cNvSpPr>
            <p:nvPr/>
          </p:nvSpPr>
          <p:spPr bwMode="auto">
            <a:xfrm>
              <a:off x="960438" y="1100138"/>
              <a:ext cx="49213" cy="106362"/>
            </a:xfrm>
            <a:custGeom>
              <a:avLst/>
              <a:gdLst>
                <a:gd name="T0" fmla="*/ 69 w 69"/>
                <a:gd name="T1" fmla="*/ 0 h 150"/>
                <a:gd name="T2" fmla="*/ 69 w 69"/>
                <a:gd name="T3" fmla="*/ 150 h 150"/>
                <a:gd name="T4" fmla="*/ 38 w 69"/>
                <a:gd name="T5" fmla="*/ 150 h 150"/>
                <a:gd name="T6" fmla="*/ 0 w 69"/>
                <a:gd name="T7" fmla="*/ 119 h 150"/>
                <a:gd name="T8" fmla="*/ 0 w 69"/>
                <a:gd name="T9" fmla="*/ 30 h 150"/>
                <a:gd name="T10" fmla="*/ 38 w 69"/>
                <a:gd name="T11" fmla="*/ 0 h 150"/>
                <a:gd name="T12" fmla="*/ 69 w 69"/>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9" h="150">
                  <a:moveTo>
                    <a:pt x="69" y="0"/>
                  </a:moveTo>
                  <a:cubicBezTo>
                    <a:pt x="69" y="150"/>
                    <a:pt x="69" y="150"/>
                    <a:pt x="69" y="150"/>
                  </a:cubicBezTo>
                  <a:cubicBezTo>
                    <a:pt x="38" y="150"/>
                    <a:pt x="38" y="150"/>
                    <a:pt x="38" y="150"/>
                  </a:cubicBezTo>
                  <a:cubicBezTo>
                    <a:pt x="17" y="150"/>
                    <a:pt x="0" y="136"/>
                    <a:pt x="0" y="119"/>
                  </a:cubicBezTo>
                  <a:cubicBezTo>
                    <a:pt x="0" y="30"/>
                    <a:pt x="0" y="30"/>
                    <a:pt x="0" y="30"/>
                  </a:cubicBezTo>
                  <a:cubicBezTo>
                    <a:pt x="0" y="14"/>
                    <a:pt x="17" y="0"/>
                    <a:pt x="38" y="0"/>
                  </a:cubicBezTo>
                  <a:lnTo>
                    <a:pt x="6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69"/>
            <p:cNvSpPr>
              <a:spLocks/>
            </p:cNvSpPr>
            <p:nvPr/>
          </p:nvSpPr>
          <p:spPr bwMode="auto">
            <a:xfrm>
              <a:off x="744538" y="1325563"/>
              <a:ext cx="122238" cy="266700"/>
            </a:xfrm>
            <a:custGeom>
              <a:avLst/>
              <a:gdLst>
                <a:gd name="T0" fmla="*/ 0 w 172"/>
                <a:gd name="T1" fmla="*/ 0 h 376"/>
                <a:gd name="T2" fmla="*/ 172 w 172"/>
                <a:gd name="T3" fmla="*/ 188 h 376"/>
                <a:gd name="T4" fmla="*/ 0 w 172"/>
                <a:gd name="T5" fmla="*/ 376 h 376"/>
                <a:gd name="T6" fmla="*/ 0 w 172"/>
                <a:gd name="T7" fmla="*/ 329 h 376"/>
                <a:gd name="T8" fmla="*/ 42 w 172"/>
                <a:gd name="T9" fmla="*/ 329 h 376"/>
                <a:gd name="T10" fmla="*/ 83 w 172"/>
                <a:gd name="T11" fmla="*/ 297 h 376"/>
                <a:gd name="T12" fmla="*/ 83 w 172"/>
                <a:gd name="T13" fmla="*/ 204 h 376"/>
                <a:gd name="T14" fmla="*/ 42 w 172"/>
                <a:gd name="T15" fmla="*/ 171 h 376"/>
                <a:gd name="T16" fmla="*/ 0 w 172"/>
                <a:gd name="T17" fmla="*/ 171 h 376"/>
                <a:gd name="T18" fmla="*/ 0 w 172"/>
                <a:gd name="T19" fmla="*/ 72 h 376"/>
                <a:gd name="T20" fmla="*/ 20 w 172"/>
                <a:gd name="T21" fmla="*/ 72 h 376"/>
                <a:gd name="T22" fmla="*/ 46 w 172"/>
                <a:gd name="T23" fmla="*/ 92 h 376"/>
                <a:gd name="T24" fmla="*/ 46 w 172"/>
                <a:gd name="T25" fmla="*/ 122 h 376"/>
                <a:gd name="T26" fmla="*/ 83 w 172"/>
                <a:gd name="T27" fmla="*/ 122 h 376"/>
                <a:gd name="T28" fmla="*/ 83 w 172"/>
                <a:gd name="T29" fmla="*/ 75 h 376"/>
                <a:gd name="T30" fmla="*/ 42 w 172"/>
                <a:gd name="T31" fmla="*/ 43 h 376"/>
                <a:gd name="T32" fmla="*/ 0 w 172"/>
                <a:gd name="T33" fmla="*/ 43 h 376"/>
                <a:gd name="T34" fmla="*/ 0 w 172"/>
                <a:gd name="T35"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376">
                  <a:moveTo>
                    <a:pt x="0" y="0"/>
                  </a:moveTo>
                  <a:cubicBezTo>
                    <a:pt x="96" y="8"/>
                    <a:pt x="172" y="89"/>
                    <a:pt x="172" y="188"/>
                  </a:cubicBezTo>
                  <a:cubicBezTo>
                    <a:pt x="172" y="286"/>
                    <a:pt x="96" y="367"/>
                    <a:pt x="0" y="376"/>
                  </a:cubicBezTo>
                  <a:cubicBezTo>
                    <a:pt x="0" y="329"/>
                    <a:pt x="0" y="329"/>
                    <a:pt x="0" y="329"/>
                  </a:cubicBezTo>
                  <a:cubicBezTo>
                    <a:pt x="42" y="329"/>
                    <a:pt x="42" y="329"/>
                    <a:pt x="42" y="329"/>
                  </a:cubicBezTo>
                  <a:cubicBezTo>
                    <a:pt x="64" y="329"/>
                    <a:pt x="83" y="315"/>
                    <a:pt x="83" y="297"/>
                  </a:cubicBezTo>
                  <a:cubicBezTo>
                    <a:pt x="83" y="204"/>
                    <a:pt x="83" y="204"/>
                    <a:pt x="83" y="204"/>
                  </a:cubicBezTo>
                  <a:cubicBezTo>
                    <a:pt x="83" y="186"/>
                    <a:pt x="64" y="171"/>
                    <a:pt x="42" y="171"/>
                  </a:cubicBezTo>
                  <a:cubicBezTo>
                    <a:pt x="0" y="171"/>
                    <a:pt x="0" y="171"/>
                    <a:pt x="0" y="171"/>
                  </a:cubicBezTo>
                  <a:cubicBezTo>
                    <a:pt x="0" y="72"/>
                    <a:pt x="0" y="72"/>
                    <a:pt x="0" y="72"/>
                  </a:cubicBezTo>
                  <a:cubicBezTo>
                    <a:pt x="20" y="72"/>
                    <a:pt x="20" y="72"/>
                    <a:pt x="20" y="72"/>
                  </a:cubicBezTo>
                  <a:cubicBezTo>
                    <a:pt x="34" y="72"/>
                    <a:pt x="46" y="81"/>
                    <a:pt x="46" y="92"/>
                  </a:cubicBezTo>
                  <a:cubicBezTo>
                    <a:pt x="46" y="122"/>
                    <a:pt x="46" y="122"/>
                    <a:pt x="46" y="122"/>
                  </a:cubicBezTo>
                  <a:cubicBezTo>
                    <a:pt x="83" y="122"/>
                    <a:pt x="83" y="122"/>
                    <a:pt x="83" y="122"/>
                  </a:cubicBezTo>
                  <a:cubicBezTo>
                    <a:pt x="83" y="75"/>
                    <a:pt x="83" y="75"/>
                    <a:pt x="83" y="75"/>
                  </a:cubicBezTo>
                  <a:cubicBezTo>
                    <a:pt x="83" y="57"/>
                    <a:pt x="65" y="43"/>
                    <a:pt x="42" y="43"/>
                  </a:cubicBezTo>
                  <a:cubicBezTo>
                    <a:pt x="0" y="43"/>
                    <a:pt x="0" y="43"/>
                    <a:pt x="0" y="43"/>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70"/>
            <p:cNvSpPr>
              <a:spLocks/>
            </p:cNvSpPr>
            <p:nvPr/>
          </p:nvSpPr>
          <p:spPr bwMode="auto">
            <a:xfrm>
              <a:off x="744538" y="1468438"/>
              <a:ext cx="33338" cy="69850"/>
            </a:xfrm>
            <a:custGeom>
              <a:avLst/>
              <a:gdLst>
                <a:gd name="T0" fmla="*/ 46 w 46"/>
                <a:gd name="T1" fmla="*/ 20 h 99"/>
                <a:gd name="T2" fmla="*/ 46 w 46"/>
                <a:gd name="T3" fmla="*/ 78 h 99"/>
                <a:gd name="T4" fmla="*/ 20 w 46"/>
                <a:gd name="T5" fmla="*/ 99 h 99"/>
                <a:gd name="T6" fmla="*/ 0 w 46"/>
                <a:gd name="T7" fmla="*/ 99 h 99"/>
                <a:gd name="T8" fmla="*/ 0 w 46"/>
                <a:gd name="T9" fmla="*/ 0 h 99"/>
                <a:gd name="T10" fmla="*/ 20 w 46"/>
                <a:gd name="T11" fmla="*/ 0 h 99"/>
                <a:gd name="T12" fmla="*/ 46 w 4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46" h="99">
                  <a:moveTo>
                    <a:pt x="46" y="20"/>
                  </a:moveTo>
                  <a:cubicBezTo>
                    <a:pt x="46" y="78"/>
                    <a:pt x="46" y="78"/>
                    <a:pt x="46" y="78"/>
                  </a:cubicBezTo>
                  <a:cubicBezTo>
                    <a:pt x="46" y="90"/>
                    <a:pt x="34" y="99"/>
                    <a:pt x="20" y="99"/>
                  </a:cubicBezTo>
                  <a:cubicBezTo>
                    <a:pt x="0" y="99"/>
                    <a:pt x="0" y="99"/>
                    <a:pt x="0" y="99"/>
                  </a:cubicBezTo>
                  <a:cubicBezTo>
                    <a:pt x="0" y="0"/>
                    <a:pt x="0" y="0"/>
                    <a:pt x="0" y="0"/>
                  </a:cubicBezTo>
                  <a:cubicBezTo>
                    <a:pt x="20" y="0"/>
                    <a:pt x="20" y="0"/>
                    <a:pt x="20" y="0"/>
                  </a:cubicBezTo>
                  <a:cubicBezTo>
                    <a:pt x="34" y="0"/>
                    <a:pt x="46" y="9"/>
                    <a:pt x="46"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71"/>
            <p:cNvSpPr>
              <a:spLocks/>
            </p:cNvSpPr>
            <p:nvPr/>
          </p:nvSpPr>
          <p:spPr bwMode="auto">
            <a:xfrm>
              <a:off x="600075" y="1325563"/>
              <a:ext cx="122238" cy="266700"/>
            </a:xfrm>
            <a:custGeom>
              <a:avLst/>
              <a:gdLst>
                <a:gd name="T0" fmla="*/ 172 w 172"/>
                <a:gd name="T1" fmla="*/ 329 h 376"/>
                <a:gd name="T2" fmla="*/ 172 w 172"/>
                <a:gd name="T3" fmla="*/ 376 h 376"/>
                <a:gd name="T4" fmla="*/ 0 w 172"/>
                <a:gd name="T5" fmla="*/ 188 h 376"/>
                <a:gd name="T6" fmla="*/ 172 w 172"/>
                <a:gd name="T7" fmla="*/ 0 h 376"/>
                <a:gd name="T8" fmla="*/ 172 w 172"/>
                <a:gd name="T9" fmla="*/ 43 h 376"/>
                <a:gd name="T10" fmla="*/ 130 w 172"/>
                <a:gd name="T11" fmla="*/ 43 h 376"/>
                <a:gd name="T12" fmla="*/ 89 w 172"/>
                <a:gd name="T13" fmla="*/ 75 h 376"/>
                <a:gd name="T14" fmla="*/ 89 w 172"/>
                <a:gd name="T15" fmla="*/ 168 h 376"/>
                <a:gd name="T16" fmla="*/ 130 w 172"/>
                <a:gd name="T17" fmla="*/ 201 h 376"/>
                <a:gd name="T18" fmla="*/ 172 w 172"/>
                <a:gd name="T19" fmla="*/ 201 h 376"/>
                <a:gd name="T20" fmla="*/ 172 w 172"/>
                <a:gd name="T21" fmla="*/ 300 h 376"/>
                <a:gd name="T22" fmla="*/ 151 w 172"/>
                <a:gd name="T23" fmla="*/ 300 h 376"/>
                <a:gd name="T24" fmla="*/ 126 w 172"/>
                <a:gd name="T25" fmla="*/ 279 h 376"/>
                <a:gd name="T26" fmla="*/ 126 w 172"/>
                <a:gd name="T27" fmla="*/ 250 h 376"/>
                <a:gd name="T28" fmla="*/ 89 w 172"/>
                <a:gd name="T29" fmla="*/ 250 h 376"/>
                <a:gd name="T30" fmla="*/ 89 w 172"/>
                <a:gd name="T31" fmla="*/ 297 h 376"/>
                <a:gd name="T32" fmla="*/ 129 w 172"/>
                <a:gd name="T33" fmla="*/ 329 h 376"/>
                <a:gd name="T34" fmla="*/ 172 w 172"/>
                <a:gd name="T35" fmla="*/ 32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376">
                  <a:moveTo>
                    <a:pt x="172" y="329"/>
                  </a:moveTo>
                  <a:cubicBezTo>
                    <a:pt x="172" y="376"/>
                    <a:pt x="172" y="376"/>
                    <a:pt x="172" y="376"/>
                  </a:cubicBezTo>
                  <a:cubicBezTo>
                    <a:pt x="75" y="367"/>
                    <a:pt x="0" y="286"/>
                    <a:pt x="0" y="188"/>
                  </a:cubicBezTo>
                  <a:cubicBezTo>
                    <a:pt x="0" y="89"/>
                    <a:pt x="75" y="8"/>
                    <a:pt x="172" y="0"/>
                  </a:cubicBezTo>
                  <a:cubicBezTo>
                    <a:pt x="172" y="43"/>
                    <a:pt x="172" y="43"/>
                    <a:pt x="172" y="43"/>
                  </a:cubicBezTo>
                  <a:cubicBezTo>
                    <a:pt x="130" y="43"/>
                    <a:pt x="130" y="43"/>
                    <a:pt x="130" y="43"/>
                  </a:cubicBezTo>
                  <a:cubicBezTo>
                    <a:pt x="107" y="43"/>
                    <a:pt x="89" y="57"/>
                    <a:pt x="89" y="75"/>
                  </a:cubicBezTo>
                  <a:cubicBezTo>
                    <a:pt x="89" y="168"/>
                    <a:pt x="89" y="168"/>
                    <a:pt x="89" y="168"/>
                  </a:cubicBezTo>
                  <a:cubicBezTo>
                    <a:pt x="89" y="186"/>
                    <a:pt x="107" y="201"/>
                    <a:pt x="130" y="201"/>
                  </a:cubicBezTo>
                  <a:cubicBezTo>
                    <a:pt x="172" y="201"/>
                    <a:pt x="172" y="201"/>
                    <a:pt x="172" y="201"/>
                  </a:cubicBezTo>
                  <a:cubicBezTo>
                    <a:pt x="172" y="300"/>
                    <a:pt x="172" y="300"/>
                    <a:pt x="172" y="300"/>
                  </a:cubicBezTo>
                  <a:cubicBezTo>
                    <a:pt x="151" y="300"/>
                    <a:pt x="151" y="300"/>
                    <a:pt x="151" y="300"/>
                  </a:cubicBezTo>
                  <a:cubicBezTo>
                    <a:pt x="137" y="300"/>
                    <a:pt x="126" y="291"/>
                    <a:pt x="126" y="279"/>
                  </a:cubicBezTo>
                  <a:cubicBezTo>
                    <a:pt x="126" y="250"/>
                    <a:pt x="126" y="250"/>
                    <a:pt x="126" y="250"/>
                  </a:cubicBezTo>
                  <a:cubicBezTo>
                    <a:pt x="89" y="250"/>
                    <a:pt x="89" y="250"/>
                    <a:pt x="89" y="250"/>
                  </a:cubicBezTo>
                  <a:cubicBezTo>
                    <a:pt x="89" y="297"/>
                    <a:pt x="89" y="297"/>
                    <a:pt x="89" y="297"/>
                  </a:cubicBezTo>
                  <a:cubicBezTo>
                    <a:pt x="89" y="315"/>
                    <a:pt x="107" y="329"/>
                    <a:pt x="129" y="329"/>
                  </a:cubicBezTo>
                  <a:lnTo>
                    <a:pt x="17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72"/>
            <p:cNvSpPr>
              <a:spLocks/>
            </p:cNvSpPr>
            <p:nvPr/>
          </p:nvSpPr>
          <p:spPr bwMode="auto">
            <a:xfrm>
              <a:off x="688975" y="1376363"/>
              <a:ext cx="33338" cy="71437"/>
            </a:xfrm>
            <a:custGeom>
              <a:avLst/>
              <a:gdLst>
                <a:gd name="T0" fmla="*/ 46 w 46"/>
                <a:gd name="T1" fmla="*/ 0 h 99"/>
                <a:gd name="T2" fmla="*/ 46 w 46"/>
                <a:gd name="T3" fmla="*/ 99 h 99"/>
                <a:gd name="T4" fmla="*/ 26 w 46"/>
                <a:gd name="T5" fmla="*/ 99 h 99"/>
                <a:gd name="T6" fmla="*/ 0 w 46"/>
                <a:gd name="T7" fmla="*/ 79 h 99"/>
                <a:gd name="T8" fmla="*/ 0 w 46"/>
                <a:gd name="T9" fmla="*/ 20 h 99"/>
                <a:gd name="T10" fmla="*/ 26 w 46"/>
                <a:gd name="T11" fmla="*/ 0 h 99"/>
                <a:gd name="T12" fmla="*/ 46 w 4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6" h="99">
                  <a:moveTo>
                    <a:pt x="46" y="0"/>
                  </a:moveTo>
                  <a:cubicBezTo>
                    <a:pt x="46" y="99"/>
                    <a:pt x="46" y="99"/>
                    <a:pt x="46" y="99"/>
                  </a:cubicBezTo>
                  <a:cubicBezTo>
                    <a:pt x="26" y="99"/>
                    <a:pt x="26" y="99"/>
                    <a:pt x="26" y="99"/>
                  </a:cubicBezTo>
                  <a:cubicBezTo>
                    <a:pt x="12" y="99"/>
                    <a:pt x="0" y="90"/>
                    <a:pt x="0" y="79"/>
                  </a:cubicBezTo>
                  <a:cubicBezTo>
                    <a:pt x="0" y="20"/>
                    <a:pt x="0" y="20"/>
                    <a:pt x="0" y="20"/>
                  </a:cubicBezTo>
                  <a:cubicBezTo>
                    <a:pt x="0" y="9"/>
                    <a:pt x="12" y="0"/>
                    <a:pt x="26" y="0"/>
                  </a:cubicBezTo>
                  <a:lnTo>
                    <a:pt x="4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0" name="Freeform 246"/>
          <p:cNvSpPr>
            <a:spLocks/>
          </p:cNvSpPr>
          <p:nvPr/>
        </p:nvSpPr>
        <p:spPr bwMode="auto">
          <a:xfrm>
            <a:off x="1712436" y="4056996"/>
            <a:ext cx="485966" cy="476919"/>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2577936463"/>
      </p:ext>
    </p:extLst>
  </p:cSld>
  <p:clrMapOvr>
    <a:masterClrMapping/>
  </p:clrMapOvr>
  <mc:AlternateContent xmlns:mc="http://schemas.openxmlformats.org/markup-compatibility/2006">
    <mc:Choice xmlns:p14="http://schemas.microsoft.com/office/powerpoint/2010/main" xmlns="" Requires="p14">
      <p:transition spd="slow" p14:dur="1300">
        <p14:pan dir="r"/>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par>
                                    <p:cTn id="8" presetID="22" presetClass="entr" presetSubtype="4" fill="hold" nodeType="withEffect">
                                      <p:stCondLst>
                                        <p:cond delay="200"/>
                                      </p:stCondLst>
                                      <p:childTnLst>
                                        <p:set>
                                          <p:cBhvr>
                                            <p:cTn id="9" dur="1" fill="hold">
                                              <p:stCondLst>
                                                <p:cond delay="0"/>
                                              </p:stCondLst>
                                            </p:cTn>
                                            <p:tgtEl>
                                              <p:spTgt spid="79"/>
                                            </p:tgtEl>
                                            <p:attrNameLst>
                                              <p:attrName>style.visibility</p:attrName>
                                            </p:attrNameLst>
                                          </p:cBhvr>
                                          <p:to>
                                            <p:strVal val="visible"/>
                                          </p:to>
                                        </p:set>
                                        <p:animEffect transition="in" filter="wipe(down)">
                                          <p:cBhvr>
                                            <p:cTn id="10" dur="500"/>
                                            <p:tgtEl>
                                              <p:spTgt spid="79"/>
                                            </p:tgtEl>
                                          </p:cBhvr>
                                        </p:animEffect>
                                      </p:childTnLst>
                                    </p:cTn>
                                  </p:par>
                                  <p:par>
                                    <p:cTn id="11" presetID="22" presetClass="entr" presetSubtype="4" fill="hold" nodeType="withEffect">
                                      <p:stCondLst>
                                        <p:cond delay="4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600"/>
                                      </p:stCondLst>
                                      <p:childTnLst>
                                        <p:set>
                                          <p:cBhvr>
                                            <p:cTn id="15" dur="1" fill="hold">
                                              <p:stCondLst>
                                                <p:cond delay="0"/>
                                              </p:stCondLst>
                                            </p:cTn>
                                            <p:tgtEl>
                                              <p:spTgt spid="81"/>
                                            </p:tgtEl>
                                            <p:attrNameLst>
                                              <p:attrName>style.visibility</p:attrName>
                                            </p:attrNameLst>
                                          </p:cBhvr>
                                          <p:to>
                                            <p:strVal val="visible"/>
                                          </p:to>
                                        </p:set>
                                        <p:animEffect transition="in" filter="wipe(down)">
                                          <p:cBhvr>
                                            <p:cTn id="16" dur="500"/>
                                            <p:tgtEl>
                                              <p:spTgt spid="81"/>
                                            </p:tgtEl>
                                          </p:cBhvr>
                                        </p:animEffect>
                                      </p:childTnLst>
                                    </p:cTn>
                                  </p:par>
                                  <p:par>
                                    <p:cTn id="17" presetID="10" presetClass="entr" presetSubtype="0" fill="hold" nodeType="withEffect" p14:presetBounceEnd="50000">
                                      <p:stCondLst>
                                        <p:cond delay="300"/>
                                      </p:stCondLst>
                                      <p:childTnLst>
                                        <p:set>
                                          <p:cBhvr>
                                            <p:cTn id="18" dur="1" fill="hold">
                                              <p:stCondLst>
                                                <p:cond delay="0"/>
                                              </p:stCondLst>
                                            </p:cTn>
                                            <p:tgtEl>
                                              <p:spTgt spid="66"/>
                                            </p:tgtEl>
                                            <p:attrNameLst>
                                              <p:attrName>style.visibility</p:attrName>
                                            </p:attrNameLst>
                                          </p:cBhvr>
                                          <p:to>
                                            <p:strVal val="visible"/>
                                          </p:to>
                                        </p:set>
                                        <p:animEffect transition="in" filter="fade">
                                          <p:cBhvr additive="base" accumulate="none">
                                            <p:cTn id="19" dur="1005" fill="hold">
                                              <p:stCondLst>
                                                <p:cond delay="0"/>
                                              </p:stCondLst>
                                            </p:cTn>
                                            <p:tgtEl>
                                              <p:spTgt spid="66"/>
                                            </p:tgtEl>
                                          </p:cBhvr>
                                        </p:animEffect>
                                      </p:childTnLst>
                                    </p:cTn>
                                  </p:par>
                                  <p:par>
                                    <p:cTn id="20" presetID="6" presetClass="emph" presetSubtype="0" fill="hold" nodeType="withEffect" p14:presetBounceEnd="100000">
                                      <p:stCondLst>
                                        <p:cond delay="300"/>
                                      </p:stCondLst>
                                      <p:childTnLst>
                                        <p:animScale p14:bounceEnd="100000">
                                          <p:cBhvr>
                                            <p:cTn id="21" dur="2000" fill="hold"/>
                                            <p:tgtEl>
                                              <p:spTgt spid="66"/>
                                            </p:tgtEl>
                                          </p:cBhvr>
                                          <p:by x="101000" y="101000"/>
                                          <p:from x="98000" y="98000"/>
                                          <p:to x="100000" y="100000"/>
                                        </p:animScale>
                                      </p:childTnLst>
                                    </p:cTn>
                                  </p:par>
                                  <p:par>
                                    <p:cTn id="22" presetID="10" presetClass="entr" presetSubtype="0" fill="hold" grpId="0" nodeType="withEffect" p14:presetBounceEnd="50000">
                                      <p:stCondLst>
                                        <p:cond delay="300"/>
                                      </p:stCondLst>
                                      <p:childTnLst>
                                        <p:set>
                                          <p:cBhvr>
                                            <p:cTn id="23" dur="1" fill="hold">
                                              <p:stCondLst>
                                                <p:cond delay="0"/>
                                              </p:stCondLst>
                                            </p:cTn>
                                            <p:tgtEl>
                                              <p:spTgt spid="270"/>
                                            </p:tgtEl>
                                            <p:attrNameLst>
                                              <p:attrName>style.visibility</p:attrName>
                                            </p:attrNameLst>
                                          </p:cBhvr>
                                          <p:to>
                                            <p:strVal val="visible"/>
                                          </p:to>
                                        </p:set>
                                        <p:animEffect transition="in" filter="fade">
                                          <p:cBhvr additive="base" accumulate="none">
                                            <p:cTn id="24" dur="1005" fill="hold">
                                              <p:stCondLst>
                                                <p:cond delay="0"/>
                                              </p:stCondLst>
                                            </p:cTn>
                                            <p:tgtEl>
                                              <p:spTgt spid="270"/>
                                            </p:tgtEl>
                                          </p:cBhvr>
                                        </p:animEffect>
                                      </p:childTnLst>
                                    </p:cTn>
                                  </p:par>
                                  <p:par>
                                    <p:cTn id="25" presetID="6" presetClass="emph" presetSubtype="0" fill="hold" grpId="1" nodeType="withEffect" p14:presetBounceEnd="100000">
                                      <p:stCondLst>
                                        <p:cond delay="300"/>
                                      </p:stCondLst>
                                      <p:childTnLst>
                                        <p:animScale p14:bounceEnd="100000">
                                          <p:cBhvr>
                                            <p:cTn id="26" dur="2000" fill="hold"/>
                                            <p:tgtEl>
                                              <p:spTgt spid="270"/>
                                            </p:tgtEl>
                                          </p:cBhvr>
                                          <p:by x="101000" y="101000"/>
                                          <p:from x="98000" y="98000"/>
                                          <p:to x="100000" y="100000"/>
                                        </p:animScale>
                                      </p:childTnLst>
                                    </p:cTn>
                                  </p:par>
                                  <p:par>
                                    <p:cTn id="27" presetID="10" presetClass="entr" presetSubtype="0" fill="hold" nodeType="withEffect" p14:presetBounceEnd="50000">
                                      <p:stCondLst>
                                        <p:cond delay="800"/>
                                      </p:stCondLst>
                                      <p:childTnLst>
                                        <p:set>
                                          <p:cBhvr>
                                            <p:cTn id="28" dur="1" fill="hold">
                                              <p:stCondLst>
                                                <p:cond delay="0"/>
                                              </p:stCondLst>
                                            </p:cTn>
                                            <p:tgtEl>
                                              <p:spTgt spid="246"/>
                                            </p:tgtEl>
                                            <p:attrNameLst>
                                              <p:attrName>style.visibility</p:attrName>
                                            </p:attrNameLst>
                                          </p:cBhvr>
                                          <p:to>
                                            <p:strVal val="visible"/>
                                          </p:to>
                                        </p:set>
                                        <p:animEffect transition="in" filter="fade">
                                          <p:cBhvr additive="base" accumulate="none">
                                            <p:cTn id="29" dur="1005" fill="hold">
                                              <p:stCondLst>
                                                <p:cond delay="0"/>
                                              </p:stCondLst>
                                            </p:cTn>
                                            <p:tgtEl>
                                              <p:spTgt spid="246"/>
                                            </p:tgtEl>
                                          </p:cBhvr>
                                        </p:animEffect>
                                      </p:childTnLst>
                                    </p:cTn>
                                  </p:par>
                                  <p:par>
                                    <p:cTn id="30" presetID="6" presetClass="emph" presetSubtype="0" fill="hold" nodeType="withEffect" p14:presetBounceEnd="100000">
                                      <p:stCondLst>
                                        <p:cond delay="800"/>
                                      </p:stCondLst>
                                      <p:childTnLst>
                                        <p:animScale p14:bounceEnd="100000">
                                          <p:cBhvr>
                                            <p:cTn id="31" dur="2000" fill="hold"/>
                                            <p:tgtEl>
                                              <p:spTgt spid="246"/>
                                            </p:tgtEl>
                                          </p:cBhvr>
                                          <p:by x="101000" y="101000"/>
                                          <p:from x="98000" y="98000"/>
                                          <p:to x="100000" y="100000"/>
                                        </p:animScale>
                                      </p:childTnLst>
                                    </p:cTn>
                                  </p:par>
                                  <p:par>
                                    <p:cTn id="32" presetID="10" presetClass="entr" presetSubtype="0" fill="hold" nodeType="withEffect" p14:presetBounceEnd="50000">
                                      <p:stCondLst>
                                        <p:cond delay="700"/>
                                      </p:stCondLst>
                                      <p:childTnLst>
                                        <p:set>
                                          <p:cBhvr>
                                            <p:cTn id="33" dur="1" fill="hold">
                                              <p:stCondLst>
                                                <p:cond delay="0"/>
                                              </p:stCondLst>
                                            </p:cTn>
                                            <p:tgtEl>
                                              <p:spTgt spid="69"/>
                                            </p:tgtEl>
                                            <p:attrNameLst>
                                              <p:attrName>style.visibility</p:attrName>
                                            </p:attrNameLst>
                                          </p:cBhvr>
                                          <p:to>
                                            <p:strVal val="visible"/>
                                          </p:to>
                                        </p:set>
                                        <p:animEffect transition="in" filter="fade">
                                          <p:cBhvr additive="base" accumulate="none">
                                            <p:cTn id="34" dur="1005" fill="hold">
                                              <p:stCondLst>
                                                <p:cond delay="0"/>
                                              </p:stCondLst>
                                            </p:cTn>
                                            <p:tgtEl>
                                              <p:spTgt spid="69"/>
                                            </p:tgtEl>
                                          </p:cBhvr>
                                        </p:animEffect>
                                      </p:childTnLst>
                                    </p:cTn>
                                  </p:par>
                                  <p:par>
                                    <p:cTn id="35" presetID="6" presetClass="emph" presetSubtype="0" fill="hold" nodeType="withEffect" p14:presetBounceEnd="100000">
                                      <p:stCondLst>
                                        <p:cond delay="700"/>
                                      </p:stCondLst>
                                      <p:childTnLst>
                                        <p:animScale p14:bounceEnd="100000">
                                          <p:cBhvr>
                                            <p:cTn id="36" dur="2000" fill="hold"/>
                                            <p:tgtEl>
                                              <p:spTgt spid="69"/>
                                            </p:tgtEl>
                                          </p:cBhvr>
                                          <p:by x="101000" y="101000"/>
                                          <p:from x="98000" y="98000"/>
                                          <p:to x="100000" y="100000"/>
                                        </p:animScale>
                                      </p:childTnLst>
                                    </p:cTn>
                                  </p:par>
                                  <p:par>
                                    <p:cTn id="37" presetID="10" presetClass="entr" presetSubtype="0" fill="hold" nodeType="withEffect" p14:presetBounceEnd="50000">
                                      <p:stCondLst>
                                        <p:cond delay="900"/>
                                      </p:stCondLst>
                                      <p:childTnLst>
                                        <p:set>
                                          <p:cBhvr>
                                            <p:cTn id="38" dur="1" fill="hold">
                                              <p:stCondLst>
                                                <p:cond delay="0"/>
                                              </p:stCondLst>
                                            </p:cTn>
                                            <p:tgtEl>
                                              <p:spTgt spid="251"/>
                                            </p:tgtEl>
                                            <p:attrNameLst>
                                              <p:attrName>style.visibility</p:attrName>
                                            </p:attrNameLst>
                                          </p:cBhvr>
                                          <p:to>
                                            <p:strVal val="visible"/>
                                          </p:to>
                                        </p:set>
                                        <p:animEffect transition="in" filter="fade">
                                          <p:cBhvr additive="base" accumulate="none">
                                            <p:cTn id="39" dur="1005" fill="hold">
                                              <p:stCondLst>
                                                <p:cond delay="0"/>
                                              </p:stCondLst>
                                            </p:cTn>
                                            <p:tgtEl>
                                              <p:spTgt spid="251"/>
                                            </p:tgtEl>
                                          </p:cBhvr>
                                        </p:animEffect>
                                      </p:childTnLst>
                                    </p:cTn>
                                  </p:par>
                                  <p:par>
                                    <p:cTn id="40" presetID="6" presetClass="emph" presetSubtype="0" fill="hold" nodeType="withEffect" p14:presetBounceEnd="100000">
                                      <p:stCondLst>
                                        <p:cond delay="900"/>
                                      </p:stCondLst>
                                      <p:childTnLst>
                                        <p:animScale p14:bounceEnd="100000">
                                          <p:cBhvr>
                                            <p:cTn id="41" dur="2000" fill="hold"/>
                                            <p:tgtEl>
                                              <p:spTgt spid="251"/>
                                            </p:tgtEl>
                                          </p:cBhvr>
                                          <p:by x="101000" y="101000"/>
                                          <p:from x="98000" y="98000"/>
                                          <p:to x="100000" y="100000"/>
                                        </p:animScale>
                                      </p:childTnLst>
                                    </p:cTn>
                                  </p:par>
                                  <p:par>
                                    <p:cTn id="42" presetID="10" presetClass="entr" presetSubtype="0" fill="hold" nodeType="withEffect" p14:presetBounceEnd="50000">
                                      <p:stCondLst>
                                        <p:cond delay="900"/>
                                      </p:stCondLst>
                                      <p:childTnLst>
                                        <p:set>
                                          <p:cBhvr>
                                            <p:cTn id="43" dur="1" fill="hold">
                                              <p:stCondLst>
                                                <p:cond delay="0"/>
                                              </p:stCondLst>
                                            </p:cTn>
                                            <p:tgtEl>
                                              <p:spTgt spid="72"/>
                                            </p:tgtEl>
                                            <p:attrNameLst>
                                              <p:attrName>style.visibility</p:attrName>
                                            </p:attrNameLst>
                                          </p:cBhvr>
                                          <p:to>
                                            <p:strVal val="visible"/>
                                          </p:to>
                                        </p:set>
                                        <p:animEffect transition="in" filter="fade">
                                          <p:cBhvr additive="base" accumulate="none">
                                            <p:cTn id="44" dur="1005" fill="hold">
                                              <p:stCondLst>
                                                <p:cond delay="0"/>
                                              </p:stCondLst>
                                            </p:cTn>
                                            <p:tgtEl>
                                              <p:spTgt spid="72"/>
                                            </p:tgtEl>
                                          </p:cBhvr>
                                        </p:animEffect>
                                      </p:childTnLst>
                                    </p:cTn>
                                  </p:par>
                                  <p:par>
                                    <p:cTn id="45" presetID="6" presetClass="emph" presetSubtype="0" fill="hold" nodeType="withEffect" p14:presetBounceEnd="100000">
                                      <p:stCondLst>
                                        <p:cond delay="900"/>
                                      </p:stCondLst>
                                      <p:childTnLst>
                                        <p:animScale p14:bounceEnd="100000">
                                          <p:cBhvr>
                                            <p:cTn id="46" dur="2000" fill="hold"/>
                                            <p:tgtEl>
                                              <p:spTgt spid="72"/>
                                            </p:tgtEl>
                                          </p:cBhvr>
                                          <p:by x="101000" y="101000"/>
                                          <p:from x="98000" y="98000"/>
                                          <p:to x="100000" y="100000"/>
                                        </p:animScale>
                                      </p:childTnLst>
                                    </p:cTn>
                                  </p:par>
                                  <p:par>
                                    <p:cTn id="47" presetID="10" presetClass="entr" presetSubtype="0" fill="hold" nodeType="withEffect" p14:presetBounceEnd="50000">
                                      <p:stCondLst>
                                        <p:cond delay="1100"/>
                                      </p:stCondLst>
                                      <p:childTnLst>
                                        <p:set>
                                          <p:cBhvr>
                                            <p:cTn id="48" dur="1" fill="hold">
                                              <p:stCondLst>
                                                <p:cond delay="0"/>
                                              </p:stCondLst>
                                            </p:cTn>
                                            <p:tgtEl>
                                              <p:spTgt spid="255"/>
                                            </p:tgtEl>
                                            <p:attrNameLst>
                                              <p:attrName>style.visibility</p:attrName>
                                            </p:attrNameLst>
                                          </p:cBhvr>
                                          <p:to>
                                            <p:strVal val="visible"/>
                                          </p:to>
                                        </p:set>
                                        <p:animEffect transition="in" filter="fade">
                                          <p:cBhvr additive="base" accumulate="none">
                                            <p:cTn id="49" dur="1005" fill="hold">
                                              <p:stCondLst>
                                                <p:cond delay="0"/>
                                              </p:stCondLst>
                                            </p:cTn>
                                            <p:tgtEl>
                                              <p:spTgt spid="255"/>
                                            </p:tgtEl>
                                          </p:cBhvr>
                                        </p:animEffect>
                                      </p:childTnLst>
                                    </p:cTn>
                                  </p:par>
                                  <p:par>
                                    <p:cTn id="50" presetID="6" presetClass="emph" presetSubtype="0" fill="hold" nodeType="withEffect" p14:presetBounceEnd="100000">
                                      <p:stCondLst>
                                        <p:cond delay="1100"/>
                                      </p:stCondLst>
                                      <p:childTnLst>
                                        <p:animScale p14:bounceEnd="100000">
                                          <p:cBhvr>
                                            <p:cTn id="51" dur="2000" fill="hold"/>
                                            <p:tgtEl>
                                              <p:spTgt spid="255"/>
                                            </p:tgtEl>
                                          </p:cBhvr>
                                          <p:by x="101000" y="101000"/>
                                          <p:from x="98000" y="98000"/>
                                          <p:to x="100000" y="100000"/>
                                        </p:animScale>
                                      </p:childTnLst>
                                    </p:cTn>
                                  </p:par>
                                  <p:par>
                                    <p:cTn id="52" presetID="10" presetClass="entr" presetSubtype="0" fill="hold" nodeType="withEffect" p14:presetBounceEnd="50000">
                                      <p:stCondLst>
                                        <p:cond delay="1100"/>
                                      </p:stCondLst>
                                      <p:childTnLst>
                                        <p:set>
                                          <p:cBhvr>
                                            <p:cTn id="53" dur="1" fill="hold">
                                              <p:stCondLst>
                                                <p:cond delay="0"/>
                                              </p:stCondLst>
                                            </p:cTn>
                                            <p:tgtEl>
                                              <p:spTgt spid="75"/>
                                            </p:tgtEl>
                                            <p:attrNameLst>
                                              <p:attrName>style.visibility</p:attrName>
                                            </p:attrNameLst>
                                          </p:cBhvr>
                                          <p:to>
                                            <p:strVal val="visible"/>
                                          </p:to>
                                        </p:set>
                                        <p:animEffect transition="in" filter="fade">
                                          <p:cBhvr additive="base" accumulate="none">
                                            <p:cTn id="54" dur="1005" fill="hold">
                                              <p:stCondLst>
                                                <p:cond delay="0"/>
                                              </p:stCondLst>
                                            </p:cTn>
                                            <p:tgtEl>
                                              <p:spTgt spid="75"/>
                                            </p:tgtEl>
                                          </p:cBhvr>
                                        </p:animEffect>
                                      </p:childTnLst>
                                    </p:cTn>
                                  </p:par>
                                  <p:par>
                                    <p:cTn id="55" presetID="6" presetClass="emph" presetSubtype="0" fill="hold" nodeType="withEffect" p14:presetBounceEnd="100000">
                                      <p:stCondLst>
                                        <p:cond delay="1100"/>
                                      </p:stCondLst>
                                      <p:childTnLst>
                                        <p:animScale p14:bounceEnd="100000">
                                          <p:cBhvr>
                                            <p:cTn id="56" dur="2000" fill="hold"/>
                                            <p:tgtEl>
                                              <p:spTgt spid="75"/>
                                            </p:tgtEl>
                                          </p:cBhvr>
                                          <p:by x="101000" y="101000"/>
                                          <p:from x="98000" y="98000"/>
                                          <p:to x="100000" y="100000"/>
                                        </p:animScale>
                                      </p:childTnLst>
                                    </p:cTn>
                                  </p:par>
                                  <p:par>
                                    <p:cTn id="57" presetID="47" presetClass="entr" presetSubtype="0" fill="hold" grpId="0" nodeType="withEffect">
                                      <p:stCondLst>
                                        <p:cond delay="500"/>
                                      </p:stCondLst>
                                      <p:childTnLst>
                                        <p:set>
                                          <p:cBhvr>
                                            <p:cTn id="58" dur="1" fill="hold">
                                              <p:stCondLst>
                                                <p:cond delay="0"/>
                                              </p:stCondLst>
                                            </p:cTn>
                                            <p:tgtEl>
                                              <p:spTgt spid="245"/>
                                            </p:tgtEl>
                                            <p:attrNameLst>
                                              <p:attrName>style.visibility</p:attrName>
                                            </p:attrNameLst>
                                          </p:cBhvr>
                                          <p:to>
                                            <p:strVal val="visible"/>
                                          </p:to>
                                        </p:set>
                                        <p:animEffect transition="in" filter="fade">
                                          <p:cBhvr>
                                            <p:cTn id="59" dur="200"/>
                                            <p:tgtEl>
                                              <p:spTgt spid="245"/>
                                            </p:tgtEl>
                                          </p:cBhvr>
                                        </p:animEffect>
                                        <p:anim calcmode="lin" valueType="num">
                                          <p:cBhvr>
                                            <p:cTn id="60" dur="200" fill="hold"/>
                                            <p:tgtEl>
                                              <p:spTgt spid="245"/>
                                            </p:tgtEl>
                                            <p:attrNameLst>
                                              <p:attrName>ppt_x</p:attrName>
                                            </p:attrNameLst>
                                          </p:cBhvr>
                                          <p:tavLst>
                                            <p:tav tm="0">
                                              <p:val>
                                                <p:strVal val="#ppt_x"/>
                                              </p:val>
                                            </p:tav>
                                            <p:tav tm="100000">
                                              <p:val>
                                                <p:strVal val="#ppt_x"/>
                                              </p:val>
                                            </p:tav>
                                          </p:tavLst>
                                        </p:anim>
                                        <p:anim calcmode="lin" valueType="num">
                                          <p:cBhvr>
                                            <p:cTn id="61" dur="200" fill="hold"/>
                                            <p:tgtEl>
                                              <p:spTgt spid="245"/>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100"/>
                                      </p:stCondLst>
                                      <p:childTnLst>
                                        <p:set>
                                          <p:cBhvr>
                                            <p:cTn id="63" dur="1" fill="hold">
                                              <p:stCondLst>
                                                <p:cond delay="0"/>
                                              </p:stCondLst>
                                            </p:cTn>
                                            <p:tgtEl>
                                              <p:spTgt spid="244"/>
                                            </p:tgtEl>
                                            <p:attrNameLst>
                                              <p:attrName>style.visibility</p:attrName>
                                            </p:attrNameLst>
                                          </p:cBhvr>
                                          <p:to>
                                            <p:strVal val="visible"/>
                                          </p:to>
                                        </p:set>
                                        <p:animEffect transition="in" filter="fade">
                                          <p:cBhvr>
                                            <p:cTn id="64" dur="200"/>
                                            <p:tgtEl>
                                              <p:spTgt spid="244"/>
                                            </p:tgtEl>
                                          </p:cBhvr>
                                        </p:animEffect>
                                        <p:anim calcmode="lin" valueType="num">
                                          <p:cBhvr>
                                            <p:cTn id="65" dur="200" fill="hold"/>
                                            <p:tgtEl>
                                              <p:spTgt spid="244"/>
                                            </p:tgtEl>
                                            <p:attrNameLst>
                                              <p:attrName>ppt_x</p:attrName>
                                            </p:attrNameLst>
                                          </p:cBhvr>
                                          <p:tavLst>
                                            <p:tav tm="0">
                                              <p:val>
                                                <p:strVal val="#ppt_x"/>
                                              </p:val>
                                            </p:tav>
                                            <p:tav tm="100000">
                                              <p:val>
                                                <p:strVal val="#ppt_x"/>
                                              </p:val>
                                            </p:tav>
                                          </p:tavLst>
                                        </p:anim>
                                        <p:anim calcmode="lin" valueType="num">
                                          <p:cBhvr>
                                            <p:cTn id="66" dur="200" fill="hold"/>
                                            <p:tgtEl>
                                              <p:spTgt spid="244"/>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1200"/>
                                      </p:stCondLst>
                                      <p:childTnLst>
                                        <p:set>
                                          <p:cBhvr>
                                            <p:cTn id="68" dur="1" fill="hold">
                                              <p:stCondLst>
                                                <p:cond delay="0"/>
                                              </p:stCondLst>
                                            </p:cTn>
                                            <p:tgtEl>
                                              <p:spTgt spid="242"/>
                                            </p:tgtEl>
                                            <p:attrNameLst>
                                              <p:attrName>style.visibility</p:attrName>
                                            </p:attrNameLst>
                                          </p:cBhvr>
                                          <p:to>
                                            <p:strVal val="visible"/>
                                          </p:to>
                                        </p:set>
                                        <p:animEffect transition="in" filter="fade">
                                          <p:cBhvr>
                                            <p:cTn id="69" dur="200"/>
                                            <p:tgtEl>
                                              <p:spTgt spid="242"/>
                                            </p:tgtEl>
                                          </p:cBhvr>
                                        </p:animEffect>
                                        <p:anim calcmode="lin" valueType="num">
                                          <p:cBhvr>
                                            <p:cTn id="70" dur="200" fill="hold"/>
                                            <p:tgtEl>
                                              <p:spTgt spid="242"/>
                                            </p:tgtEl>
                                            <p:attrNameLst>
                                              <p:attrName>ppt_x</p:attrName>
                                            </p:attrNameLst>
                                          </p:cBhvr>
                                          <p:tavLst>
                                            <p:tav tm="0">
                                              <p:val>
                                                <p:strVal val="#ppt_x"/>
                                              </p:val>
                                            </p:tav>
                                            <p:tav tm="100000">
                                              <p:val>
                                                <p:strVal val="#ppt_x"/>
                                              </p:val>
                                            </p:tav>
                                          </p:tavLst>
                                        </p:anim>
                                        <p:anim calcmode="lin" valueType="num">
                                          <p:cBhvr>
                                            <p:cTn id="71" dur="200" fill="hold"/>
                                            <p:tgtEl>
                                              <p:spTgt spid="242"/>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1500"/>
                                      </p:stCondLst>
                                      <p:childTnLst>
                                        <p:set>
                                          <p:cBhvr>
                                            <p:cTn id="73" dur="1" fill="hold">
                                              <p:stCondLst>
                                                <p:cond delay="0"/>
                                              </p:stCondLst>
                                            </p:cTn>
                                            <p:tgtEl>
                                              <p:spTgt spid="243"/>
                                            </p:tgtEl>
                                            <p:attrNameLst>
                                              <p:attrName>style.visibility</p:attrName>
                                            </p:attrNameLst>
                                          </p:cBhvr>
                                          <p:to>
                                            <p:strVal val="visible"/>
                                          </p:to>
                                        </p:set>
                                        <p:animEffect transition="in" filter="fade">
                                          <p:cBhvr>
                                            <p:cTn id="74" dur="200"/>
                                            <p:tgtEl>
                                              <p:spTgt spid="243"/>
                                            </p:tgtEl>
                                          </p:cBhvr>
                                        </p:animEffect>
                                        <p:anim calcmode="lin" valueType="num">
                                          <p:cBhvr>
                                            <p:cTn id="75" dur="200" fill="hold"/>
                                            <p:tgtEl>
                                              <p:spTgt spid="243"/>
                                            </p:tgtEl>
                                            <p:attrNameLst>
                                              <p:attrName>ppt_x</p:attrName>
                                            </p:attrNameLst>
                                          </p:cBhvr>
                                          <p:tavLst>
                                            <p:tav tm="0">
                                              <p:val>
                                                <p:strVal val="#ppt_x"/>
                                              </p:val>
                                            </p:tav>
                                            <p:tav tm="100000">
                                              <p:val>
                                                <p:strVal val="#ppt_x"/>
                                              </p:val>
                                            </p:tav>
                                          </p:tavLst>
                                        </p:anim>
                                        <p:anim calcmode="lin" valueType="num">
                                          <p:cBhvr>
                                            <p:cTn id="76" dur="200" fill="hold"/>
                                            <p:tgtEl>
                                              <p:spTgt spid="243"/>
                                            </p:tgtEl>
                                            <p:attrNameLst>
                                              <p:attrName>ppt_y</p:attrName>
                                            </p:attrNameLst>
                                          </p:cBhvr>
                                          <p:tavLst>
                                            <p:tav tm="0">
                                              <p:val>
                                                <p:strVal val="#ppt_y-.1"/>
                                              </p:val>
                                            </p:tav>
                                            <p:tav tm="100000">
                                              <p:val>
                                                <p:strVal val="#ppt_y"/>
                                              </p:val>
                                            </p:tav>
                                          </p:tavLst>
                                        </p:anim>
                                      </p:childTnLst>
                                    </p:cTn>
                                  </p:par>
                                  <p:par>
                                    <p:cTn id="77" presetID="64" presetClass="path" presetSubtype="0" accel="22000" fill="hold" nodeType="withEffect" p14:presetBounceEnd="60000">
                                      <p:stCondLst>
                                        <p:cond delay="0"/>
                                      </p:stCondLst>
                                      <p:childTnLst>
                                        <p:animMotion origin="layout" path="M -3.75E-6 -2.96296E-6 L -3.75E-6 -0.2412 " pathEditMode="relative" rAng="0" ptsTypes="AA" p14:bounceEnd="60000">
                                          <p:cBhvr>
                                            <p:cTn id="78" dur="500" fill="hold"/>
                                            <p:tgtEl>
                                              <p:spTgt spid="2"/>
                                            </p:tgtEl>
                                            <p:attrNameLst>
                                              <p:attrName>ppt_x</p:attrName>
                                              <p:attrName>ppt_y</p:attrName>
                                            </p:attrNameLst>
                                          </p:cBhvr>
                                          <p:rCtr x="0" y="-12060"/>
                                        </p:animMotion>
                                      </p:childTnLst>
                                    </p:cTn>
                                  </p:par>
                                  <p:par>
                                    <p:cTn id="79" presetID="64" presetClass="path" presetSubtype="0" accel="22000" fill="hold" nodeType="withEffect" p14:presetBounceEnd="60000">
                                      <p:stCondLst>
                                        <p:cond delay="300"/>
                                      </p:stCondLst>
                                      <p:childTnLst>
                                        <p:animMotion origin="layout" path="M -2.70833E-6 7.40741E-7 L -2.70833E-6 -0.2412 " pathEditMode="relative" rAng="0" ptsTypes="AA" p14:bounceEnd="60000">
                                          <p:cBhvr>
                                            <p:cTn id="80" dur="500" fill="hold"/>
                                            <p:tgtEl>
                                              <p:spTgt spid="3"/>
                                            </p:tgtEl>
                                            <p:attrNameLst>
                                              <p:attrName>ppt_x</p:attrName>
                                              <p:attrName>ppt_y</p:attrName>
                                            </p:attrNameLst>
                                          </p:cBhvr>
                                          <p:rCtr x="0" y="-12060"/>
                                        </p:animMotion>
                                      </p:childTnLst>
                                    </p:cTn>
                                  </p:par>
                                  <p:par>
                                    <p:cTn id="81" presetID="64" presetClass="path" presetSubtype="0" accel="22000" fill="hold" nodeType="withEffect" p14:presetBounceEnd="60000">
                                      <p:stCondLst>
                                        <p:cond delay="600"/>
                                      </p:stCondLst>
                                      <p:childTnLst>
                                        <p:animMotion origin="layout" path="M -2.08333E-6 -1.85185E-6 L -2.08333E-6 -0.2412 " pathEditMode="relative" rAng="0" ptsTypes="AA" p14:bounceEnd="60000">
                                          <p:cBhvr>
                                            <p:cTn id="82" dur="500" fill="hold"/>
                                            <p:tgtEl>
                                              <p:spTgt spid="7"/>
                                            </p:tgtEl>
                                            <p:attrNameLst>
                                              <p:attrName>ppt_x</p:attrName>
                                              <p:attrName>ppt_y</p:attrName>
                                            </p:attrNameLst>
                                          </p:cBhvr>
                                          <p:rCtr x="0" y="-12060"/>
                                        </p:animMotion>
                                      </p:childTnLst>
                                    </p:cTn>
                                  </p:par>
                                  <p:par>
                                    <p:cTn id="83" presetID="64" presetClass="path" presetSubtype="0" accel="22000" fill="hold" nodeType="withEffect" p14:presetBounceEnd="60000">
                                      <p:stCondLst>
                                        <p:cond delay="900"/>
                                      </p:stCondLst>
                                      <p:childTnLst>
                                        <p:animMotion origin="layout" path="M 3.33333E-6 4.07407E-6 L 3.33333E-6 -0.24121 " pathEditMode="relative" rAng="0" ptsTypes="AA" p14:bounceEnd="60000">
                                          <p:cBhvr>
                                            <p:cTn id="84" dur="500" fill="hold"/>
                                            <p:tgtEl>
                                              <p:spTgt spid="5"/>
                                            </p:tgtEl>
                                            <p:attrNameLst>
                                              <p:attrName>ppt_x</p:attrName>
                                              <p:attrName>ppt_y</p:attrName>
                                            </p:attrNameLst>
                                          </p:cBhvr>
                                          <p:rCtr x="0" y="-1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P spid="243" grpId="0"/>
          <p:bldP spid="244" grpId="0"/>
          <p:bldP spid="245" grpId="0"/>
          <p:bldP spid="270" grpId="0" animBg="1"/>
          <p:bldP spid="270"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par>
                                    <p:cTn id="8" presetID="22" presetClass="entr" presetSubtype="4" fill="hold" nodeType="withEffect">
                                      <p:stCondLst>
                                        <p:cond delay="200"/>
                                      </p:stCondLst>
                                      <p:childTnLst>
                                        <p:set>
                                          <p:cBhvr>
                                            <p:cTn id="9" dur="1" fill="hold">
                                              <p:stCondLst>
                                                <p:cond delay="0"/>
                                              </p:stCondLst>
                                            </p:cTn>
                                            <p:tgtEl>
                                              <p:spTgt spid="79"/>
                                            </p:tgtEl>
                                            <p:attrNameLst>
                                              <p:attrName>style.visibility</p:attrName>
                                            </p:attrNameLst>
                                          </p:cBhvr>
                                          <p:to>
                                            <p:strVal val="visible"/>
                                          </p:to>
                                        </p:set>
                                        <p:animEffect transition="in" filter="wipe(down)">
                                          <p:cBhvr>
                                            <p:cTn id="10" dur="500"/>
                                            <p:tgtEl>
                                              <p:spTgt spid="79"/>
                                            </p:tgtEl>
                                          </p:cBhvr>
                                        </p:animEffect>
                                      </p:childTnLst>
                                    </p:cTn>
                                  </p:par>
                                  <p:par>
                                    <p:cTn id="11" presetID="22" presetClass="entr" presetSubtype="4" fill="hold" nodeType="withEffect">
                                      <p:stCondLst>
                                        <p:cond delay="4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600"/>
                                      </p:stCondLst>
                                      <p:childTnLst>
                                        <p:set>
                                          <p:cBhvr>
                                            <p:cTn id="15" dur="1" fill="hold">
                                              <p:stCondLst>
                                                <p:cond delay="0"/>
                                              </p:stCondLst>
                                            </p:cTn>
                                            <p:tgtEl>
                                              <p:spTgt spid="81"/>
                                            </p:tgtEl>
                                            <p:attrNameLst>
                                              <p:attrName>style.visibility</p:attrName>
                                            </p:attrNameLst>
                                          </p:cBhvr>
                                          <p:to>
                                            <p:strVal val="visible"/>
                                          </p:to>
                                        </p:set>
                                        <p:animEffect transition="in" filter="wipe(down)">
                                          <p:cBhvr>
                                            <p:cTn id="16" dur="500"/>
                                            <p:tgtEl>
                                              <p:spTgt spid="81"/>
                                            </p:tgtEl>
                                          </p:cBhvr>
                                        </p:animEffect>
                                      </p:childTnLst>
                                    </p:cTn>
                                  </p:par>
                                  <p:par>
                                    <p:cTn id="17" presetID="10" presetClass="entr" presetSubtype="0" fill="hold" nodeType="withEffect">
                                      <p:stCondLst>
                                        <p:cond delay="300"/>
                                      </p:stCondLst>
                                      <p:childTnLst>
                                        <p:set>
                                          <p:cBhvr>
                                            <p:cTn id="18" dur="1" fill="hold">
                                              <p:stCondLst>
                                                <p:cond delay="0"/>
                                              </p:stCondLst>
                                            </p:cTn>
                                            <p:tgtEl>
                                              <p:spTgt spid="66"/>
                                            </p:tgtEl>
                                            <p:attrNameLst>
                                              <p:attrName>style.visibility</p:attrName>
                                            </p:attrNameLst>
                                          </p:cBhvr>
                                          <p:to>
                                            <p:strVal val="visible"/>
                                          </p:to>
                                        </p:set>
                                        <p:animEffect transition="in" filter="fade">
                                          <p:cBhvr additive="base" accumulate="none">
                                            <p:cTn id="19" dur="1005" fill="hold">
                                              <p:stCondLst>
                                                <p:cond delay="0"/>
                                              </p:stCondLst>
                                            </p:cTn>
                                            <p:tgtEl>
                                              <p:spTgt spid="66"/>
                                            </p:tgtEl>
                                          </p:cBhvr>
                                        </p:animEffect>
                                      </p:childTnLst>
                                    </p:cTn>
                                  </p:par>
                                  <p:par>
                                    <p:cTn id="20" presetID="6" presetClass="emph" presetSubtype="0" fill="hold" nodeType="withEffect">
                                      <p:stCondLst>
                                        <p:cond delay="300"/>
                                      </p:stCondLst>
                                      <p:childTnLst>
                                        <p:animScale>
                                          <p:cBhvr>
                                            <p:cTn id="21" dur="2000" fill="hold"/>
                                            <p:tgtEl>
                                              <p:spTgt spid="66"/>
                                            </p:tgtEl>
                                          </p:cBhvr>
                                          <p:by x="101000" y="101000"/>
                                          <p:from x="98000" y="98000"/>
                                          <p:to x="100000" y="100000"/>
                                        </p:animScale>
                                      </p:childTnLst>
                                    </p:cTn>
                                  </p:par>
                                  <p:par>
                                    <p:cTn id="22" presetID="10" presetClass="entr" presetSubtype="0" fill="hold" grpId="0" nodeType="withEffect">
                                      <p:stCondLst>
                                        <p:cond delay="300"/>
                                      </p:stCondLst>
                                      <p:childTnLst>
                                        <p:set>
                                          <p:cBhvr>
                                            <p:cTn id="23" dur="1" fill="hold">
                                              <p:stCondLst>
                                                <p:cond delay="0"/>
                                              </p:stCondLst>
                                            </p:cTn>
                                            <p:tgtEl>
                                              <p:spTgt spid="270"/>
                                            </p:tgtEl>
                                            <p:attrNameLst>
                                              <p:attrName>style.visibility</p:attrName>
                                            </p:attrNameLst>
                                          </p:cBhvr>
                                          <p:to>
                                            <p:strVal val="visible"/>
                                          </p:to>
                                        </p:set>
                                        <p:animEffect transition="in" filter="fade">
                                          <p:cBhvr additive="base" accumulate="none">
                                            <p:cTn id="24" dur="1005" fill="hold">
                                              <p:stCondLst>
                                                <p:cond delay="0"/>
                                              </p:stCondLst>
                                            </p:cTn>
                                            <p:tgtEl>
                                              <p:spTgt spid="270"/>
                                            </p:tgtEl>
                                          </p:cBhvr>
                                        </p:animEffect>
                                      </p:childTnLst>
                                    </p:cTn>
                                  </p:par>
                                  <p:par>
                                    <p:cTn id="25" presetID="6" presetClass="emph" presetSubtype="0" fill="hold" grpId="1" nodeType="withEffect">
                                      <p:stCondLst>
                                        <p:cond delay="300"/>
                                      </p:stCondLst>
                                      <p:childTnLst>
                                        <p:animScale>
                                          <p:cBhvr>
                                            <p:cTn id="26" dur="2000" fill="hold"/>
                                            <p:tgtEl>
                                              <p:spTgt spid="270"/>
                                            </p:tgtEl>
                                          </p:cBhvr>
                                          <p:by x="101000" y="101000"/>
                                          <p:from x="98000" y="98000"/>
                                          <p:to x="100000" y="100000"/>
                                        </p:animScale>
                                      </p:childTnLst>
                                    </p:cTn>
                                  </p:par>
                                  <p:par>
                                    <p:cTn id="27" presetID="10" presetClass="entr" presetSubtype="0" fill="hold" nodeType="withEffect">
                                      <p:stCondLst>
                                        <p:cond delay="800"/>
                                      </p:stCondLst>
                                      <p:childTnLst>
                                        <p:set>
                                          <p:cBhvr>
                                            <p:cTn id="28" dur="1" fill="hold">
                                              <p:stCondLst>
                                                <p:cond delay="0"/>
                                              </p:stCondLst>
                                            </p:cTn>
                                            <p:tgtEl>
                                              <p:spTgt spid="246"/>
                                            </p:tgtEl>
                                            <p:attrNameLst>
                                              <p:attrName>style.visibility</p:attrName>
                                            </p:attrNameLst>
                                          </p:cBhvr>
                                          <p:to>
                                            <p:strVal val="visible"/>
                                          </p:to>
                                        </p:set>
                                        <p:animEffect transition="in" filter="fade">
                                          <p:cBhvr additive="base" accumulate="none">
                                            <p:cTn id="29" dur="1005" fill="hold">
                                              <p:stCondLst>
                                                <p:cond delay="0"/>
                                              </p:stCondLst>
                                            </p:cTn>
                                            <p:tgtEl>
                                              <p:spTgt spid="246"/>
                                            </p:tgtEl>
                                          </p:cBhvr>
                                        </p:animEffect>
                                      </p:childTnLst>
                                    </p:cTn>
                                  </p:par>
                                  <p:par>
                                    <p:cTn id="30" presetID="6" presetClass="emph" presetSubtype="0" fill="hold" nodeType="withEffect">
                                      <p:stCondLst>
                                        <p:cond delay="800"/>
                                      </p:stCondLst>
                                      <p:childTnLst>
                                        <p:animScale>
                                          <p:cBhvr>
                                            <p:cTn id="31" dur="2000" fill="hold"/>
                                            <p:tgtEl>
                                              <p:spTgt spid="246"/>
                                            </p:tgtEl>
                                          </p:cBhvr>
                                          <p:by x="101000" y="101000"/>
                                          <p:from x="98000" y="98000"/>
                                          <p:to x="100000" y="100000"/>
                                        </p:animScale>
                                      </p:childTnLst>
                                    </p:cTn>
                                  </p:par>
                                  <p:par>
                                    <p:cTn id="32" presetID="10" presetClass="entr" presetSubtype="0" fill="hold" nodeType="withEffect">
                                      <p:stCondLst>
                                        <p:cond delay="700"/>
                                      </p:stCondLst>
                                      <p:childTnLst>
                                        <p:set>
                                          <p:cBhvr>
                                            <p:cTn id="33" dur="1" fill="hold">
                                              <p:stCondLst>
                                                <p:cond delay="0"/>
                                              </p:stCondLst>
                                            </p:cTn>
                                            <p:tgtEl>
                                              <p:spTgt spid="69"/>
                                            </p:tgtEl>
                                            <p:attrNameLst>
                                              <p:attrName>style.visibility</p:attrName>
                                            </p:attrNameLst>
                                          </p:cBhvr>
                                          <p:to>
                                            <p:strVal val="visible"/>
                                          </p:to>
                                        </p:set>
                                        <p:animEffect transition="in" filter="fade">
                                          <p:cBhvr additive="base" accumulate="none">
                                            <p:cTn id="34" dur="1005" fill="hold">
                                              <p:stCondLst>
                                                <p:cond delay="0"/>
                                              </p:stCondLst>
                                            </p:cTn>
                                            <p:tgtEl>
                                              <p:spTgt spid="69"/>
                                            </p:tgtEl>
                                          </p:cBhvr>
                                        </p:animEffect>
                                      </p:childTnLst>
                                    </p:cTn>
                                  </p:par>
                                  <p:par>
                                    <p:cTn id="35" presetID="6" presetClass="emph" presetSubtype="0" fill="hold" nodeType="withEffect">
                                      <p:stCondLst>
                                        <p:cond delay="700"/>
                                      </p:stCondLst>
                                      <p:childTnLst>
                                        <p:animScale>
                                          <p:cBhvr>
                                            <p:cTn id="36" dur="2000" fill="hold"/>
                                            <p:tgtEl>
                                              <p:spTgt spid="69"/>
                                            </p:tgtEl>
                                          </p:cBhvr>
                                          <p:by x="101000" y="101000"/>
                                          <p:from x="98000" y="98000"/>
                                          <p:to x="100000" y="100000"/>
                                        </p:animScale>
                                      </p:childTnLst>
                                    </p:cTn>
                                  </p:par>
                                  <p:par>
                                    <p:cTn id="37" presetID="10" presetClass="entr" presetSubtype="0" fill="hold" nodeType="withEffect">
                                      <p:stCondLst>
                                        <p:cond delay="900"/>
                                      </p:stCondLst>
                                      <p:childTnLst>
                                        <p:set>
                                          <p:cBhvr>
                                            <p:cTn id="38" dur="1" fill="hold">
                                              <p:stCondLst>
                                                <p:cond delay="0"/>
                                              </p:stCondLst>
                                            </p:cTn>
                                            <p:tgtEl>
                                              <p:spTgt spid="251"/>
                                            </p:tgtEl>
                                            <p:attrNameLst>
                                              <p:attrName>style.visibility</p:attrName>
                                            </p:attrNameLst>
                                          </p:cBhvr>
                                          <p:to>
                                            <p:strVal val="visible"/>
                                          </p:to>
                                        </p:set>
                                        <p:animEffect transition="in" filter="fade">
                                          <p:cBhvr additive="base" accumulate="none">
                                            <p:cTn id="39" dur="1005" fill="hold">
                                              <p:stCondLst>
                                                <p:cond delay="0"/>
                                              </p:stCondLst>
                                            </p:cTn>
                                            <p:tgtEl>
                                              <p:spTgt spid="251"/>
                                            </p:tgtEl>
                                          </p:cBhvr>
                                        </p:animEffect>
                                      </p:childTnLst>
                                    </p:cTn>
                                  </p:par>
                                  <p:par>
                                    <p:cTn id="40" presetID="6" presetClass="emph" presetSubtype="0" fill="hold" nodeType="withEffect">
                                      <p:stCondLst>
                                        <p:cond delay="900"/>
                                      </p:stCondLst>
                                      <p:childTnLst>
                                        <p:animScale>
                                          <p:cBhvr>
                                            <p:cTn id="41" dur="2000" fill="hold"/>
                                            <p:tgtEl>
                                              <p:spTgt spid="251"/>
                                            </p:tgtEl>
                                          </p:cBhvr>
                                          <p:by x="101000" y="101000"/>
                                          <p:from x="98000" y="98000"/>
                                          <p:to x="100000" y="100000"/>
                                        </p:animScale>
                                      </p:childTnLst>
                                    </p:cTn>
                                  </p:par>
                                  <p:par>
                                    <p:cTn id="42" presetID="10" presetClass="entr" presetSubtype="0" fill="hold" nodeType="withEffect">
                                      <p:stCondLst>
                                        <p:cond delay="900"/>
                                      </p:stCondLst>
                                      <p:childTnLst>
                                        <p:set>
                                          <p:cBhvr>
                                            <p:cTn id="43" dur="1" fill="hold">
                                              <p:stCondLst>
                                                <p:cond delay="0"/>
                                              </p:stCondLst>
                                            </p:cTn>
                                            <p:tgtEl>
                                              <p:spTgt spid="72"/>
                                            </p:tgtEl>
                                            <p:attrNameLst>
                                              <p:attrName>style.visibility</p:attrName>
                                            </p:attrNameLst>
                                          </p:cBhvr>
                                          <p:to>
                                            <p:strVal val="visible"/>
                                          </p:to>
                                        </p:set>
                                        <p:animEffect transition="in" filter="fade">
                                          <p:cBhvr additive="base" accumulate="none">
                                            <p:cTn id="44" dur="1005" fill="hold">
                                              <p:stCondLst>
                                                <p:cond delay="0"/>
                                              </p:stCondLst>
                                            </p:cTn>
                                            <p:tgtEl>
                                              <p:spTgt spid="72"/>
                                            </p:tgtEl>
                                          </p:cBhvr>
                                        </p:animEffect>
                                      </p:childTnLst>
                                    </p:cTn>
                                  </p:par>
                                  <p:par>
                                    <p:cTn id="45" presetID="6" presetClass="emph" presetSubtype="0" fill="hold" nodeType="withEffect">
                                      <p:stCondLst>
                                        <p:cond delay="900"/>
                                      </p:stCondLst>
                                      <p:childTnLst>
                                        <p:animScale>
                                          <p:cBhvr>
                                            <p:cTn id="46" dur="2000" fill="hold"/>
                                            <p:tgtEl>
                                              <p:spTgt spid="72"/>
                                            </p:tgtEl>
                                          </p:cBhvr>
                                          <p:by x="101000" y="101000"/>
                                          <p:from x="98000" y="98000"/>
                                          <p:to x="100000" y="100000"/>
                                        </p:animScale>
                                      </p:childTnLst>
                                    </p:cTn>
                                  </p:par>
                                  <p:par>
                                    <p:cTn id="47" presetID="10" presetClass="entr" presetSubtype="0" fill="hold" nodeType="withEffect">
                                      <p:stCondLst>
                                        <p:cond delay="1100"/>
                                      </p:stCondLst>
                                      <p:childTnLst>
                                        <p:set>
                                          <p:cBhvr>
                                            <p:cTn id="48" dur="1" fill="hold">
                                              <p:stCondLst>
                                                <p:cond delay="0"/>
                                              </p:stCondLst>
                                            </p:cTn>
                                            <p:tgtEl>
                                              <p:spTgt spid="255"/>
                                            </p:tgtEl>
                                            <p:attrNameLst>
                                              <p:attrName>style.visibility</p:attrName>
                                            </p:attrNameLst>
                                          </p:cBhvr>
                                          <p:to>
                                            <p:strVal val="visible"/>
                                          </p:to>
                                        </p:set>
                                        <p:animEffect transition="in" filter="fade">
                                          <p:cBhvr additive="base" accumulate="none">
                                            <p:cTn id="49" dur="1005" fill="hold">
                                              <p:stCondLst>
                                                <p:cond delay="0"/>
                                              </p:stCondLst>
                                            </p:cTn>
                                            <p:tgtEl>
                                              <p:spTgt spid="255"/>
                                            </p:tgtEl>
                                          </p:cBhvr>
                                        </p:animEffect>
                                      </p:childTnLst>
                                    </p:cTn>
                                  </p:par>
                                  <p:par>
                                    <p:cTn id="50" presetID="6" presetClass="emph" presetSubtype="0" fill="hold" nodeType="withEffect">
                                      <p:stCondLst>
                                        <p:cond delay="1100"/>
                                      </p:stCondLst>
                                      <p:childTnLst>
                                        <p:animScale>
                                          <p:cBhvr>
                                            <p:cTn id="51" dur="2000" fill="hold"/>
                                            <p:tgtEl>
                                              <p:spTgt spid="255"/>
                                            </p:tgtEl>
                                          </p:cBhvr>
                                          <p:by x="101000" y="101000"/>
                                          <p:from x="98000" y="98000"/>
                                          <p:to x="100000" y="100000"/>
                                        </p:animScale>
                                      </p:childTnLst>
                                    </p:cTn>
                                  </p:par>
                                  <p:par>
                                    <p:cTn id="52" presetID="10" presetClass="entr" presetSubtype="0" fill="hold" nodeType="withEffect">
                                      <p:stCondLst>
                                        <p:cond delay="1100"/>
                                      </p:stCondLst>
                                      <p:childTnLst>
                                        <p:set>
                                          <p:cBhvr>
                                            <p:cTn id="53" dur="1" fill="hold">
                                              <p:stCondLst>
                                                <p:cond delay="0"/>
                                              </p:stCondLst>
                                            </p:cTn>
                                            <p:tgtEl>
                                              <p:spTgt spid="75"/>
                                            </p:tgtEl>
                                            <p:attrNameLst>
                                              <p:attrName>style.visibility</p:attrName>
                                            </p:attrNameLst>
                                          </p:cBhvr>
                                          <p:to>
                                            <p:strVal val="visible"/>
                                          </p:to>
                                        </p:set>
                                        <p:animEffect transition="in" filter="fade">
                                          <p:cBhvr additive="base" accumulate="none">
                                            <p:cTn id="54" dur="1005" fill="hold">
                                              <p:stCondLst>
                                                <p:cond delay="0"/>
                                              </p:stCondLst>
                                            </p:cTn>
                                            <p:tgtEl>
                                              <p:spTgt spid="75"/>
                                            </p:tgtEl>
                                          </p:cBhvr>
                                        </p:animEffect>
                                      </p:childTnLst>
                                    </p:cTn>
                                  </p:par>
                                  <p:par>
                                    <p:cTn id="55" presetID="6" presetClass="emph" presetSubtype="0" fill="hold" nodeType="withEffect">
                                      <p:stCondLst>
                                        <p:cond delay="1100"/>
                                      </p:stCondLst>
                                      <p:childTnLst>
                                        <p:animScale>
                                          <p:cBhvr>
                                            <p:cTn id="56" dur="2000" fill="hold"/>
                                            <p:tgtEl>
                                              <p:spTgt spid="75"/>
                                            </p:tgtEl>
                                          </p:cBhvr>
                                          <p:by x="101000" y="101000"/>
                                          <p:from x="98000" y="98000"/>
                                          <p:to x="100000" y="100000"/>
                                        </p:animScale>
                                      </p:childTnLst>
                                    </p:cTn>
                                  </p:par>
                                  <p:par>
                                    <p:cTn id="57" presetID="47" presetClass="entr" presetSubtype="0" fill="hold" grpId="0" nodeType="withEffect">
                                      <p:stCondLst>
                                        <p:cond delay="500"/>
                                      </p:stCondLst>
                                      <p:childTnLst>
                                        <p:set>
                                          <p:cBhvr>
                                            <p:cTn id="58" dur="1" fill="hold">
                                              <p:stCondLst>
                                                <p:cond delay="0"/>
                                              </p:stCondLst>
                                            </p:cTn>
                                            <p:tgtEl>
                                              <p:spTgt spid="245"/>
                                            </p:tgtEl>
                                            <p:attrNameLst>
                                              <p:attrName>style.visibility</p:attrName>
                                            </p:attrNameLst>
                                          </p:cBhvr>
                                          <p:to>
                                            <p:strVal val="visible"/>
                                          </p:to>
                                        </p:set>
                                        <p:animEffect transition="in" filter="fade">
                                          <p:cBhvr>
                                            <p:cTn id="59" dur="200"/>
                                            <p:tgtEl>
                                              <p:spTgt spid="245"/>
                                            </p:tgtEl>
                                          </p:cBhvr>
                                        </p:animEffect>
                                        <p:anim calcmode="lin" valueType="num">
                                          <p:cBhvr>
                                            <p:cTn id="60" dur="200" fill="hold"/>
                                            <p:tgtEl>
                                              <p:spTgt spid="245"/>
                                            </p:tgtEl>
                                            <p:attrNameLst>
                                              <p:attrName>ppt_x</p:attrName>
                                            </p:attrNameLst>
                                          </p:cBhvr>
                                          <p:tavLst>
                                            <p:tav tm="0">
                                              <p:val>
                                                <p:strVal val="#ppt_x"/>
                                              </p:val>
                                            </p:tav>
                                            <p:tav tm="100000">
                                              <p:val>
                                                <p:strVal val="#ppt_x"/>
                                              </p:val>
                                            </p:tav>
                                          </p:tavLst>
                                        </p:anim>
                                        <p:anim calcmode="lin" valueType="num">
                                          <p:cBhvr>
                                            <p:cTn id="61" dur="200" fill="hold"/>
                                            <p:tgtEl>
                                              <p:spTgt spid="245"/>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100"/>
                                      </p:stCondLst>
                                      <p:childTnLst>
                                        <p:set>
                                          <p:cBhvr>
                                            <p:cTn id="63" dur="1" fill="hold">
                                              <p:stCondLst>
                                                <p:cond delay="0"/>
                                              </p:stCondLst>
                                            </p:cTn>
                                            <p:tgtEl>
                                              <p:spTgt spid="244"/>
                                            </p:tgtEl>
                                            <p:attrNameLst>
                                              <p:attrName>style.visibility</p:attrName>
                                            </p:attrNameLst>
                                          </p:cBhvr>
                                          <p:to>
                                            <p:strVal val="visible"/>
                                          </p:to>
                                        </p:set>
                                        <p:animEffect transition="in" filter="fade">
                                          <p:cBhvr>
                                            <p:cTn id="64" dur="200"/>
                                            <p:tgtEl>
                                              <p:spTgt spid="244"/>
                                            </p:tgtEl>
                                          </p:cBhvr>
                                        </p:animEffect>
                                        <p:anim calcmode="lin" valueType="num">
                                          <p:cBhvr>
                                            <p:cTn id="65" dur="200" fill="hold"/>
                                            <p:tgtEl>
                                              <p:spTgt spid="244"/>
                                            </p:tgtEl>
                                            <p:attrNameLst>
                                              <p:attrName>ppt_x</p:attrName>
                                            </p:attrNameLst>
                                          </p:cBhvr>
                                          <p:tavLst>
                                            <p:tav tm="0">
                                              <p:val>
                                                <p:strVal val="#ppt_x"/>
                                              </p:val>
                                            </p:tav>
                                            <p:tav tm="100000">
                                              <p:val>
                                                <p:strVal val="#ppt_x"/>
                                              </p:val>
                                            </p:tav>
                                          </p:tavLst>
                                        </p:anim>
                                        <p:anim calcmode="lin" valueType="num">
                                          <p:cBhvr>
                                            <p:cTn id="66" dur="200" fill="hold"/>
                                            <p:tgtEl>
                                              <p:spTgt spid="244"/>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1200"/>
                                      </p:stCondLst>
                                      <p:childTnLst>
                                        <p:set>
                                          <p:cBhvr>
                                            <p:cTn id="68" dur="1" fill="hold">
                                              <p:stCondLst>
                                                <p:cond delay="0"/>
                                              </p:stCondLst>
                                            </p:cTn>
                                            <p:tgtEl>
                                              <p:spTgt spid="242"/>
                                            </p:tgtEl>
                                            <p:attrNameLst>
                                              <p:attrName>style.visibility</p:attrName>
                                            </p:attrNameLst>
                                          </p:cBhvr>
                                          <p:to>
                                            <p:strVal val="visible"/>
                                          </p:to>
                                        </p:set>
                                        <p:animEffect transition="in" filter="fade">
                                          <p:cBhvr>
                                            <p:cTn id="69" dur="200"/>
                                            <p:tgtEl>
                                              <p:spTgt spid="242"/>
                                            </p:tgtEl>
                                          </p:cBhvr>
                                        </p:animEffect>
                                        <p:anim calcmode="lin" valueType="num">
                                          <p:cBhvr>
                                            <p:cTn id="70" dur="200" fill="hold"/>
                                            <p:tgtEl>
                                              <p:spTgt spid="242"/>
                                            </p:tgtEl>
                                            <p:attrNameLst>
                                              <p:attrName>ppt_x</p:attrName>
                                            </p:attrNameLst>
                                          </p:cBhvr>
                                          <p:tavLst>
                                            <p:tav tm="0">
                                              <p:val>
                                                <p:strVal val="#ppt_x"/>
                                              </p:val>
                                            </p:tav>
                                            <p:tav tm="100000">
                                              <p:val>
                                                <p:strVal val="#ppt_x"/>
                                              </p:val>
                                            </p:tav>
                                          </p:tavLst>
                                        </p:anim>
                                        <p:anim calcmode="lin" valueType="num">
                                          <p:cBhvr>
                                            <p:cTn id="71" dur="200" fill="hold"/>
                                            <p:tgtEl>
                                              <p:spTgt spid="242"/>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1500"/>
                                      </p:stCondLst>
                                      <p:childTnLst>
                                        <p:set>
                                          <p:cBhvr>
                                            <p:cTn id="73" dur="1" fill="hold">
                                              <p:stCondLst>
                                                <p:cond delay="0"/>
                                              </p:stCondLst>
                                            </p:cTn>
                                            <p:tgtEl>
                                              <p:spTgt spid="243"/>
                                            </p:tgtEl>
                                            <p:attrNameLst>
                                              <p:attrName>style.visibility</p:attrName>
                                            </p:attrNameLst>
                                          </p:cBhvr>
                                          <p:to>
                                            <p:strVal val="visible"/>
                                          </p:to>
                                        </p:set>
                                        <p:animEffect transition="in" filter="fade">
                                          <p:cBhvr>
                                            <p:cTn id="74" dur="200"/>
                                            <p:tgtEl>
                                              <p:spTgt spid="243"/>
                                            </p:tgtEl>
                                          </p:cBhvr>
                                        </p:animEffect>
                                        <p:anim calcmode="lin" valueType="num">
                                          <p:cBhvr>
                                            <p:cTn id="75" dur="200" fill="hold"/>
                                            <p:tgtEl>
                                              <p:spTgt spid="243"/>
                                            </p:tgtEl>
                                            <p:attrNameLst>
                                              <p:attrName>ppt_x</p:attrName>
                                            </p:attrNameLst>
                                          </p:cBhvr>
                                          <p:tavLst>
                                            <p:tav tm="0">
                                              <p:val>
                                                <p:strVal val="#ppt_x"/>
                                              </p:val>
                                            </p:tav>
                                            <p:tav tm="100000">
                                              <p:val>
                                                <p:strVal val="#ppt_x"/>
                                              </p:val>
                                            </p:tav>
                                          </p:tavLst>
                                        </p:anim>
                                        <p:anim calcmode="lin" valueType="num">
                                          <p:cBhvr>
                                            <p:cTn id="76" dur="200" fill="hold"/>
                                            <p:tgtEl>
                                              <p:spTgt spid="243"/>
                                            </p:tgtEl>
                                            <p:attrNameLst>
                                              <p:attrName>ppt_y</p:attrName>
                                            </p:attrNameLst>
                                          </p:cBhvr>
                                          <p:tavLst>
                                            <p:tav tm="0">
                                              <p:val>
                                                <p:strVal val="#ppt_y-.1"/>
                                              </p:val>
                                            </p:tav>
                                            <p:tav tm="100000">
                                              <p:val>
                                                <p:strVal val="#ppt_y"/>
                                              </p:val>
                                            </p:tav>
                                          </p:tavLst>
                                        </p:anim>
                                      </p:childTnLst>
                                    </p:cTn>
                                  </p:par>
                                  <p:par>
                                    <p:cTn id="77" presetID="64" presetClass="path" presetSubtype="0" accel="22000" fill="hold" nodeType="withEffect">
                                      <p:stCondLst>
                                        <p:cond delay="0"/>
                                      </p:stCondLst>
                                      <p:childTnLst>
                                        <p:animMotion origin="layout" path="M -3.75E-6 -2.96296E-6 L -3.75E-6 -0.2412 " pathEditMode="relative" rAng="0" ptsTypes="AA">
                                          <p:cBhvr>
                                            <p:cTn id="78" dur="500" fill="hold"/>
                                            <p:tgtEl>
                                              <p:spTgt spid="2"/>
                                            </p:tgtEl>
                                            <p:attrNameLst>
                                              <p:attrName>ppt_x</p:attrName>
                                              <p:attrName>ppt_y</p:attrName>
                                            </p:attrNameLst>
                                          </p:cBhvr>
                                          <p:rCtr x="0" y="-12060"/>
                                        </p:animMotion>
                                      </p:childTnLst>
                                    </p:cTn>
                                  </p:par>
                                  <p:par>
                                    <p:cTn id="79" presetID="64" presetClass="path" presetSubtype="0" accel="22000" fill="hold" nodeType="withEffect">
                                      <p:stCondLst>
                                        <p:cond delay="300"/>
                                      </p:stCondLst>
                                      <p:childTnLst>
                                        <p:animMotion origin="layout" path="M -2.70833E-6 7.40741E-7 L -2.70833E-6 -0.2412 " pathEditMode="relative" rAng="0" ptsTypes="AA">
                                          <p:cBhvr>
                                            <p:cTn id="80" dur="500" fill="hold"/>
                                            <p:tgtEl>
                                              <p:spTgt spid="3"/>
                                            </p:tgtEl>
                                            <p:attrNameLst>
                                              <p:attrName>ppt_x</p:attrName>
                                              <p:attrName>ppt_y</p:attrName>
                                            </p:attrNameLst>
                                          </p:cBhvr>
                                          <p:rCtr x="0" y="-12060"/>
                                        </p:animMotion>
                                      </p:childTnLst>
                                    </p:cTn>
                                  </p:par>
                                  <p:par>
                                    <p:cTn id="81" presetID="64" presetClass="path" presetSubtype="0" accel="22000" fill="hold" nodeType="withEffect">
                                      <p:stCondLst>
                                        <p:cond delay="600"/>
                                      </p:stCondLst>
                                      <p:childTnLst>
                                        <p:animMotion origin="layout" path="M -2.08333E-6 -1.85185E-6 L -2.08333E-6 -0.2412 " pathEditMode="relative" rAng="0" ptsTypes="AA">
                                          <p:cBhvr>
                                            <p:cTn id="82" dur="500" fill="hold"/>
                                            <p:tgtEl>
                                              <p:spTgt spid="7"/>
                                            </p:tgtEl>
                                            <p:attrNameLst>
                                              <p:attrName>ppt_x</p:attrName>
                                              <p:attrName>ppt_y</p:attrName>
                                            </p:attrNameLst>
                                          </p:cBhvr>
                                          <p:rCtr x="0" y="-12060"/>
                                        </p:animMotion>
                                      </p:childTnLst>
                                    </p:cTn>
                                  </p:par>
                                  <p:par>
                                    <p:cTn id="83" presetID="64" presetClass="path" presetSubtype="0" accel="22000" fill="hold" nodeType="withEffect">
                                      <p:stCondLst>
                                        <p:cond delay="900"/>
                                      </p:stCondLst>
                                      <p:childTnLst>
                                        <p:animMotion origin="layout" path="M 3.33333E-6 4.07407E-6 L 3.33333E-6 -0.24121 " pathEditMode="relative" rAng="0" ptsTypes="AA">
                                          <p:cBhvr>
                                            <p:cTn id="84" dur="500" fill="hold"/>
                                            <p:tgtEl>
                                              <p:spTgt spid="5"/>
                                            </p:tgtEl>
                                            <p:attrNameLst>
                                              <p:attrName>ppt_x</p:attrName>
                                              <p:attrName>ppt_y</p:attrName>
                                            </p:attrNameLst>
                                          </p:cBhvr>
                                          <p:rCtr x="0" y="-1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0"/>
          <p:bldP spid="243" grpId="0"/>
          <p:bldP spid="244" grpId="0"/>
          <p:bldP spid="245" grpId="0"/>
          <p:bldP spid="270" grpId="0" animBg="1"/>
          <p:bldP spid="270" grpId="1"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9" name="Freeform 37"/>
          <p:cNvSpPr>
            <a:spLocks/>
          </p:cNvSpPr>
          <p:nvPr/>
        </p:nvSpPr>
        <p:spPr bwMode="auto">
          <a:xfrm rot="18366779" flipH="1">
            <a:off x="5057392" y="6054922"/>
            <a:ext cx="484579" cy="163386"/>
          </a:xfrm>
          <a:custGeom>
            <a:avLst/>
            <a:gdLst>
              <a:gd name="T0" fmla="*/ 8 w 1257"/>
              <a:gd name="T1" fmla="*/ 876 h 876"/>
              <a:gd name="T2" fmla="*/ 0 w 1257"/>
              <a:gd name="T3" fmla="*/ 867 h 876"/>
              <a:gd name="T4" fmla="*/ 1257 w 1257"/>
              <a:gd name="T5" fmla="*/ 0 h 876"/>
              <a:gd name="T6" fmla="*/ 1257 w 1257"/>
              <a:gd name="T7" fmla="*/ 8 h 876"/>
              <a:gd name="T8" fmla="*/ 8 w 1257"/>
              <a:gd name="T9" fmla="*/ 876 h 876"/>
            </a:gdLst>
            <a:ahLst/>
            <a:cxnLst>
              <a:cxn ang="0">
                <a:pos x="T0" y="T1"/>
              </a:cxn>
              <a:cxn ang="0">
                <a:pos x="T2" y="T3"/>
              </a:cxn>
              <a:cxn ang="0">
                <a:pos x="T4" y="T5"/>
              </a:cxn>
              <a:cxn ang="0">
                <a:pos x="T6" y="T7"/>
              </a:cxn>
              <a:cxn ang="0">
                <a:pos x="T8" y="T9"/>
              </a:cxn>
            </a:cxnLst>
            <a:rect l="0" t="0" r="r" b="b"/>
            <a:pathLst>
              <a:path w="1257" h="876">
                <a:moveTo>
                  <a:pt x="8" y="876"/>
                </a:moveTo>
                <a:lnTo>
                  <a:pt x="0" y="867"/>
                </a:lnTo>
                <a:lnTo>
                  <a:pt x="1257" y="0"/>
                </a:lnTo>
                <a:lnTo>
                  <a:pt x="1257" y="8"/>
                </a:lnTo>
                <a:lnTo>
                  <a:pt x="8" y="876"/>
                </a:lnTo>
                <a:close/>
              </a:path>
            </a:pathLst>
          </a:custGeom>
          <a:solidFill>
            <a:schemeClr val="bg1">
              <a:lumMod val="75000"/>
            </a:schemeClr>
          </a:solidFill>
          <a:ln w="9525">
            <a:solidFill>
              <a:srgbClr val="7F7F7F"/>
            </a:solidFill>
            <a:round/>
            <a:headEnd/>
            <a:tailEnd/>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1" name="Freeform 30"/>
          <p:cNvSpPr>
            <a:spLocks/>
          </p:cNvSpPr>
          <p:nvPr/>
        </p:nvSpPr>
        <p:spPr bwMode="auto">
          <a:xfrm rot="3719813">
            <a:off x="8678782" y="4658959"/>
            <a:ext cx="1648086" cy="279567"/>
          </a:xfrm>
          <a:custGeom>
            <a:avLst/>
            <a:gdLst>
              <a:gd name="T0" fmla="*/ 0 w 731"/>
              <a:gd name="T1" fmla="*/ 124 h 124"/>
              <a:gd name="T2" fmla="*/ 0 w 731"/>
              <a:gd name="T3" fmla="*/ 115 h 124"/>
              <a:gd name="T4" fmla="*/ 731 w 731"/>
              <a:gd name="T5" fmla="*/ 0 h 124"/>
              <a:gd name="T6" fmla="*/ 731 w 731"/>
              <a:gd name="T7" fmla="*/ 8 h 124"/>
              <a:gd name="T8" fmla="*/ 0 w 731"/>
              <a:gd name="T9" fmla="*/ 124 h 124"/>
            </a:gdLst>
            <a:ahLst/>
            <a:cxnLst>
              <a:cxn ang="0">
                <a:pos x="T0" y="T1"/>
              </a:cxn>
              <a:cxn ang="0">
                <a:pos x="T2" y="T3"/>
              </a:cxn>
              <a:cxn ang="0">
                <a:pos x="T4" y="T5"/>
              </a:cxn>
              <a:cxn ang="0">
                <a:pos x="T6" y="T7"/>
              </a:cxn>
              <a:cxn ang="0">
                <a:pos x="T8" y="T9"/>
              </a:cxn>
            </a:cxnLst>
            <a:rect l="0" t="0" r="r" b="b"/>
            <a:pathLst>
              <a:path w="731" h="124">
                <a:moveTo>
                  <a:pt x="0" y="124"/>
                </a:moveTo>
                <a:lnTo>
                  <a:pt x="0" y="115"/>
                </a:lnTo>
                <a:lnTo>
                  <a:pt x="731" y="0"/>
                </a:lnTo>
                <a:lnTo>
                  <a:pt x="731" y="8"/>
                </a:lnTo>
                <a:lnTo>
                  <a:pt x="0" y="124"/>
                </a:lnTo>
                <a:close/>
              </a:path>
            </a:pathLst>
          </a:custGeom>
          <a:solidFill>
            <a:schemeClr val="bg1">
              <a:lumMod val="65000"/>
              <a:lumOff val="35000"/>
            </a:schemeClr>
          </a:solidFill>
          <a:ln w="9525">
            <a:solidFill>
              <a:srgbClr val="7F7F7F"/>
            </a:solidFill>
            <a:round/>
            <a:headEnd/>
            <a:tailEnd/>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8" name="Freeform 7"/>
          <p:cNvSpPr>
            <a:spLocks/>
          </p:cNvSpPr>
          <p:nvPr/>
        </p:nvSpPr>
        <p:spPr bwMode="auto">
          <a:xfrm>
            <a:off x="1196274" y="4138597"/>
            <a:ext cx="625192" cy="484266"/>
          </a:xfrm>
          <a:custGeom>
            <a:avLst/>
            <a:gdLst>
              <a:gd name="T0" fmla="*/ 0 w 1150"/>
              <a:gd name="T1" fmla="*/ 710 h 710"/>
              <a:gd name="T2" fmla="*/ 0 w 1150"/>
              <a:gd name="T3" fmla="*/ 702 h 710"/>
              <a:gd name="T4" fmla="*/ 1150 w 1150"/>
              <a:gd name="T5" fmla="*/ 0 h 710"/>
              <a:gd name="T6" fmla="*/ 1150 w 1150"/>
              <a:gd name="T7" fmla="*/ 0 h 710"/>
              <a:gd name="T8" fmla="*/ 0 w 1150"/>
              <a:gd name="T9" fmla="*/ 710 h 710"/>
            </a:gdLst>
            <a:ahLst/>
            <a:cxnLst>
              <a:cxn ang="0">
                <a:pos x="T0" y="T1"/>
              </a:cxn>
              <a:cxn ang="0">
                <a:pos x="T2" y="T3"/>
              </a:cxn>
              <a:cxn ang="0">
                <a:pos x="T4" y="T5"/>
              </a:cxn>
              <a:cxn ang="0">
                <a:pos x="T6" y="T7"/>
              </a:cxn>
              <a:cxn ang="0">
                <a:pos x="T8" y="T9"/>
              </a:cxn>
            </a:cxnLst>
            <a:rect l="0" t="0" r="r" b="b"/>
            <a:pathLst>
              <a:path w="1150" h="710">
                <a:moveTo>
                  <a:pt x="0" y="710"/>
                </a:moveTo>
                <a:lnTo>
                  <a:pt x="0" y="702"/>
                </a:lnTo>
                <a:lnTo>
                  <a:pt x="1150" y="0"/>
                </a:lnTo>
                <a:lnTo>
                  <a:pt x="1150" y="0"/>
                </a:lnTo>
                <a:lnTo>
                  <a:pt x="0" y="710"/>
                </a:lnTo>
                <a:close/>
              </a:path>
            </a:pathLst>
          </a:custGeom>
          <a:solidFill>
            <a:schemeClr val="bg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9" name="Oval 22"/>
          <p:cNvSpPr>
            <a:spLocks noChangeArrowheads="1"/>
          </p:cNvSpPr>
          <p:nvPr/>
        </p:nvSpPr>
        <p:spPr bwMode="auto">
          <a:xfrm>
            <a:off x="988592" y="4489745"/>
            <a:ext cx="315639" cy="315638"/>
          </a:xfrm>
          <a:prstGeom prst="ellipse">
            <a:avLst/>
          </a:prstGeom>
          <a:solidFill>
            <a:schemeClr val="bg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3" name="Freeform 37"/>
          <p:cNvSpPr>
            <a:spLocks/>
          </p:cNvSpPr>
          <p:nvPr/>
        </p:nvSpPr>
        <p:spPr bwMode="auto">
          <a:xfrm rot="21375680" flipH="1">
            <a:off x="6342185" y="1420920"/>
            <a:ext cx="1232462" cy="480794"/>
          </a:xfrm>
          <a:custGeom>
            <a:avLst/>
            <a:gdLst>
              <a:gd name="T0" fmla="*/ 8 w 1257"/>
              <a:gd name="T1" fmla="*/ 876 h 876"/>
              <a:gd name="T2" fmla="*/ 0 w 1257"/>
              <a:gd name="T3" fmla="*/ 867 h 876"/>
              <a:gd name="T4" fmla="*/ 1257 w 1257"/>
              <a:gd name="T5" fmla="*/ 0 h 876"/>
              <a:gd name="T6" fmla="*/ 1257 w 1257"/>
              <a:gd name="T7" fmla="*/ 8 h 876"/>
              <a:gd name="T8" fmla="*/ 8 w 1257"/>
              <a:gd name="T9" fmla="*/ 876 h 876"/>
            </a:gdLst>
            <a:ahLst/>
            <a:cxnLst>
              <a:cxn ang="0">
                <a:pos x="T0" y="T1"/>
              </a:cxn>
              <a:cxn ang="0">
                <a:pos x="T2" y="T3"/>
              </a:cxn>
              <a:cxn ang="0">
                <a:pos x="T4" y="T5"/>
              </a:cxn>
              <a:cxn ang="0">
                <a:pos x="T6" y="T7"/>
              </a:cxn>
              <a:cxn ang="0">
                <a:pos x="T8" y="T9"/>
              </a:cxn>
            </a:cxnLst>
            <a:rect l="0" t="0" r="r" b="b"/>
            <a:pathLst>
              <a:path w="1257" h="876">
                <a:moveTo>
                  <a:pt x="8" y="876"/>
                </a:moveTo>
                <a:lnTo>
                  <a:pt x="0" y="867"/>
                </a:lnTo>
                <a:lnTo>
                  <a:pt x="1257" y="0"/>
                </a:lnTo>
                <a:lnTo>
                  <a:pt x="1257" y="8"/>
                </a:lnTo>
                <a:lnTo>
                  <a:pt x="8" y="876"/>
                </a:lnTo>
                <a:close/>
              </a:path>
            </a:pathLst>
          </a:custGeom>
          <a:solidFill>
            <a:schemeClr val="bg1">
              <a:lumMod val="75000"/>
            </a:schemeClr>
          </a:solidFill>
          <a:ln w="9525">
            <a:solidFill>
              <a:srgbClr val="7F7F7F"/>
            </a:solidFill>
            <a:round/>
            <a:headEnd/>
            <a:tailEnd/>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1" name="Freeform 29"/>
          <p:cNvSpPr>
            <a:spLocks/>
          </p:cNvSpPr>
          <p:nvPr/>
        </p:nvSpPr>
        <p:spPr bwMode="auto">
          <a:xfrm>
            <a:off x="3735782" y="3270526"/>
            <a:ext cx="1739272" cy="178269"/>
          </a:xfrm>
          <a:custGeom>
            <a:avLst/>
            <a:gdLst>
              <a:gd name="T0" fmla="*/ 1552 w 1552"/>
              <a:gd name="T1" fmla="*/ 124 h 124"/>
              <a:gd name="T2" fmla="*/ 0 w 1552"/>
              <a:gd name="T3" fmla="*/ 8 h 124"/>
              <a:gd name="T4" fmla="*/ 0 w 1552"/>
              <a:gd name="T5" fmla="*/ 0 h 124"/>
              <a:gd name="T6" fmla="*/ 1552 w 1552"/>
              <a:gd name="T7" fmla="*/ 115 h 124"/>
              <a:gd name="T8" fmla="*/ 1552 w 1552"/>
              <a:gd name="T9" fmla="*/ 124 h 124"/>
            </a:gdLst>
            <a:ahLst/>
            <a:cxnLst>
              <a:cxn ang="0">
                <a:pos x="T0" y="T1"/>
              </a:cxn>
              <a:cxn ang="0">
                <a:pos x="T2" y="T3"/>
              </a:cxn>
              <a:cxn ang="0">
                <a:pos x="T4" y="T5"/>
              </a:cxn>
              <a:cxn ang="0">
                <a:pos x="T6" y="T7"/>
              </a:cxn>
              <a:cxn ang="0">
                <a:pos x="T8" y="T9"/>
              </a:cxn>
            </a:cxnLst>
            <a:rect l="0" t="0" r="r" b="b"/>
            <a:pathLst>
              <a:path w="1552" h="124">
                <a:moveTo>
                  <a:pt x="1552" y="124"/>
                </a:moveTo>
                <a:lnTo>
                  <a:pt x="0" y="8"/>
                </a:lnTo>
                <a:lnTo>
                  <a:pt x="0" y="0"/>
                </a:lnTo>
                <a:lnTo>
                  <a:pt x="1552" y="115"/>
                </a:lnTo>
                <a:lnTo>
                  <a:pt x="1552" y="124"/>
                </a:lnTo>
                <a:close/>
              </a:path>
            </a:pathLst>
          </a:custGeom>
          <a:solidFill>
            <a:schemeClr val="tx1">
              <a:lumMod val="50000"/>
            </a:schemeClr>
          </a:solidFill>
          <a:ln w="9525">
            <a:solidFill>
              <a:srgbClr val="7F7F7F"/>
            </a:solidFill>
            <a:round/>
            <a:headEnd/>
            <a:tailEnd/>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2" name="Oval 141"/>
          <p:cNvSpPr>
            <a:spLocks noChangeArrowheads="1"/>
          </p:cNvSpPr>
          <p:nvPr/>
        </p:nvSpPr>
        <p:spPr bwMode="auto">
          <a:xfrm>
            <a:off x="5335247" y="3098656"/>
            <a:ext cx="854853" cy="859375"/>
          </a:xfrm>
          <a:prstGeom prst="ellipse">
            <a:avLst/>
          </a:prstGeom>
          <a:solidFill>
            <a:schemeClr val="tx1">
              <a:lumMod val="50000"/>
            </a:schemeClr>
          </a:solidFill>
          <a:ln w="9525">
            <a:solidFill>
              <a:srgbClr val="595959"/>
            </a:solidFill>
            <a:round/>
            <a:headEnd/>
            <a:tailEnd/>
          </a:ln>
          <a:extLst/>
        </p:spPr>
        <p:txBody>
          <a:bodyPr vert="horz" wrap="square" lIns="91440" tIns="45720" rIns="91440" bIns="45720" numCol="1" anchor="t" anchorCtr="0" compatLnSpc="1">
            <a:prstTxWarp prst="textNoShape">
              <a:avLst/>
            </a:prstTxWarp>
          </a:bodyPr>
          <a:lstStyle/>
          <a:p>
            <a:pPr algn="ctr"/>
            <a:endParaRPr lang="zh-CN" altLang="en-US" sz="1600" dirty="0">
              <a:cs typeface="+mn-ea"/>
              <a:sym typeface="+mn-lt"/>
            </a:endParaRPr>
          </a:p>
        </p:txBody>
      </p:sp>
      <p:cxnSp>
        <p:nvCxnSpPr>
          <p:cNvPr id="68" name="直接连接符 67"/>
          <p:cNvCxnSpPr/>
          <p:nvPr/>
        </p:nvCxnSpPr>
        <p:spPr>
          <a:xfrm flipV="1">
            <a:off x="6350928" y="3958032"/>
            <a:ext cx="2558893" cy="1821389"/>
          </a:xfrm>
          <a:prstGeom prst="line">
            <a:avLst/>
          </a:prstGeom>
          <a:ln>
            <a:solidFill>
              <a:srgbClr val="A2D06E"/>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flipV="1">
            <a:off x="7776940" y="1869973"/>
            <a:ext cx="1132881" cy="2088059"/>
          </a:xfrm>
          <a:prstGeom prst="line">
            <a:avLst/>
          </a:prstGeom>
          <a:ln>
            <a:solidFill>
              <a:srgbClr val="5EC2AA"/>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2645750" y="3275462"/>
            <a:ext cx="3368216" cy="2331540"/>
          </a:xfrm>
          <a:prstGeom prst="line">
            <a:avLst/>
          </a:prstGeom>
          <a:ln>
            <a:solidFill>
              <a:srgbClr val="5EC2AA"/>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573206" y="341194"/>
            <a:ext cx="6275051" cy="707886"/>
          </a:xfrm>
          <a:prstGeom prst="rect">
            <a:avLst/>
          </a:prstGeom>
          <a:noFill/>
        </p:spPr>
        <p:txBody>
          <a:bodyPr wrap="none" rtlCol="0">
            <a:spAutoFit/>
          </a:bodyPr>
          <a:lstStyle/>
          <a:p>
            <a:r>
              <a:rPr lang="en-US" altLang="zh-CN" sz="4000" dirty="0" smtClean="0">
                <a:latin typeface="Broadway BT" panose="04040905080B02020502" pitchFamily="82" charset="0"/>
              </a:rPr>
              <a:t>Complicated Process</a:t>
            </a:r>
            <a:endParaRPr lang="zh-CN" altLang="en-US" sz="4000" dirty="0">
              <a:latin typeface="Broadway BT" panose="04040905080B02020502" pitchFamily="82" charset="0"/>
            </a:endParaRPr>
          </a:p>
        </p:txBody>
      </p:sp>
      <p:sp>
        <p:nvSpPr>
          <p:cNvPr id="4" name="椭圆 3"/>
          <p:cNvSpPr/>
          <p:nvPr/>
        </p:nvSpPr>
        <p:spPr>
          <a:xfrm>
            <a:off x="1146412" y="1719618"/>
            <a:ext cx="3111689" cy="311168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406788" y="4759418"/>
            <a:ext cx="1894764" cy="18947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112758" y="1293912"/>
            <a:ext cx="1257869" cy="1257869"/>
          </a:xfrm>
          <a:prstGeom prst="ellipse">
            <a:avLst/>
          </a:prstGeom>
          <a:solidFill>
            <a:srgbClr val="56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386071" y="3509271"/>
            <a:ext cx="903504" cy="903504"/>
          </a:xfrm>
          <a:prstGeom prst="ellipse">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988016" y="2387157"/>
            <a:ext cx="1610779" cy="1573866"/>
            <a:chOff x="5831388" y="4505912"/>
            <a:chExt cx="590763" cy="577225"/>
          </a:xfrm>
          <a:solidFill>
            <a:schemeClr val="tx1"/>
          </a:solidFill>
        </p:grpSpPr>
        <p:sp>
          <p:nvSpPr>
            <p:cNvPr id="10" name="Freeform 335"/>
            <p:cNvSpPr>
              <a:spLocks/>
            </p:cNvSpPr>
            <p:nvPr/>
          </p:nvSpPr>
          <p:spPr bwMode="auto">
            <a:xfrm>
              <a:off x="6072616" y="4505912"/>
              <a:ext cx="81230" cy="95999"/>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336"/>
            <p:cNvSpPr>
              <a:spLocks/>
            </p:cNvSpPr>
            <p:nvPr/>
          </p:nvSpPr>
          <p:spPr bwMode="auto">
            <a:xfrm>
              <a:off x="5897849" y="4590833"/>
              <a:ext cx="366765" cy="381534"/>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37"/>
            <p:cNvSpPr>
              <a:spLocks noEditPoints="1"/>
            </p:cNvSpPr>
            <p:nvPr/>
          </p:nvSpPr>
          <p:spPr bwMode="auto">
            <a:xfrm>
              <a:off x="5831388" y="4750832"/>
              <a:ext cx="130460" cy="119384"/>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8"/>
            <p:cNvSpPr>
              <a:spLocks/>
            </p:cNvSpPr>
            <p:nvPr/>
          </p:nvSpPr>
          <p:spPr bwMode="auto">
            <a:xfrm>
              <a:off x="5840003" y="4727448"/>
              <a:ext cx="582148" cy="355689"/>
            </a:xfrm>
            <a:custGeom>
              <a:avLst/>
              <a:gdLst>
                <a:gd name="T0" fmla="*/ 473 w 473"/>
                <a:gd name="T1" fmla="*/ 0 h 289"/>
                <a:gd name="T2" fmla="*/ 390 w 473"/>
                <a:gd name="T3" fmla="*/ 33 h 289"/>
                <a:gd name="T4" fmla="*/ 407 w 473"/>
                <a:gd name="T5" fmla="*/ 45 h 289"/>
                <a:gd name="T6" fmla="*/ 303 w 473"/>
                <a:gd name="T7" fmla="*/ 156 h 289"/>
                <a:gd name="T8" fmla="*/ 210 w 473"/>
                <a:gd name="T9" fmla="*/ 147 h 289"/>
                <a:gd name="T10" fmla="*/ 137 w 473"/>
                <a:gd name="T11" fmla="*/ 222 h 289"/>
                <a:gd name="T12" fmla="*/ 61 w 473"/>
                <a:gd name="T13" fmla="*/ 185 h 289"/>
                <a:gd name="T14" fmla="*/ 0 w 473"/>
                <a:gd name="T15" fmla="*/ 263 h 289"/>
                <a:gd name="T16" fmla="*/ 33 w 473"/>
                <a:gd name="T17" fmla="*/ 289 h 289"/>
                <a:gd name="T18" fmla="*/ 73 w 473"/>
                <a:gd name="T19" fmla="*/ 239 h 289"/>
                <a:gd name="T20" fmla="*/ 147 w 473"/>
                <a:gd name="T21" fmla="*/ 274 h 289"/>
                <a:gd name="T22" fmla="*/ 227 w 473"/>
                <a:gd name="T23" fmla="*/ 192 h 289"/>
                <a:gd name="T24" fmla="*/ 319 w 473"/>
                <a:gd name="T25" fmla="*/ 201 h 289"/>
                <a:gd name="T26" fmla="*/ 442 w 473"/>
                <a:gd name="T27" fmla="*/ 71 h 289"/>
                <a:gd name="T28" fmla="*/ 466 w 473"/>
                <a:gd name="T29" fmla="*/ 88 h 289"/>
                <a:gd name="T30" fmla="*/ 473 w 473"/>
                <a:gd name="T3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289">
                  <a:moveTo>
                    <a:pt x="473" y="0"/>
                  </a:moveTo>
                  <a:lnTo>
                    <a:pt x="390" y="33"/>
                  </a:lnTo>
                  <a:lnTo>
                    <a:pt x="407" y="45"/>
                  </a:lnTo>
                  <a:lnTo>
                    <a:pt x="303" y="156"/>
                  </a:lnTo>
                  <a:lnTo>
                    <a:pt x="210" y="147"/>
                  </a:lnTo>
                  <a:lnTo>
                    <a:pt x="137" y="222"/>
                  </a:lnTo>
                  <a:lnTo>
                    <a:pt x="61" y="185"/>
                  </a:lnTo>
                  <a:lnTo>
                    <a:pt x="0" y="263"/>
                  </a:lnTo>
                  <a:lnTo>
                    <a:pt x="33" y="289"/>
                  </a:lnTo>
                  <a:lnTo>
                    <a:pt x="73" y="239"/>
                  </a:lnTo>
                  <a:lnTo>
                    <a:pt x="147" y="274"/>
                  </a:lnTo>
                  <a:lnTo>
                    <a:pt x="227" y="192"/>
                  </a:lnTo>
                  <a:lnTo>
                    <a:pt x="319" y="201"/>
                  </a:lnTo>
                  <a:lnTo>
                    <a:pt x="442" y="71"/>
                  </a:lnTo>
                  <a:lnTo>
                    <a:pt x="466" y="88"/>
                  </a:lnTo>
                  <a:lnTo>
                    <a:pt x="47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3" name="组合 22"/>
          <p:cNvGrpSpPr/>
          <p:nvPr/>
        </p:nvGrpSpPr>
        <p:grpSpPr>
          <a:xfrm>
            <a:off x="7255880" y="1532817"/>
            <a:ext cx="971624" cy="780057"/>
            <a:chOff x="6335714" y="2332037"/>
            <a:chExt cx="1006475" cy="808037"/>
          </a:xfrm>
          <a:solidFill>
            <a:schemeClr val="tx1"/>
          </a:solidFill>
        </p:grpSpPr>
        <p:sp>
          <p:nvSpPr>
            <p:cNvPr id="24" name="Freeform 192"/>
            <p:cNvSpPr>
              <a:spLocks noEditPoints="1"/>
            </p:cNvSpPr>
            <p:nvPr/>
          </p:nvSpPr>
          <p:spPr bwMode="auto">
            <a:xfrm>
              <a:off x="6792914" y="2332037"/>
              <a:ext cx="219075" cy="349250"/>
            </a:xfrm>
            <a:custGeom>
              <a:avLst/>
              <a:gdLst>
                <a:gd name="T0" fmla="*/ 88 w 176"/>
                <a:gd name="T1" fmla="*/ 0 h 280"/>
                <a:gd name="T2" fmla="*/ 0 w 176"/>
                <a:gd name="T3" fmla="*/ 88 h 280"/>
                <a:gd name="T4" fmla="*/ 48 w 176"/>
                <a:gd name="T5" fmla="*/ 166 h 280"/>
                <a:gd name="T6" fmla="*/ 89 w 176"/>
                <a:gd name="T7" fmla="*/ 280 h 280"/>
                <a:gd name="T8" fmla="*/ 117 w 176"/>
                <a:gd name="T9" fmla="*/ 203 h 280"/>
                <a:gd name="T10" fmla="*/ 131 w 176"/>
                <a:gd name="T11" fmla="*/ 165 h 280"/>
                <a:gd name="T12" fmla="*/ 176 w 176"/>
                <a:gd name="T13" fmla="*/ 88 h 280"/>
                <a:gd name="T14" fmla="*/ 88 w 176"/>
                <a:gd name="T15" fmla="*/ 0 h 280"/>
                <a:gd name="T16" fmla="*/ 88 w 176"/>
                <a:gd name="T17" fmla="*/ 153 h 280"/>
                <a:gd name="T18" fmla="*/ 23 w 176"/>
                <a:gd name="T19" fmla="*/ 88 h 280"/>
                <a:gd name="T20" fmla="*/ 88 w 176"/>
                <a:gd name="T21" fmla="*/ 23 h 280"/>
                <a:gd name="T22" fmla="*/ 153 w 176"/>
                <a:gd name="T23" fmla="*/ 88 h 280"/>
                <a:gd name="T24" fmla="*/ 88 w 176"/>
                <a:gd name="T25" fmla="*/ 15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80">
                  <a:moveTo>
                    <a:pt x="88" y="0"/>
                  </a:moveTo>
                  <a:cubicBezTo>
                    <a:pt x="39" y="0"/>
                    <a:pt x="0" y="39"/>
                    <a:pt x="0" y="88"/>
                  </a:cubicBezTo>
                  <a:cubicBezTo>
                    <a:pt x="0" y="122"/>
                    <a:pt x="20" y="152"/>
                    <a:pt x="48" y="166"/>
                  </a:cubicBezTo>
                  <a:cubicBezTo>
                    <a:pt x="62" y="204"/>
                    <a:pt x="75" y="242"/>
                    <a:pt x="89" y="280"/>
                  </a:cubicBezTo>
                  <a:cubicBezTo>
                    <a:pt x="117" y="203"/>
                    <a:pt x="117" y="203"/>
                    <a:pt x="117" y="203"/>
                  </a:cubicBezTo>
                  <a:cubicBezTo>
                    <a:pt x="131" y="165"/>
                    <a:pt x="131" y="165"/>
                    <a:pt x="131" y="165"/>
                  </a:cubicBezTo>
                  <a:cubicBezTo>
                    <a:pt x="158" y="150"/>
                    <a:pt x="176" y="121"/>
                    <a:pt x="176" y="88"/>
                  </a:cubicBezTo>
                  <a:cubicBezTo>
                    <a:pt x="176" y="39"/>
                    <a:pt x="136" y="0"/>
                    <a:pt x="88" y="0"/>
                  </a:cubicBezTo>
                  <a:close/>
                  <a:moveTo>
                    <a:pt x="88" y="153"/>
                  </a:moveTo>
                  <a:cubicBezTo>
                    <a:pt x="52" y="153"/>
                    <a:pt x="23" y="124"/>
                    <a:pt x="23" y="88"/>
                  </a:cubicBezTo>
                  <a:cubicBezTo>
                    <a:pt x="23" y="52"/>
                    <a:pt x="52" y="23"/>
                    <a:pt x="88" y="23"/>
                  </a:cubicBezTo>
                  <a:cubicBezTo>
                    <a:pt x="124" y="23"/>
                    <a:pt x="153" y="52"/>
                    <a:pt x="153" y="88"/>
                  </a:cubicBezTo>
                  <a:cubicBezTo>
                    <a:pt x="153" y="124"/>
                    <a:pt x="124" y="153"/>
                    <a:pt x="88" y="1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93"/>
            <p:cNvSpPr>
              <a:spLocks/>
            </p:cNvSpPr>
            <p:nvPr/>
          </p:nvSpPr>
          <p:spPr bwMode="auto">
            <a:xfrm>
              <a:off x="6848476" y="2435225"/>
              <a:ext cx="109538" cy="68262"/>
            </a:xfrm>
            <a:custGeom>
              <a:avLst/>
              <a:gdLst>
                <a:gd name="T0" fmla="*/ 88 w 88"/>
                <a:gd name="T1" fmla="*/ 43 h 55"/>
                <a:gd name="T2" fmla="*/ 88 w 88"/>
                <a:gd name="T3" fmla="*/ 43 h 55"/>
                <a:gd name="T4" fmla="*/ 88 w 88"/>
                <a:gd name="T5" fmla="*/ 42 h 55"/>
                <a:gd name="T6" fmla="*/ 79 w 88"/>
                <a:gd name="T7" fmla="*/ 15 h 55"/>
                <a:gd name="T8" fmla="*/ 54 w 88"/>
                <a:gd name="T9" fmla="*/ 0 h 55"/>
                <a:gd name="T10" fmla="*/ 51 w 88"/>
                <a:gd name="T11" fmla="*/ 5 h 55"/>
                <a:gd name="T12" fmla="*/ 54 w 88"/>
                <a:gd name="T13" fmla="*/ 6 h 55"/>
                <a:gd name="T14" fmla="*/ 47 w 88"/>
                <a:gd name="T15" fmla="*/ 29 h 55"/>
                <a:gd name="T16" fmla="*/ 46 w 88"/>
                <a:gd name="T17" fmla="*/ 13 h 55"/>
                <a:gd name="T18" fmla="*/ 44 w 88"/>
                <a:gd name="T19" fmla="*/ 13 h 55"/>
                <a:gd name="T20" fmla="*/ 43 w 88"/>
                <a:gd name="T21" fmla="*/ 13 h 55"/>
                <a:gd name="T22" fmla="*/ 41 w 88"/>
                <a:gd name="T23" fmla="*/ 30 h 55"/>
                <a:gd name="T24" fmla="*/ 34 w 88"/>
                <a:gd name="T25" fmla="*/ 6 h 55"/>
                <a:gd name="T26" fmla="*/ 37 w 88"/>
                <a:gd name="T27" fmla="*/ 5 h 55"/>
                <a:gd name="T28" fmla="*/ 34 w 88"/>
                <a:gd name="T29" fmla="*/ 0 h 55"/>
                <a:gd name="T30" fmla="*/ 10 w 88"/>
                <a:gd name="T31" fmla="*/ 15 h 55"/>
                <a:gd name="T32" fmla="*/ 0 w 88"/>
                <a:gd name="T33" fmla="*/ 42 h 55"/>
                <a:gd name="T34" fmla="*/ 0 w 88"/>
                <a:gd name="T35" fmla="*/ 43 h 55"/>
                <a:gd name="T36" fmla="*/ 1 w 88"/>
                <a:gd name="T37" fmla="*/ 43 h 55"/>
                <a:gd name="T38" fmla="*/ 17 w 88"/>
                <a:gd name="T39" fmla="*/ 50 h 55"/>
                <a:gd name="T40" fmla="*/ 18 w 88"/>
                <a:gd name="T41" fmla="*/ 50 h 55"/>
                <a:gd name="T42" fmla="*/ 32 w 88"/>
                <a:gd name="T43" fmla="*/ 55 h 55"/>
                <a:gd name="T44" fmla="*/ 56 w 88"/>
                <a:gd name="T45" fmla="*/ 55 h 55"/>
                <a:gd name="T46" fmla="*/ 70 w 88"/>
                <a:gd name="T47" fmla="*/ 50 h 55"/>
                <a:gd name="T48" fmla="*/ 71 w 88"/>
                <a:gd name="T49" fmla="*/ 50 h 55"/>
                <a:gd name="T50" fmla="*/ 71 w 88"/>
                <a:gd name="T51" fmla="*/ 50 h 55"/>
                <a:gd name="T52" fmla="*/ 88 w 88"/>
                <a:gd name="T53"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55">
                  <a:moveTo>
                    <a:pt x="88" y="43"/>
                  </a:moveTo>
                  <a:cubicBezTo>
                    <a:pt x="88" y="43"/>
                    <a:pt x="88" y="43"/>
                    <a:pt x="88" y="43"/>
                  </a:cubicBezTo>
                  <a:cubicBezTo>
                    <a:pt x="88" y="42"/>
                    <a:pt x="88" y="42"/>
                    <a:pt x="88" y="42"/>
                  </a:cubicBezTo>
                  <a:cubicBezTo>
                    <a:pt x="88" y="35"/>
                    <a:pt x="86" y="24"/>
                    <a:pt x="79" y="15"/>
                  </a:cubicBezTo>
                  <a:cubicBezTo>
                    <a:pt x="74" y="9"/>
                    <a:pt x="67" y="2"/>
                    <a:pt x="54" y="0"/>
                  </a:cubicBezTo>
                  <a:cubicBezTo>
                    <a:pt x="51" y="5"/>
                    <a:pt x="51" y="5"/>
                    <a:pt x="51" y="5"/>
                  </a:cubicBezTo>
                  <a:cubicBezTo>
                    <a:pt x="52" y="5"/>
                    <a:pt x="53" y="5"/>
                    <a:pt x="54" y="6"/>
                  </a:cubicBezTo>
                  <a:cubicBezTo>
                    <a:pt x="47" y="29"/>
                    <a:pt x="47" y="29"/>
                    <a:pt x="47" y="29"/>
                  </a:cubicBezTo>
                  <a:cubicBezTo>
                    <a:pt x="46" y="13"/>
                    <a:pt x="46" y="13"/>
                    <a:pt x="46" y="13"/>
                  </a:cubicBezTo>
                  <a:cubicBezTo>
                    <a:pt x="45" y="13"/>
                    <a:pt x="45" y="13"/>
                    <a:pt x="44" y="13"/>
                  </a:cubicBezTo>
                  <a:cubicBezTo>
                    <a:pt x="44" y="13"/>
                    <a:pt x="43" y="13"/>
                    <a:pt x="43" y="13"/>
                  </a:cubicBezTo>
                  <a:cubicBezTo>
                    <a:pt x="41" y="30"/>
                    <a:pt x="41" y="30"/>
                    <a:pt x="41" y="30"/>
                  </a:cubicBezTo>
                  <a:cubicBezTo>
                    <a:pt x="34" y="6"/>
                    <a:pt x="34" y="6"/>
                    <a:pt x="34" y="6"/>
                  </a:cubicBezTo>
                  <a:cubicBezTo>
                    <a:pt x="35" y="5"/>
                    <a:pt x="36" y="5"/>
                    <a:pt x="37" y="5"/>
                  </a:cubicBezTo>
                  <a:cubicBezTo>
                    <a:pt x="34" y="0"/>
                    <a:pt x="34" y="0"/>
                    <a:pt x="34" y="0"/>
                  </a:cubicBezTo>
                  <a:cubicBezTo>
                    <a:pt x="21" y="2"/>
                    <a:pt x="14" y="9"/>
                    <a:pt x="10" y="15"/>
                  </a:cubicBezTo>
                  <a:cubicBezTo>
                    <a:pt x="3" y="24"/>
                    <a:pt x="0" y="35"/>
                    <a:pt x="0" y="42"/>
                  </a:cubicBezTo>
                  <a:cubicBezTo>
                    <a:pt x="0" y="43"/>
                    <a:pt x="0" y="43"/>
                    <a:pt x="0" y="43"/>
                  </a:cubicBezTo>
                  <a:cubicBezTo>
                    <a:pt x="1" y="43"/>
                    <a:pt x="1" y="43"/>
                    <a:pt x="1" y="43"/>
                  </a:cubicBezTo>
                  <a:cubicBezTo>
                    <a:pt x="5" y="49"/>
                    <a:pt x="13" y="50"/>
                    <a:pt x="17" y="50"/>
                  </a:cubicBezTo>
                  <a:cubicBezTo>
                    <a:pt x="17" y="50"/>
                    <a:pt x="18" y="50"/>
                    <a:pt x="18" y="50"/>
                  </a:cubicBezTo>
                  <a:cubicBezTo>
                    <a:pt x="21" y="53"/>
                    <a:pt x="27" y="54"/>
                    <a:pt x="32" y="55"/>
                  </a:cubicBezTo>
                  <a:cubicBezTo>
                    <a:pt x="56" y="55"/>
                    <a:pt x="56" y="55"/>
                    <a:pt x="56" y="55"/>
                  </a:cubicBezTo>
                  <a:cubicBezTo>
                    <a:pt x="62" y="54"/>
                    <a:pt x="67" y="53"/>
                    <a:pt x="70" y="50"/>
                  </a:cubicBezTo>
                  <a:cubicBezTo>
                    <a:pt x="71" y="50"/>
                    <a:pt x="71" y="50"/>
                    <a:pt x="71" y="50"/>
                  </a:cubicBezTo>
                  <a:cubicBezTo>
                    <a:pt x="71" y="50"/>
                    <a:pt x="71" y="50"/>
                    <a:pt x="71" y="50"/>
                  </a:cubicBezTo>
                  <a:cubicBezTo>
                    <a:pt x="75" y="50"/>
                    <a:pt x="83" y="49"/>
                    <a:pt x="88"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94"/>
            <p:cNvSpPr>
              <a:spLocks/>
            </p:cNvSpPr>
            <p:nvPr/>
          </p:nvSpPr>
          <p:spPr bwMode="auto">
            <a:xfrm>
              <a:off x="6897689" y="2439987"/>
              <a:ext cx="9525" cy="9525"/>
            </a:xfrm>
            <a:custGeom>
              <a:avLst/>
              <a:gdLst>
                <a:gd name="T0" fmla="*/ 0 w 8"/>
                <a:gd name="T1" fmla="*/ 3 h 8"/>
                <a:gd name="T2" fmla="*/ 4 w 8"/>
                <a:gd name="T3" fmla="*/ 8 h 8"/>
                <a:gd name="T4" fmla="*/ 8 w 8"/>
                <a:gd name="T5" fmla="*/ 3 h 8"/>
                <a:gd name="T6" fmla="*/ 4 w 8"/>
                <a:gd name="T7" fmla="*/ 0 h 8"/>
                <a:gd name="T8" fmla="*/ 0 w 8"/>
                <a:gd name="T9" fmla="*/ 3 h 8"/>
              </a:gdLst>
              <a:ahLst/>
              <a:cxnLst>
                <a:cxn ang="0">
                  <a:pos x="T0" y="T1"/>
                </a:cxn>
                <a:cxn ang="0">
                  <a:pos x="T2" y="T3"/>
                </a:cxn>
                <a:cxn ang="0">
                  <a:pos x="T4" y="T5"/>
                </a:cxn>
                <a:cxn ang="0">
                  <a:pos x="T6" y="T7"/>
                </a:cxn>
                <a:cxn ang="0">
                  <a:pos x="T8" y="T9"/>
                </a:cxn>
              </a:cxnLst>
              <a:rect l="0" t="0" r="r" b="b"/>
              <a:pathLst>
                <a:path w="8" h="8">
                  <a:moveTo>
                    <a:pt x="0" y="3"/>
                  </a:moveTo>
                  <a:cubicBezTo>
                    <a:pt x="0" y="4"/>
                    <a:pt x="3" y="8"/>
                    <a:pt x="4" y="8"/>
                  </a:cubicBezTo>
                  <a:cubicBezTo>
                    <a:pt x="6" y="8"/>
                    <a:pt x="8" y="4"/>
                    <a:pt x="8" y="3"/>
                  </a:cubicBezTo>
                  <a:cubicBezTo>
                    <a:pt x="4" y="0"/>
                    <a:pt x="4" y="0"/>
                    <a:pt x="4" y="0"/>
                  </a:cubicBezTo>
                  <a:cubicBezTo>
                    <a:pt x="4" y="0"/>
                    <a:pt x="0" y="3"/>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95"/>
            <p:cNvSpPr>
              <a:spLocks noEditPoints="1"/>
            </p:cNvSpPr>
            <p:nvPr/>
          </p:nvSpPr>
          <p:spPr bwMode="auto">
            <a:xfrm>
              <a:off x="6875464" y="2376487"/>
              <a:ext cx="53975" cy="61912"/>
            </a:xfrm>
            <a:custGeom>
              <a:avLst/>
              <a:gdLst>
                <a:gd name="T0" fmla="*/ 1 w 43"/>
                <a:gd name="T1" fmla="*/ 28 h 50"/>
                <a:gd name="T2" fmla="*/ 3 w 43"/>
                <a:gd name="T3" fmla="*/ 31 h 50"/>
                <a:gd name="T4" fmla="*/ 22 w 43"/>
                <a:gd name="T5" fmla="*/ 50 h 50"/>
                <a:gd name="T6" fmla="*/ 40 w 43"/>
                <a:gd name="T7" fmla="*/ 31 h 50"/>
                <a:gd name="T8" fmla="*/ 42 w 43"/>
                <a:gd name="T9" fmla="*/ 28 h 50"/>
                <a:gd name="T10" fmla="*/ 42 w 43"/>
                <a:gd name="T11" fmla="*/ 25 h 50"/>
                <a:gd name="T12" fmla="*/ 42 w 43"/>
                <a:gd name="T13" fmla="*/ 24 h 50"/>
                <a:gd name="T14" fmla="*/ 42 w 43"/>
                <a:gd name="T15" fmla="*/ 22 h 50"/>
                <a:gd name="T16" fmla="*/ 22 w 43"/>
                <a:gd name="T17" fmla="*/ 0 h 50"/>
                <a:gd name="T18" fmla="*/ 1 w 43"/>
                <a:gd name="T19" fmla="*/ 21 h 50"/>
                <a:gd name="T20" fmla="*/ 1 w 43"/>
                <a:gd name="T21" fmla="*/ 23 h 50"/>
                <a:gd name="T22" fmla="*/ 1 w 43"/>
                <a:gd name="T23" fmla="*/ 25 h 50"/>
                <a:gd name="T24" fmla="*/ 1 w 43"/>
                <a:gd name="T25" fmla="*/ 28 h 50"/>
                <a:gd name="T26" fmla="*/ 3 w 43"/>
                <a:gd name="T27" fmla="*/ 23 h 50"/>
                <a:gd name="T28" fmla="*/ 18 w 43"/>
                <a:gd name="T29" fmla="*/ 21 h 50"/>
                <a:gd name="T30" fmla="*/ 27 w 43"/>
                <a:gd name="T31" fmla="*/ 17 h 50"/>
                <a:gd name="T32" fmla="*/ 34 w 43"/>
                <a:gd name="T33" fmla="*/ 21 h 50"/>
                <a:gd name="T34" fmla="*/ 39 w 43"/>
                <a:gd name="T35" fmla="*/ 23 h 50"/>
                <a:gd name="T36" fmla="*/ 39 w 43"/>
                <a:gd name="T37" fmla="*/ 27 h 50"/>
                <a:gd name="T38" fmla="*/ 39 w 43"/>
                <a:gd name="T39" fmla="*/ 28 h 50"/>
                <a:gd name="T40" fmla="*/ 39 w 43"/>
                <a:gd name="T41" fmla="*/ 29 h 50"/>
                <a:gd name="T42" fmla="*/ 39 w 43"/>
                <a:gd name="T43" fmla="*/ 32 h 50"/>
                <a:gd name="T44" fmla="*/ 22 w 43"/>
                <a:gd name="T45" fmla="*/ 48 h 50"/>
                <a:gd name="T46" fmla="*/ 5 w 43"/>
                <a:gd name="T47" fmla="*/ 33 h 50"/>
                <a:gd name="T48" fmla="*/ 3 w 43"/>
                <a:gd name="T49"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50">
                  <a:moveTo>
                    <a:pt x="1" y="28"/>
                  </a:moveTo>
                  <a:cubicBezTo>
                    <a:pt x="1" y="30"/>
                    <a:pt x="2" y="31"/>
                    <a:pt x="3" y="31"/>
                  </a:cubicBezTo>
                  <a:cubicBezTo>
                    <a:pt x="6" y="42"/>
                    <a:pt x="14" y="50"/>
                    <a:pt x="22" y="50"/>
                  </a:cubicBezTo>
                  <a:cubicBezTo>
                    <a:pt x="30" y="50"/>
                    <a:pt x="37" y="42"/>
                    <a:pt x="40" y="31"/>
                  </a:cubicBezTo>
                  <a:cubicBezTo>
                    <a:pt x="41" y="31"/>
                    <a:pt x="42" y="30"/>
                    <a:pt x="42" y="28"/>
                  </a:cubicBezTo>
                  <a:cubicBezTo>
                    <a:pt x="43" y="27"/>
                    <a:pt x="42" y="26"/>
                    <a:pt x="42" y="25"/>
                  </a:cubicBezTo>
                  <a:cubicBezTo>
                    <a:pt x="42" y="25"/>
                    <a:pt x="42" y="24"/>
                    <a:pt x="42" y="24"/>
                  </a:cubicBezTo>
                  <a:cubicBezTo>
                    <a:pt x="42" y="23"/>
                    <a:pt x="42" y="23"/>
                    <a:pt x="42" y="22"/>
                  </a:cubicBezTo>
                  <a:cubicBezTo>
                    <a:pt x="43" y="13"/>
                    <a:pt x="38" y="0"/>
                    <a:pt x="22" y="0"/>
                  </a:cubicBezTo>
                  <a:cubicBezTo>
                    <a:pt x="7" y="0"/>
                    <a:pt x="0" y="10"/>
                    <a:pt x="1" y="21"/>
                  </a:cubicBezTo>
                  <a:cubicBezTo>
                    <a:pt x="1" y="22"/>
                    <a:pt x="1" y="23"/>
                    <a:pt x="1" y="23"/>
                  </a:cubicBezTo>
                  <a:cubicBezTo>
                    <a:pt x="1" y="24"/>
                    <a:pt x="1" y="25"/>
                    <a:pt x="1" y="25"/>
                  </a:cubicBezTo>
                  <a:cubicBezTo>
                    <a:pt x="1" y="26"/>
                    <a:pt x="1" y="27"/>
                    <a:pt x="1" y="28"/>
                  </a:cubicBezTo>
                  <a:close/>
                  <a:moveTo>
                    <a:pt x="3" y="23"/>
                  </a:moveTo>
                  <a:cubicBezTo>
                    <a:pt x="6" y="24"/>
                    <a:pt x="14" y="23"/>
                    <a:pt x="18" y="21"/>
                  </a:cubicBezTo>
                  <a:cubicBezTo>
                    <a:pt x="22" y="18"/>
                    <a:pt x="27" y="17"/>
                    <a:pt x="27" y="17"/>
                  </a:cubicBezTo>
                  <a:cubicBezTo>
                    <a:pt x="27" y="17"/>
                    <a:pt x="28" y="18"/>
                    <a:pt x="34" y="21"/>
                  </a:cubicBezTo>
                  <a:cubicBezTo>
                    <a:pt x="36" y="22"/>
                    <a:pt x="38" y="22"/>
                    <a:pt x="39" y="23"/>
                  </a:cubicBezTo>
                  <a:cubicBezTo>
                    <a:pt x="40" y="23"/>
                    <a:pt x="39" y="25"/>
                    <a:pt x="39" y="27"/>
                  </a:cubicBezTo>
                  <a:cubicBezTo>
                    <a:pt x="39" y="27"/>
                    <a:pt x="39" y="28"/>
                    <a:pt x="39" y="28"/>
                  </a:cubicBezTo>
                  <a:cubicBezTo>
                    <a:pt x="39" y="28"/>
                    <a:pt x="39" y="29"/>
                    <a:pt x="39" y="29"/>
                  </a:cubicBezTo>
                  <a:cubicBezTo>
                    <a:pt x="39" y="30"/>
                    <a:pt x="39" y="31"/>
                    <a:pt x="39" y="32"/>
                  </a:cubicBezTo>
                  <a:cubicBezTo>
                    <a:pt x="35" y="42"/>
                    <a:pt x="29" y="48"/>
                    <a:pt x="22" y="48"/>
                  </a:cubicBezTo>
                  <a:cubicBezTo>
                    <a:pt x="15" y="48"/>
                    <a:pt x="9" y="42"/>
                    <a:pt x="5" y="33"/>
                  </a:cubicBezTo>
                  <a:cubicBezTo>
                    <a:pt x="5" y="31"/>
                    <a:pt x="3" y="23"/>
                    <a:pt x="3"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96"/>
            <p:cNvSpPr>
              <a:spLocks noEditPoints="1"/>
            </p:cNvSpPr>
            <p:nvPr/>
          </p:nvSpPr>
          <p:spPr bwMode="auto">
            <a:xfrm>
              <a:off x="6335714" y="2757487"/>
              <a:ext cx="347663" cy="219075"/>
            </a:xfrm>
            <a:custGeom>
              <a:avLst/>
              <a:gdLst>
                <a:gd name="T0" fmla="*/ 0 w 280"/>
                <a:gd name="T1" fmla="*/ 88 h 176"/>
                <a:gd name="T2" fmla="*/ 88 w 280"/>
                <a:gd name="T3" fmla="*/ 176 h 176"/>
                <a:gd name="T4" fmla="*/ 166 w 280"/>
                <a:gd name="T5" fmla="*/ 128 h 176"/>
                <a:gd name="T6" fmla="*/ 280 w 280"/>
                <a:gd name="T7" fmla="*/ 87 h 176"/>
                <a:gd name="T8" fmla="*/ 202 w 280"/>
                <a:gd name="T9" fmla="*/ 59 h 176"/>
                <a:gd name="T10" fmla="*/ 164 w 280"/>
                <a:gd name="T11" fmla="*/ 45 h 176"/>
                <a:gd name="T12" fmla="*/ 88 w 280"/>
                <a:gd name="T13" fmla="*/ 0 h 176"/>
                <a:gd name="T14" fmla="*/ 0 w 280"/>
                <a:gd name="T15" fmla="*/ 88 h 176"/>
                <a:gd name="T16" fmla="*/ 153 w 280"/>
                <a:gd name="T17" fmla="*/ 88 h 176"/>
                <a:gd name="T18" fmla="*/ 88 w 280"/>
                <a:gd name="T19" fmla="*/ 153 h 176"/>
                <a:gd name="T20" fmla="*/ 22 w 280"/>
                <a:gd name="T21" fmla="*/ 88 h 176"/>
                <a:gd name="T22" fmla="*/ 88 w 280"/>
                <a:gd name="T23" fmla="*/ 23 h 176"/>
                <a:gd name="T24" fmla="*/ 153 w 280"/>
                <a:gd name="T25"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76">
                  <a:moveTo>
                    <a:pt x="0" y="88"/>
                  </a:moveTo>
                  <a:cubicBezTo>
                    <a:pt x="0" y="137"/>
                    <a:pt x="39" y="176"/>
                    <a:pt x="88" y="176"/>
                  </a:cubicBezTo>
                  <a:cubicBezTo>
                    <a:pt x="122" y="176"/>
                    <a:pt x="152" y="156"/>
                    <a:pt x="166" y="128"/>
                  </a:cubicBezTo>
                  <a:cubicBezTo>
                    <a:pt x="204" y="114"/>
                    <a:pt x="242" y="101"/>
                    <a:pt x="280" y="87"/>
                  </a:cubicBezTo>
                  <a:cubicBezTo>
                    <a:pt x="202" y="59"/>
                    <a:pt x="202" y="59"/>
                    <a:pt x="202" y="59"/>
                  </a:cubicBezTo>
                  <a:cubicBezTo>
                    <a:pt x="164" y="45"/>
                    <a:pt x="164" y="45"/>
                    <a:pt x="164" y="45"/>
                  </a:cubicBezTo>
                  <a:cubicBezTo>
                    <a:pt x="149" y="19"/>
                    <a:pt x="121" y="0"/>
                    <a:pt x="88" y="0"/>
                  </a:cubicBezTo>
                  <a:cubicBezTo>
                    <a:pt x="39" y="0"/>
                    <a:pt x="0" y="40"/>
                    <a:pt x="0" y="88"/>
                  </a:cubicBezTo>
                  <a:close/>
                  <a:moveTo>
                    <a:pt x="153" y="88"/>
                  </a:moveTo>
                  <a:cubicBezTo>
                    <a:pt x="153" y="124"/>
                    <a:pt x="124" y="153"/>
                    <a:pt x="88" y="153"/>
                  </a:cubicBezTo>
                  <a:cubicBezTo>
                    <a:pt x="52" y="153"/>
                    <a:pt x="22" y="124"/>
                    <a:pt x="22" y="88"/>
                  </a:cubicBezTo>
                  <a:cubicBezTo>
                    <a:pt x="22" y="52"/>
                    <a:pt x="52" y="23"/>
                    <a:pt x="88" y="23"/>
                  </a:cubicBezTo>
                  <a:cubicBezTo>
                    <a:pt x="124" y="23"/>
                    <a:pt x="153" y="52"/>
                    <a:pt x="153" y="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97"/>
            <p:cNvSpPr>
              <a:spLocks noEditPoints="1"/>
            </p:cNvSpPr>
            <p:nvPr/>
          </p:nvSpPr>
          <p:spPr bwMode="auto">
            <a:xfrm>
              <a:off x="6389689" y="2862262"/>
              <a:ext cx="109538" cy="68262"/>
            </a:xfrm>
            <a:custGeom>
              <a:avLst/>
              <a:gdLst>
                <a:gd name="T0" fmla="*/ 79 w 88"/>
                <a:gd name="T1" fmla="*/ 16 h 55"/>
                <a:gd name="T2" fmla="*/ 54 w 88"/>
                <a:gd name="T3" fmla="*/ 0 h 55"/>
                <a:gd name="T4" fmla="*/ 51 w 88"/>
                <a:gd name="T5" fmla="*/ 5 h 55"/>
                <a:gd name="T6" fmla="*/ 51 w 88"/>
                <a:gd name="T7" fmla="*/ 5 h 55"/>
                <a:gd name="T8" fmla="*/ 50 w 88"/>
                <a:gd name="T9" fmla="*/ 7 h 55"/>
                <a:gd name="T10" fmla="*/ 46 w 88"/>
                <a:gd name="T11" fmla="*/ 5 h 55"/>
                <a:gd name="T12" fmla="*/ 43 w 88"/>
                <a:gd name="T13" fmla="*/ 5 h 55"/>
                <a:gd name="T14" fmla="*/ 39 w 88"/>
                <a:gd name="T15" fmla="*/ 7 h 55"/>
                <a:gd name="T16" fmla="*/ 37 w 88"/>
                <a:gd name="T17" fmla="*/ 5 h 55"/>
                <a:gd name="T18" fmla="*/ 37 w 88"/>
                <a:gd name="T19" fmla="*/ 5 h 55"/>
                <a:gd name="T20" fmla="*/ 34 w 88"/>
                <a:gd name="T21" fmla="*/ 1 h 55"/>
                <a:gd name="T22" fmla="*/ 10 w 88"/>
                <a:gd name="T23" fmla="*/ 16 h 55"/>
                <a:gd name="T24" fmla="*/ 0 w 88"/>
                <a:gd name="T25" fmla="*/ 42 h 55"/>
                <a:gd name="T26" fmla="*/ 0 w 88"/>
                <a:gd name="T27" fmla="*/ 43 h 55"/>
                <a:gd name="T28" fmla="*/ 1 w 88"/>
                <a:gd name="T29" fmla="*/ 44 h 55"/>
                <a:gd name="T30" fmla="*/ 17 w 88"/>
                <a:gd name="T31" fmla="*/ 51 h 55"/>
                <a:gd name="T32" fmla="*/ 18 w 88"/>
                <a:gd name="T33" fmla="*/ 51 h 55"/>
                <a:gd name="T34" fmla="*/ 32 w 88"/>
                <a:gd name="T35" fmla="*/ 55 h 55"/>
                <a:gd name="T36" fmla="*/ 56 w 88"/>
                <a:gd name="T37" fmla="*/ 55 h 55"/>
                <a:gd name="T38" fmla="*/ 70 w 88"/>
                <a:gd name="T39" fmla="*/ 51 h 55"/>
                <a:gd name="T40" fmla="*/ 71 w 88"/>
                <a:gd name="T41" fmla="*/ 51 h 55"/>
                <a:gd name="T42" fmla="*/ 71 w 88"/>
                <a:gd name="T43" fmla="*/ 51 h 55"/>
                <a:gd name="T44" fmla="*/ 87 w 88"/>
                <a:gd name="T45" fmla="*/ 44 h 55"/>
                <a:gd name="T46" fmla="*/ 88 w 88"/>
                <a:gd name="T47" fmla="*/ 43 h 55"/>
                <a:gd name="T48" fmla="*/ 88 w 88"/>
                <a:gd name="T49" fmla="*/ 42 h 55"/>
                <a:gd name="T50" fmla="*/ 79 w 88"/>
                <a:gd name="T51" fmla="*/ 16 h 55"/>
                <a:gd name="T52" fmla="*/ 43 w 88"/>
                <a:gd name="T53" fmla="*/ 5 h 55"/>
                <a:gd name="T54" fmla="*/ 43 w 88"/>
                <a:gd name="T55" fmla="*/ 5 h 55"/>
                <a:gd name="T56" fmla="*/ 43 w 88"/>
                <a:gd name="T57" fmla="*/ 5 h 55"/>
                <a:gd name="T58" fmla="*/ 71 w 88"/>
                <a:gd name="T59" fmla="*/ 46 h 55"/>
                <a:gd name="T60" fmla="*/ 70 w 88"/>
                <a:gd name="T61" fmla="*/ 46 h 55"/>
                <a:gd name="T62" fmla="*/ 69 w 88"/>
                <a:gd name="T63" fmla="*/ 46 h 55"/>
                <a:gd name="T64" fmla="*/ 68 w 88"/>
                <a:gd name="T65" fmla="*/ 47 h 55"/>
                <a:gd name="T66" fmla="*/ 44 w 88"/>
                <a:gd name="T67" fmla="*/ 51 h 55"/>
                <a:gd name="T68" fmla="*/ 44 w 88"/>
                <a:gd name="T69" fmla="*/ 51 h 55"/>
                <a:gd name="T70" fmla="*/ 48 w 88"/>
                <a:gd name="T71" fmla="*/ 48 h 55"/>
                <a:gd name="T72" fmla="*/ 46 w 88"/>
                <a:gd name="T73" fmla="*/ 13 h 55"/>
                <a:gd name="T74" fmla="*/ 44 w 88"/>
                <a:gd name="T75" fmla="*/ 13 h 55"/>
                <a:gd name="T76" fmla="*/ 43 w 88"/>
                <a:gd name="T77" fmla="*/ 13 h 55"/>
                <a:gd name="T78" fmla="*/ 40 w 88"/>
                <a:gd name="T79" fmla="*/ 48 h 55"/>
                <a:gd name="T80" fmla="*/ 44 w 88"/>
                <a:gd name="T81" fmla="*/ 51 h 55"/>
                <a:gd name="T82" fmla="*/ 44 w 88"/>
                <a:gd name="T83" fmla="*/ 51 h 55"/>
                <a:gd name="T84" fmla="*/ 20 w 88"/>
                <a:gd name="T85" fmla="*/ 47 h 55"/>
                <a:gd name="T86" fmla="*/ 20 w 88"/>
                <a:gd name="T87" fmla="*/ 46 h 55"/>
                <a:gd name="T88" fmla="*/ 18 w 88"/>
                <a:gd name="T89" fmla="*/ 46 h 55"/>
                <a:gd name="T90" fmla="*/ 17 w 88"/>
                <a:gd name="T91" fmla="*/ 46 h 55"/>
                <a:gd name="T92" fmla="*/ 5 w 88"/>
                <a:gd name="T93" fmla="*/ 41 h 55"/>
                <a:gd name="T94" fmla="*/ 34 w 88"/>
                <a:gd name="T95" fmla="*/ 6 h 55"/>
                <a:gd name="T96" fmla="*/ 37 w 88"/>
                <a:gd name="T97" fmla="*/ 15 h 55"/>
                <a:gd name="T98" fmla="*/ 40 w 88"/>
                <a:gd name="T99" fmla="*/ 9 h 55"/>
                <a:gd name="T100" fmla="*/ 44 w 88"/>
                <a:gd name="T101" fmla="*/ 13 h 55"/>
                <a:gd name="T102" fmla="*/ 48 w 88"/>
                <a:gd name="T103" fmla="*/ 9 h 55"/>
                <a:gd name="T104" fmla="*/ 51 w 88"/>
                <a:gd name="T105" fmla="*/ 15 h 55"/>
                <a:gd name="T106" fmla="*/ 54 w 88"/>
                <a:gd name="T107" fmla="*/ 6 h 55"/>
                <a:gd name="T108" fmla="*/ 83 w 88"/>
                <a:gd name="T109" fmla="*/ 41 h 55"/>
                <a:gd name="T110" fmla="*/ 71 w 88"/>
                <a:gd name="T111"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55">
                  <a:moveTo>
                    <a:pt x="79" y="16"/>
                  </a:moveTo>
                  <a:cubicBezTo>
                    <a:pt x="74" y="10"/>
                    <a:pt x="67" y="3"/>
                    <a:pt x="54" y="0"/>
                  </a:cubicBezTo>
                  <a:cubicBezTo>
                    <a:pt x="51" y="5"/>
                    <a:pt x="51" y="5"/>
                    <a:pt x="51" y="5"/>
                  </a:cubicBezTo>
                  <a:cubicBezTo>
                    <a:pt x="51" y="5"/>
                    <a:pt x="51" y="5"/>
                    <a:pt x="51" y="5"/>
                  </a:cubicBezTo>
                  <a:cubicBezTo>
                    <a:pt x="50" y="7"/>
                    <a:pt x="50" y="7"/>
                    <a:pt x="50" y="7"/>
                  </a:cubicBezTo>
                  <a:cubicBezTo>
                    <a:pt x="46" y="5"/>
                    <a:pt x="46" y="5"/>
                    <a:pt x="46" y="5"/>
                  </a:cubicBezTo>
                  <a:cubicBezTo>
                    <a:pt x="43" y="5"/>
                    <a:pt x="43" y="5"/>
                    <a:pt x="43" y="5"/>
                  </a:cubicBezTo>
                  <a:cubicBezTo>
                    <a:pt x="39" y="7"/>
                    <a:pt x="39" y="7"/>
                    <a:pt x="39" y="7"/>
                  </a:cubicBezTo>
                  <a:cubicBezTo>
                    <a:pt x="37" y="5"/>
                    <a:pt x="37" y="5"/>
                    <a:pt x="37" y="5"/>
                  </a:cubicBezTo>
                  <a:cubicBezTo>
                    <a:pt x="37" y="5"/>
                    <a:pt x="37" y="5"/>
                    <a:pt x="37" y="5"/>
                  </a:cubicBezTo>
                  <a:cubicBezTo>
                    <a:pt x="34" y="1"/>
                    <a:pt x="34" y="1"/>
                    <a:pt x="34" y="1"/>
                  </a:cubicBezTo>
                  <a:cubicBezTo>
                    <a:pt x="21" y="3"/>
                    <a:pt x="14" y="10"/>
                    <a:pt x="10" y="16"/>
                  </a:cubicBezTo>
                  <a:cubicBezTo>
                    <a:pt x="3" y="25"/>
                    <a:pt x="0" y="35"/>
                    <a:pt x="0" y="42"/>
                  </a:cubicBezTo>
                  <a:cubicBezTo>
                    <a:pt x="0" y="43"/>
                    <a:pt x="0" y="43"/>
                    <a:pt x="0" y="43"/>
                  </a:cubicBezTo>
                  <a:cubicBezTo>
                    <a:pt x="1" y="44"/>
                    <a:pt x="1" y="44"/>
                    <a:pt x="1" y="44"/>
                  </a:cubicBezTo>
                  <a:cubicBezTo>
                    <a:pt x="5" y="50"/>
                    <a:pt x="13" y="51"/>
                    <a:pt x="17" y="51"/>
                  </a:cubicBezTo>
                  <a:cubicBezTo>
                    <a:pt x="17" y="51"/>
                    <a:pt x="18" y="51"/>
                    <a:pt x="18" y="51"/>
                  </a:cubicBezTo>
                  <a:cubicBezTo>
                    <a:pt x="21" y="53"/>
                    <a:pt x="27" y="54"/>
                    <a:pt x="32" y="55"/>
                  </a:cubicBezTo>
                  <a:cubicBezTo>
                    <a:pt x="56" y="55"/>
                    <a:pt x="56" y="55"/>
                    <a:pt x="56" y="55"/>
                  </a:cubicBezTo>
                  <a:cubicBezTo>
                    <a:pt x="62" y="54"/>
                    <a:pt x="67" y="53"/>
                    <a:pt x="70" y="51"/>
                  </a:cubicBezTo>
                  <a:cubicBezTo>
                    <a:pt x="71" y="51"/>
                    <a:pt x="71" y="51"/>
                    <a:pt x="71" y="51"/>
                  </a:cubicBezTo>
                  <a:cubicBezTo>
                    <a:pt x="71" y="51"/>
                    <a:pt x="71" y="51"/>
                    <a:pt x="71" y="51"/>
                  </a:cubicBezTo>
                  <a:cubicBezTo>
                    <a:pt x="75" y="51"/>
                    <a:pt x="83" y="50"/>
                    <a:pt x="87" y="44"/>
                  </a:cubicBezTo>
                  <a:cubicBezTo>
                    <a:pt x="88" y="43"/>
                    <a:pt x="88" y="43"/>
                    <a:pt x="88" y="43"/>
                  </a:cubicBezTo>
                  <a:cubicBezTo>
                    <a:pt x="88" y="42"/>
                    <a:pt x="88" y="42"/>
                    <a:pt x="88" y="42"/>
                  </a:cubicBezTo>
                  <a:cubicBezTo>
                    <a:pt x="88" y="35"/>
                    <a:pt x="85" y="25"/>
                    <a:pt x="79" y="16"/>
                  </a:cubicBezTo>
                  <a:close/>
                  <a:moveTo>
                    <a:pt x="43" y="5"/>
                  </a:moveTo>
                  <a:cubicBezTo>
                    <a:pt x="43" y="5"/>
                    <a:pt x="43" y="5"/>
                    <a:pt x="43" y="5"/>
                  </a:cubicBezTo>
                  <a:cubicBezTo>
                    <a:pt x="43" y="5"/>
                    <a:pt x="43" y="5"/>
                    <a:pt x="43" y="5"/>
                  </a:cubicBezTo>
                  <a:close/>
                  <a:moveTo>
                    <a:pt x="71" y="46"/>
                  </a:moveTo>
                  <a:cubicBezTo>
                    <a:pt x="70" y="46"/>
                    <a:pt x="70" y="46"/>
                    <a:pt x="70" y="46"/>
                  </a:cubicBezTo>
                  <a:cubicBezTo>
                    <a:pt x="69" y="46"/>
                    <a:pt x="69" y="46"/>
                    <a:pt x="69" y="46"/>
                  </a:cubicBezTo>
                  <a:cubicBezTo>
                    <a:pt x="68" y="47"/>
                    <a:pt x="68" y="47"/>
                    <a:pt x="68" y="47"/>
                  </a:cubicBezTo>
                  <a:cubicBezTo>
                    <a:pt x="65" y="50"/>
                    <a:pt x="54" y="51"/>
                    <a:pt x="44" y="51"/>
                  </a:cubicBezTo>
                  <a:cubicBezTo>
                    <a:pt x="44" y="51"/>
                    <a:pt x="44" y="51"/>
                    <a:pt x="44" y="51"/>
                  </a:cubicBezTo>
                  <a:cubicBezTo>
                    <a:pt x="48" y="48"/>
                    <a:pt x="48" y="48"/>
                    <a:pt x="48" y="48"/>
                  </a:cubicBezTo>
                  <a:cubicBezTo>
                    <a:pt x="46" y="13"/>
                    <a:pt x="46" y="13"/>
                    <a:pt x="46" y="13"/>
                  </a:cubicBezTo>
                  <a:cubicBezTo>
                    <a:pt x="45" y="13"/>
                    <a:pt x="45" y="13"/>
                    <a:pt x="44" y="13"/>
                  </a:cubicBezTo>
                  <a:cubicBezTo>
                    <a:pt x="44" y="13"/>
                    <a:pt x="43" y="13"/>
                    <a:pt x="43" y="13"/>
                  </a:cubicBezTo>
                  <a:cubicBezTo>
                    <a:pt x="40" y="48"/>
                    <a:pt x="40" y="48"/>
                    <a:pt x="40" y="48"/>
                  </a:cubicBezTo>
                  <a:cubicBezTo>
                    <a:pt x="44" y="51"/>
                    <a:pt x="44" y="51"/>
                    <a:pt x="44" y="51"/>
                  </a:cubicBezTo>
                  <a:cubicBezTo>
                    <a:pt x="44" y="51"/>
                    <a:pt x="44" y="51"/>
                    <a:pt x="44" y="51"/>
                  </a:cubicBezTo>
                  <a:cubicBezTo>
                    <a:pt x="35" y="51"/>
                    <a:pt x="23" y="50"/>
                    <a:pt x="20" y="47"/>
                  </a:cubicBezTo>
                  <a:cubicBezTo>
                    <a:pt x="20" y="46"/>
                    <a:pt x="20" y="46"/>
                    <a:pt x="20" y="46"/>
                  </a:cubicBezTo>
                  <a:cubicBezTo>
                    <a:pt x="18" y="46"/>
                    <a:pt x="18" y="46"/>
                    <a:pt x="18" y="46"/>
                  </a:cubicBezTo>
                  <a:cubicBezTo>
                    <a:pt x="18" y="46"/>
                    <a:pt x="18" y="46"/>
                    <a:pt x="17" y="46"/>
                  </a:cubicBezTo>
                  <a:cubicBezTo>
                    <a:pt x="14" y="46"/>
                    <a:pt x="8" y="46"/>
                    <a:pt x="5" y="41"/>
                  </a:cubicBezTo>
                  <a:cubicBezTo>
                    <a:pt x="5" y="32"/>
                    <a:pt x="12" y="11"/>
                    <a:pt x="34" y="6"/>
                  </a:cubicBezTo>
                  <a:cubicBezTo>
                    <a:pt x="37" y="15"/>
                    <a:pt x="37" y="15"/>
                    <a:pt x="37" y="15"/>
                  </a:cubicBezTo>
                  <a:cubicBezTo>
                    <a:pt x="40" y="9"/>
                    <a:pt x="40" y="9"/>
                    <a:pt x="40" y="9"/>
                  </a:cubicBezTo>
                  <a:cubicBezTo>
                    <a:pt x="41" y="11"/>
                    <a:pt x="43" y="13"/>
                    <a:pt x="44" y="13"/>
                  </a:cubicBezTo>
                  <a:cubicBezTo>
                    <a:pt x="45" y="13"/>
                    <a:pt x="47" y="11"/>
                    <a:pt x="48" y="9"/>
                  </a:cubicBezTo>
                  <a:cubicBezTo>
                    <a:pt x="51" y="15"/>
                    <a:pt x="51" y="15"/>
                    <a:pt x="51" y="15"/>
                  </a:cubicBezTo>
                  <a:cubicBezTo>
                    <a:pt x="54" y="6"/>
                    <a:pt x="54" y="6"/>
                    <a:pt x="54" y="6"/>
                  </a:cubicBezTo>
                  <a:cubicBezTo>
                    <a:pt x="76" y="12"/>
                    <a:pt x="83" y="33"/>
                    <a:pt x="83" y="41"/>
                  </a:cubicBezTo>
                  <a:cubicBezTo>
                    <a:pt x="80" y="46"/>
                    <a:pt x="74" y="46"/>
                    <a:pt x="71"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98"/>
            <p:cNvSpPr>
              <a:spLocks noEditPoints="1"/>
            </p:cNvSpPr>
            <p:nvPr/>
          </p:nvSpPr>
          <p:spPr bwMode="auto">
            <a:xfrm>
              <a:off x="6416676" y="2803525"/>
              <a:ext cx="53975" cy="61912"/>
            </a:xfrm>
            <a:custGeom>
              <a:avLst/>
              <a:gdLst>
                <a:gd name="T0" fmla="*/ 1 w 43"/>
                <a:gd name="T1" fmla="*/ 29 h 50"/>
                <a:gd name="T2" fmla="*/ 3 w 43"/>
                <a:gd name="T3" fmla="*/ 32 h 50"/>
                <a:gd name="T4" fmla="*/ 22 w 43"/>
                <a:gd name="T5" fmla="*/ 50 h 50"/>
                <a:gd name="T6" fmla="*/ 40 w 43"/>
                <a:gd name="T7" fmla="*/ 32 h 50"/>
                <a:gd name="T8" fmla="*/ 42 w 43"/>
                <a:gd name="T9" fmla="*/ 29 h 50"/>
                <a:gd name="T10" fmla="*/ 42 w 43"/>
                <a:gd name="T11" fmla="*/ 25 h 50"/>
                <a:gd name="T12" fmla="*/ 42 w 43"/>
                <a:gd name="T13" fmla="*/ 24 h 50"/>
                <a:gd name="T14" fmla="*/ 42 w 43"/>
                <a:gd name="T15" fmla="*/ 23 h 50"/>
                <a:gd name="T16" fmla="*/ 22 w 43"/>
                <a:gd name="T17" fmla="*/ 0 h 50"/>
                <a:gd name="T18" fmla="*/ 1 w 43"/>
                <a:gd name="T19" fmla="*/ 22 h 50"/>
                <a:gd name="T20" fmla="*/ 1 w 43"/>
                <a:gd name="T21" fmla="*/ 24 h 50"/>
                <a:gd name="T22" fmla="*/ 1 w 43"/>
                <a:gd name="T23" fmla="*/ 25 h 50"/>
                <a:gd name="T24" fmla="*/ 1 w 43"/>
                <a:gd name="T25" fmla="*/ 29 h 50"/>
                <a:gd name="T26" fmla="*/ 3 w 43"/>
                <a:gd name="T27" fmla="*/ 23 h 50"/>
                <a:gd name="T28" fmla="*/ 18 w 43"/>
                <a:gd name="T29" fmla="*/ 21 h 50"/>
                <a:gd name="T30" fmla="*/ 27 w 43"/>
                <a:gd name="T31" fmla="*/ 17 h 50"/>
                <a:gd name="T32" fmla="*/ 34 w 43"/>
                <a:gd name="T33" fmla="*/ 21 h 50"/>
                <a:gd name="T34" fmla="*/ 39 w 43"/>
                <a:gd name="T35" fmla="*/ 23 h 50"/>
                <a:gd name="T36" fmla="*/ 39 w 43"/>
                <a:gd name="T37" fmla="*/ 27 h 50"/>
                <a:gd name="T38" fmla="*/ 39 w 43"/>
                <a:gd name="T39" fmla="*/ 28 h 50"/>
                <a:gd name="T40" fmla="*/ 39 w 43"/>
                <a:gd name="T41" fmla="*/ 29 h 50"/>
                <a:gd name="T42" fmla="*/ 39 w 43"/>
                <a:gd name="T43" fmla="*/ 32 h 50"/>
                <a:gd name="T44" fmla="*/ 22 w 43"/>
                <a:gd name="T45" fmla="*/ 48 h 50"/>
                <a:gd name="T46" fmla="*/ 5 w 43"/>
                <a:gd name="T47" fmla="*/ 34 h 50"/>
                <a:gd name="T48" fmla="*/ 3 w 43"/>
                <a:gd name="T49"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50">
                  <a:moveTo>
                    <a:pt x="1" y="29"/>
                  </a:moveTo>
                  <a:cubicBezTo>
                    <a:pt x="1" y="30"/>
                    <a:pt x="2" y="32"/>
                    <a:pt x="3" y="32"/>
                  </a:cubicBezTo>
                  <a:cubicBezTo>
                    <a:pt x="6" y="42"/>
                    <a:pt x="14" y="50"/>
                    <a:pt x="22" y="50"/>
                  </a:cubicBezTo>
                  <a:cubicBezTo>
                    <a:pt x="30" y="50"/>
                    <a:pt x="37" y="43"/>
                    <a:pt x="40" y="32"/>
                  </a:cubicBezTo>
                  <a:cubicBezTo>
                    <a:pt x="41" y="31"/>
                    <a:pt x="42" y="30"/>
                    <a:pt x="42" y="29"/>
                  </a:cubicBezTo>
                  <a:cubicBezTo>
                    <a:pt x="43" y="27"/>
                    <a:pt x="42" y="26"/>
                    <a:pt x="42" y="25"/>
                  </a:cubicBezTo>
                  <a:cubicBezTo>
                    <a:pt x="42" y="25"/>
                    <a:pt x="42" y="25"/>
                    <a:pt x="42" y="24"/>
                  </a:cubicBezTo>
                  <a:cubicBezTo>
                    <a:pt x="42" y="24"/>
                    <a:pt x="42" y="23"/>
                    <a:pt x="42" y="23"/>
                  </a:cubicBezTo>
                  <a:cubicBezTo>
                    <a:pt x="43" y="13"/>
                    <a:pt x="38" y="0"/>
                    <a:pt x="22" y="0"/>
                  </a:cubicBezTo>
                  <a:cubicBezTo>
                    <a:pt x="7" y="0"/>
                    <a:pt x="0" y="10"/>
                    <a:pt x="1" y="22"/>
                  </a:cubicBezTo>
                  <a:cubicBezTo>
                    <a:pt x="1" y="22"/>
                    <a:pt x="1" y="23"/>
                    <a:pt x="1" y="24"/>
                  </a:cubicBezTo>
                  <a:cubicBezTo>
                    <a:pt x="1" y="24"/>
                    <a:pt x="1" y="25"/>
                    <a:pt x="1" y="25"/>
                  </a:cubicBezTo>
                  <a:cubicBezTo>
                    <a:pt x="1" y="26"/>
                    <a:pt x="1" y="27"/>
                    <a:pt x="1" y="29"/>
                  </a:cubicBezTo>
                  <a:close/>
                  <a:moveTo>
                    <a:pt x="3" y="23"/>
                  </a:moveTo>
                  <a:cubicBezTo>
                    <a:pt x="6" y="24"/>
                    <a:pt x="14" y="24"/>
                    <a:pt x="18" y="21"/>
                  </a:cubicBezTo>
                  <a:cubicBezTo>
                    <a:pt x="22" y="19"/>
                    <a:pt x="27" y="17"/>
                    <a:pt x="27" y="17"/>
                  </a:cubicBezTo>
                  <a:cubicBezTo>
                    <a:pt x="27" y="17"/>
                    <a:pt x="28" y="19"/>
                    <a:pt x="34" y="21"/>
                  </a:cubicBezTo>
                  <a:cubicBezTo>
                    <a:pt x="36" y="22"/>
                    <a:pt x="38" y="23"/>
                    <a:pt x="39" y="23"/>
                  </a:cubicBezTo>
                  <a:cubicBezTo>
                    <a:pt x="40" y="23"/>
                    <a:pt x="39" y="25"/>
                    <a:pt x="39" y="27"/>
                  </a:cubicBezTo>
                  <a:cubicBezTo>
                    <a:pt x="39" y="28"/>
                    <a:pt x="39" y="28"/>
                    <a:pt x="39" y="28"/>
                  </a:cubicBezTo>
                  <a:cubicBezTo>
                    <a:pt x="39" y="29"/>
                    <a:pt x="39" y="29"/>
                    <a:pt x="39" y="29"/>
                  </a:cubicBezTo>
                  <a:cubicBezTo>
                    <a:pt x="39" y="30"/>
                    <a:pt x="39" y="31"/>
                    <a:pt x="39" y="32"/>
                  </a:cubicBezTo>
                  <a:cubicBezTo>
                    <a:pt x="35" y="42"/>
                    <a:pt x="29" y="48"/>
                    <a:pt x="22" y="48"/>
                  </a:cubicBezTo>
                  <a:cubicBezTo>
                    <a:pt x="15" y="48"/>
                    <a:pt x="9" y="42"/>
                    <a:pt x="5" y="34"/>
                  </a:cubicBezTo>
                  <a:cubicBezTo>
                    <a:pt x="5" y="31"/>
                    <a:pt x="3" y="23"/>
                    <a:pt x="3"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99"/>
            <p:cNvSpPr>
              <a:spLocks noEditPoints="1"/>
            </p:cNvSpPr>
            <p:nvPr/>
          </p:nvSpPr>
          <p:spPr bwMode="auto">
            <a:xfrm>
              <a:off x="6994526" y="2922587"/>
              <a:ext cx="347663" cy="217487"/>
            </a:xfrm>
            <a:custGeom>
              <a:avLst/>
              <a:gdLst>
                <a:gd name="T0" fmla="*/ 280 w 280"/>
                <a:gd name="T1" fmla="*/ 87 h 175"/>
                <a:gd name="T2" fmla="*/ 192 w 280"/>
                <a:gd name="T3" fmla="*/ 0 h 175"/>
                <a:gd name="T4" fmla="*/ 114 w 280"/>
                <a:gd name="T5" fmla="*/ 48 h 175"/>
                <a:gd name="T6" fmla="*/ 0 w 280"/>
                <a:gd name="T7" fmla="*/ 89 h 175"/>
                <a:gd name="T8" fmla="*/ 78 w 280"/>
                <a:gd name="T9" fmla="*/ 116 h 175"/>
                <a:gd name="T10" fmla="*/ 116 w 280"/>
                <a:gd name="T11" fmla="*/ 130 h 175"/>
                <a:gd name="T12" fmla="*/ 192 w 280"/>
                <a:gd name="T13" fmla="*/ 175 h 175"/>
                <a:gd name="T14" fmla="*/ 280 w 280"/>
                <a:gd name="T15" fmla="*/ 87 h 175"/>
                <a:gd name="T16" fmla="*/ 127 w 280"/>
                <a:gd name="T17" fmla="*/ 87 h 175"/>
                <a:gd name="T18" fmla="*/ 192 w 280"/>
                <a:gd name="T19" fmla="*/ 22 h 175"/>
                <a:gd name="T20" fmla="*/ 258 w 280"/>
                <a:gd name="T21" fmla="*/ 87 h 175"/>
                <a:gd name="T22" fmla="*/ 192 w 280"/>
                <a:gd name="T23" fmla="*/ 153 h 175"/>
                <a:gd name="T24" fmla="*/ 127 w 280"/>
                <a:gd name="T25" fmla="*/ 8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75">
                  <a:moveTo>
                    <a:pt x="280" y="87"/>
                  </a:moveTo>
                  <a:cubicBezTo>
                    <a:pt x="280" y="39"/>
                    <a:pt x="241" y="0"/>
                    <a:pt x="192" y="0"/>
                  </a:cubicBezTo>
                  <a:cubicBezTo>
                    <a:pt x="158" y="0"/>
                    <a:pt x="128" y="19"/>
                    <a:pt x="114" y="48"/>
                  </a:cubicBezTo>
                  <a:cubicBezTo>
                    <a:pt x="76" y="61"/>
                    <a:pt x="38" y="75"/>
                    <a:pt x="0" y="89"/>
                  </a:cubicBezTo>
                  <a:cubicBezTo>
                    <a:pt x="78" y="116"/>
                    <a:pt x="78" y="116"/>
                    <a:pt x="78" y="116"/>
                  </a:cubicBezTo>
                  <a:cubicBezTo>
                    <a:pt x="116" y="130"/>
                    <a:pt x="116" y="130"/>
                    <a:pt x="116" y="130"/>
                  </a:cubicBezTo>
                  <a:cubicBezTo>
                    <a:pt x="131" y="157"/>
                    <a:pt x="159" y="175"/>
                    <a:pt x="192" y="175"/>
                  </a:cubicBezTo>
                  <a:cubicBezTo>
                    <a:pt x="241" y="175"/>
                    <a:pt x="280" y="136"/>
                    <a:pt x="280" y="87"/>
                  </a:cubicBezTo>
                  <a:close/>
                  <a:moveTo>
                    <a:pt x="127" y="87"/>
                  </a:moveTo>
                  <a:cubicBezTo>
                    <a:pt x="127" y="51"/>
                    <a:pt x="156" y="22"/>
                    <a:pt x="192" y="22"/>
                  </a:cubicBezTo>
                  <a:cubicBezTo>
                    <a:pt x="228" y="22"/>
                    <a:pt x="258" y="51"/>
                    <a:pt x="258" y="87"/>
                  </a:cubicBezTo>
                  <a:cubicBezTo>
                    <a:pt x="258" y="124"/>
                    <a:pt x="228" y="153"/>
                    <a:pt x="192" y="153"/>
                  </a:cubicBezTo>
                  <a:cubicBezTo>
                    <a:pt x="156" y="153"/>
                    <a:pt x="127" y="124"/>
                    <a:pt x="127"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Line 200"/>
            <p:cNvSpPr>
              <a:spLocks noChangeShapeType="1"/>
            </p:cNvSpPr>
            <p:nvPr/>
          </p:nvSpPr>
          <p:spPr bwMode="auto">
            <a:xfrm>
              <a:off x="7226301" y="3030537"/>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Line 201"/>
            <p:cNvSpPr>
              <a:spLocks noChangeShapeType="1"/>
            </p:cNvSpPr>
            <p:nvPr/>
          </p:nvSpPr>
          <p:spPr bwMode="auto">
            <a:xfrm>
              <a:off x="7226301" y="3030537"/>
              <a:ext cx="0" cy="0"/>
            </a:xfrm>
            <a:prstGeom prst="lin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02"/>
            <p:cNvSpPr>
              <a:spLocks noEditPoints="1"/>
            </p:cNvSpPr>
            <p:nvPr/>
          </p:nvSpPr>
          <p:spPr bwMode="auto">
            <a:xfrm>
              <a:off x="7181851" y="3025775"/>
              <a:ext cx="107950" cy="66675"/>
            </a:xfrm>
            <a:custGeom>
              <a:avLst/>
              <a:gdLst>
                <a:gd name="T0" fmla="*/ 78 w 87"/>
                <a:gd name="T1" fmla="*/ 14 h 54"/>
                <a:gd name="T2" fmla="*/ 57 w 87"/>
                <a:gd name="T3" fmla="*/ 0 h 54"/>
                <a:gd name="T4" fmla="*/ 53 w 87"/>
                <a:gd name="T5" fmla="*/ 4 h 54"/>
                <a:gd name="T6" fmla="*/ 58 w 87"/>
                <a:gd name="T7" fmla="*/ 7 h 54"/>
                <a:gd name="T8" fmla="*/ 58 w 87"/>
                <a:gd name="T9" fmla="*/ 18 h 54"/>
                <a:gd name="T10" fmla="*/ 30 w 87"/>
                <a:gd name="T11" fmla="*/ 18 h 54"/>
                <a:gd name="T12" fmla="*/ 30 w 87"/>
                <a:gd name="T13" fmla="*/ 7 h 54"/>
                <a:gd name="T14" fmla="*/ 35 w 87"/>
                <a:gd name="T15" fmla="*/ 4 h 54"/>
                <a:gd name="T16" fmla="*/ 32 w 87"/>
                <a:gd name="T17" fmla="*/ 0 h 54"/>
                <a:gd name="T18" fmla="*/ 9 w 87"/>
                <a:gd name="T19" fmla="*/ 14 h 54"/>
                <a:gd name="T20" fmla="*/ 0 w 87"/>
                <a:gd name="T21" fmla="*/ 41 h 54"/>
                <a:gd name="T22" fmla="*/ 0 w 87"/>
                <a:gd name="T23" fmla="*/ 41 h 54"/>
                <a:gd name="T24" fmla="*/ 0 w 87"/>
                <a:gd name="T25" fmla="*/ 42 h 54"/>
                <a:gd name="T26" fmla="*/ 16 w 87"/>
                <a:gd name="T27" fmla="*/ 49 h 54"/>
                <a:gd name="T28" fmla="*/ 17 w 87"/>
                <a:gd name="T29" fmla="*/ 49 h 54"/>
                <a:gd name="T30" fmla="*/ 43 w 87"/>
                <a:gd name="T31" fmla="*/ 54 h 54"/>
                <a:gd name="T32" fmla="*/ 43 w 87"/>
                <a:gd name="T33" fmla="*/ 54 h 54"/>
                <a:gd name="T34" fmla="*/ 44 w 87"/>
                <a:gd name="T35" fmla="*/ 54 h 54"/>
                <a:gd name="T36" fmla="*/ 70 w 87"/>
                <a:gd name="T37" fmla="*/ 49 h 54"/>
                <a:gd name="T38" fmla="*/ 71 w 87"/>
                <a:gd name="T39" fmla="*/ 49 h 54"/>
                <a:gd name="T40" fmla="*/ 71 w 87"/>
                <a:gd name="T41" fmla="*/ 49 h 54"/>
                <a:gd name="T42" fmla="*/ 87 w 87"/>
                <a:gd name="T43" fmla="*/ 42 h 54"/>
                <a:gd name="T44" fmla="*/ 87 w 87"/>
                <a:gd name="T45" fmla="*/ 41 h 54"/>
                <a:gd name="T46" fmla="*/ 87 w 87"/>
                <a:gd name="T47" fmla="*/ 41 h 54"/>
                <a:gd name="T48" fmla="*/ 78 w 87"/>
                <a:gd name="T49" fmla="*/ 14 h 54"/>
                <a:gd name="T50" fmla="*/ 19 w 87"/>
                <a:gd name="T51" fmla="*/ 44 h 54"/>
                <a:gd name="T52" fmla="*/ 18 w 87"/>
                <a:gd name="T53" fmla="*/ 45 h 54"/>
                <a:gd name="T54" fmla="*/ 16 w 87"/>
                <a:gd name="T55" fmla="*/ 45 h 54"/>
                <a:gd name="T56" fmla="*/ 4 w 87"/>
                <a:gd name="T57" fmla="*/ 40 h 54"/>
                <a:gd name="T58" fmla="*/ 19 w 87"/>
                <a:gd name="T59" fmla="*/ 11 h 54"/>
                <a:gd name="T60" fmla="*/ 16 w 87"/>
                <a:gd name="T61" fmla="*/ 31 h 54"/>
                <a:gd name="T62" fmla="*/ 19 w 87"/>
                <a:gd name="T63" fmla="*/ 44 h 54"/>
                <a:gd name="T64" fmla="*/ 71 w 87"/>
                <a:gd name="T65" fmla="*/ 45 h 54"/>
                <a:gd name="T66" fmla="*/ 69 w 87"/>
                <a:gd name="T67" fmla="*/ 45 h 54"/>
                <a:gd name="T68" fmla="*/ 68 w 87"/>
                <a:gd name="T69" fmla="*/ 44 h 54"/>
                <a:gd name="T70" fmla="*/ 72 w 87"/>
                <a:gd name="T71" fmla="*/ 29 h 54"/>
                <a:gd name="T72" fmla="*/ 68 w 87"/>
                <a:gd name="T73" fmla="*/ 10 h 54"/>
                <a:gd name="T74" fmla="*/ 83 w 87"/>
                <a:gd name="T75" fmla="*/ 40 h 54"/>
                <a:gd name="T76" fmla="*/ 71 w 87"/>
                <a:gd name="T77"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54">
                  <a:moveTo>
                    <a:pt x="78" y="14"/>
                  </a:moveTo>
                  <a:cubicBezTo>
                    <a:pt x="73" y="8"/>
                    <a:pt x="69" y="3"/>
                    <a:pt x="57" y="0"/>
                  </a:cubicBezTo>
                  <a:cubicBezTo>
                    <a:pt x="53" y="4"/>
                    <a:pt x="53" y="4"/>
                    <a:pt x="53" y="4"/>
                  </a:cubicBezTo>
                  <a:cubicBezTo>
                    <a:pt x="53" y="4"/>
                    <a:pt x="57" y="4"/>
                    <a:pt x="58" y="7"/>
                  </a:cubicBezTo>
                  <a:cubicBezTo>
                    <a:pt x="59" y="9"/>
                    <a:pt x="58" y="18"/>
                    <a:pt x="58" y="18"/>
                  </a:cubicBezTo>
                  <a:cubicBezTo>
                    <a:pt x="30" y="18"/>
                    <a:pt x="30" y="18"/>
                    <a:pt x="30" y="18"/>
                  </a:cubicBezTo>
                  <a:cubicBezTo>
                    <a:pt x="30" y="18"/>
                    <a:pt x="29" y="9"/>
                    <a:pt x="30" y="7"/>
                  </a:cubicBezTo>
                  <a:cubicBezTo>
                    <a:pt x="31" y="4"/>
                    <a:pt x="35" y="4"/>
                    <a:pt x="35" y="4"/>
                  </a:cubicBezTo>
                  <a:cubicBezTo>
                    <a:pt x="32" y="0"/>
                    <a:pt x="32" y="0"/>
                    <a:pt x="32" y="0"/>
                  </a:cubicBezTo>
                  <a:cubicBezTo>
                    <a:pt x="19" y="3"/>
                    <a:pt x="14" y="8"/>
                    <a:pt x="9" y="14"/>
                  </a:cubicBezTo>
                  <a:cubicBezTo>
                    <a:pt x="2" y="23"/>
                    <a:pt x="0" y="34"/>
                    <a:pt x="0" y="41"/>
                  </a:cubicBezTo>
                  <a:cubicBezTo>
                    <a:pt x="0" y="41"/>
                    <a:pt x="0" y="41"/>
                    <a:pt x="0" y="41"/>
                  </a:cubicBezTo>
                  <a:cubicBezTo>
                    <a:pt x="0" y="42"/>
                    <a:pt x="0" y="42"/>
                    <a:pt x="0" y="42"/>
                  </a:cubicBezTo>
                  <a:cubicBezTo>
                    <a:pt x="5" y="48"/>
                    <a:pt x="12" y="49"/>
                    <a:pt x="16" y="49"/>
                  </a:cubicBezTo>
                  <a:cubicBezTo>
                    <a:pt x="17" y="49"/>
                    <a:pt x="17" y="49"/>
                    <a:pt x="17" y="49"/>
                  </a:cubicBezTo>
                  <a:cubicBezTo>
                    <a:pt x="23" y="54"/>
                    <a:pt x="39" y="54"/>
                    <a:pt x="43" y="54"/>
                  </a:cubicBezTo>
                  <a:cubicBezTo>
                    <a:pt x="43" y="54"/>
                    <a:pt x="43" y="54"/>
                    <a:pt x="43" y="54"/>
                  </a:cubicBezTo>
                  <a:cubicBezTo>
                    <a:pt x="44" y="54"/>
                    <a:pt x="44" y="54"/>
                    <a:pt x="44" y="54"/>
                  </a:cubicBezTo>
                  <a:cubicBezTo>
                    <a:pt x="48" y="54"/>
                    <a:pt x="64" y="54"/>
                    <a:pt x="70" y="49"/>
                  </a:cubicBezTo>
                  <a:cubicBezTo>
                    <a:pt x="70" y="49"/>
                    <a:pt x="70" y="49"/>
                    <a:pt x="71" y="49"/>
                  </a:cubicBezTo>
                  <a:cubicBezTo>
                    <a:pt x="71" y="49"/>
                    <a:pt x="71" y="49"/>
                    <a:pt x="71" y="49"/>
                  </a:cubicBezTo>
                  <a:cubicBezTo>
                    <a:pt x="75" y="49"/>
                    <a:pt x="82" y="48"/>
                    <a:pt x="87" y="42"/>
                  </a:cubicBezTo>
                  <a:cubicBezTo>
                    <a:pt x="87" y="41"/>
                    <a:pt x="87" y="41"/>
                    <a:pt x="87" y="41"/>
                  </a:cubicBezTo>
                  <a:cubicBezTo>
                    <a:pt x="87" y="41"/>
                    <a:pt x="87" y="41"/>
                    <a:pt x="87" y="41"/>
                  </a:cubicBezTo>
                  <a:cubicBezTo>
                    <a:pt x="87" y="34"/>
                    <a:pt x="85" y="23"/>
                    <a:pt x="78" y="14"/>
                  </a:cubicBezTo>
                  <a:close/>
                  <a:moveTo>
                    <a:pt x="19" y="44"/>
                  </a:moveTo>
                  <a:cubicBezTo>
                    <a:pt x="18" y="45"/>
                    <a:pt x="18" y="45"/>
                    <a:pt x="18" y="45"/>
                  </a:cubicBezTo>
                  <a:cubicBezTo>
                    <a:pt x="18" y="45"/>
                    <a:pt x="17" y="45"/>
                    <a:pt x="16" y="45"/>
                  </a:cubicBezTo>
                  <a:cubicBezTo>
                    <a:pt x="13" y="45"/>
                    <a:pt x="8" y="44"/>
                    <a:pt x="4" y="40"/>
                  </a:cubicBezTo>
                  <a:cubicBezTo>
                    <a:pt x="4" y="33"/>
                    <a:pt x="8" y="19"/>
                    <a:pt x="19" y="11"/>
                  </a:cubicBezTo>
                  <a:cubicBezTo>
                    <a:pt x="20" y="15"/>
                    <a:pt x="16" y="23"/>
                    <a:pt x="16" y="31"/>
                  </a:cubicBezTo>
                  <a:cubicBezTo>
                    <a:pt x="16" y="36"/>
                    <a:pt x="19" y="41"/>
                    <a:pt x="19" y="44"/>
                  </a:cubicBezTo>
                  <a:close/>
                  <a:moveTo>
                    <a:pt x="71" y="45"/>
                  </a:moveTo>
                  <a:cubicBezTo>
                    <a:pt x="70" y="45"/>
                    <a:pt x="69" y="45"/>
                    <a:pt x="69" y="45"/>
                  </a:cubicBezTo>
                  <a:cubicBezTo>
                    <a:pt x="68" y="44"/>
                    <a:pt x="68" y="44"/>
                    <a:pt x="68" y="44"/>
                  </a:cubicBezTo>
                  <a:cubicBezTo>
                    <a:pt x="67" y="41"/>
                    <a:pt x="72" y="36"/>
                    <a:pt x="72" y="29"/>
                  </a:cubicBezTo>
                  <a:cubicBezTo>
                    <a:pt x="72" y="23"/>
                    <a:pt x="67" y="14"/>
                    <a:pt x="68" y="10"/>
                  </a:cubicBezTo>
                  <a:cubicBezTo>
                    <a:pt x="80" y="19"/>
                    <a:pt x="83" y="33"/>
                    <a:pt x="83" y="40"/>
                  </a:cubicBezTo>
                  <a:cubicBezTo>
                    <a:pt x="79" y="44"/>
                    <a:pt x="74" y="45"/>
                    <a:pt x="71"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03"/>
            <p:cNvSpPr>
              <a:spLocks/>
            </p:cNvSpPr>
            <p:nvPr/>
          </p:nvSpPr>
          <p:spPr bwMode="auto">
            <a:xfrm>
              <a:off x="7215189" y="2990850"/>
              <a:ext cx="44450" cy="33337"/>
            </a:xfrm>
            <a:custGeom>
              <a:avLst/>
              <a:gdLst>
                <a:gd name="T0" fmla="*/ 33 w 35"/>
                <a:gd name="T1" fmla="*/ 1 h 27"/>
                <a:gd name="T2" fmla="*/ 33 w 35"/>
                <a:gd name="T3" fmla="*/ 10 h 27"/>
                <a:gd name="T4" fmla="*/ 17 w 35"/>
                <a:gd name="T5" fmla="*/ 26 h 27"/>
                <a:gd name="T6" fmla="*/ 1 w 35"/>
                <a:gd name="T7" fmla="*/ 11 h 27"/>
                <a:gd name="T8" fmla="*/ 1 w 35"/>
                <a:gd name="T9" fmla="*/ 0 h 27"/>
                <a:gd name="T10" fmla="*/ 0 w 35"/>
                <a:gd name="T11" fmla="*/ 0 h 27"/>
                <a:gd name="T12" fmla="*/ 0 w 35"/>
                <a:gd name="T13" fmla="*/ 11 h 27"/>
                <a:gd name="T14" fmla="*/ 17 w 35"/>
                <a:gd name="T15" fmla="*/ 27 h 27"/>
                <a:gd name="T16" fmla="*/ 34 w 35"/>
                <a:gd name="T17" fmla="*/ 10 h 27"/>
                <a:gd name="T18" fmla="*/ 34 w 35"/>
                <a:gd name="T19" fmla="*/ 1 h 27"/>
                <a:gd name="T20" fmla="*/ 33 w 35"/>
                <a:gd name="T21"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7">
                  <a:moveTo>
                    <a:pt x="33" y="1"/>
                  </a:moveTo>
                  <a:cubicBezTo>
                    <a:pt x="34" y="3"/>
                    <a:pt x="34" y="8"/>
                    <a:pt x="33" y="10"/>
                  </a:cubicBezTo>
                  <a:cubicBezTo>
                    <a:pt x="31" y="19"/>
                    <a:pt x="25" y="26"/>
                    <a:pt x="17" y="26"/>
                  </a:cubicBezTo>
                  <a:cubicBezTo>
                    <a:pt x="10" y="26"/>
                    <a:pt x="4" y="19"/>
                    <a:pt x="1" y="11"/>
                  </a:cubicBezTo>
                  <a:cubicBezTo>
                    <a:pt x="1" y="9"/>
                    <a:pt x="1" y="3"/>
                    <a:pt x="1" y="0"/>
                  </a:cubicBezTo>
                  <a:cubicBezTo>
                    <a:pt x="0" y="0"/>
                    <a:pt x="0" y="0"/>
                    <a:pt x="0" y="0"/>
                  </a:cubicBezTo>
                  <a:cubicBezTo>
                    <a:pt x="0" y="3"/>
                    <a:pt x="0" y="10"/>
                    <a:pt x="0" y="11"/>
                  </a:cubicBezTo>
                  <a:cubicBezTo>
                    <a:pt x="3" y="20"/>
                    <a:pt x="10" y="27"/>
                    <a:pt x="17" y="27"/>
                  </a:cubicBezTo>
                  <a:cubicBezTo>
                    <a:pt x="25" y="27"/>
                    <a:pt x="32" y="19"/>
                    <a:pt x="34" y="10"/>
                  </a:cubicBezTo>
                  <a:cubicBezTo>
                    <a:pt x="35" y="8"/>
                    <a:pt x="34" y="3"/>
                    <a:pt x="34" y="1"/>
                  </a:cubicBezTo>
                  <a:cubicBezTo>
                    <a:pt x="34" y="1"/>
                    <a:pt x="34" y="1"/>
                    <a:pt x="33"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04"/>
            <p:cNvSpPr>
              <a:spLocks/>
            </p:cNvSpPr>
            <p:nvPr/>
          </p:nvSpPr>
          <p:spPr bwMode="auto">
            <a:xfrm>
              <a:off x="7207251" y="2962275"/>
              <a:ext cx="60325" cy="57150"/>
            </a:xfrm>
            <a:custGeom>
              <a:avLst/>
              <a:gdLst>
                <a:gd name="T0" fmla="*/ 47 w 49"/>
                <a:gd name="T1" fmla="*/ 21 h 46"/>
                <a:gd name="T2" fmla="*/ 25 w 49"/>
                <a:gd name="T3" fmla="*/ 0 h 46"/>
                <a:gd name="T4" fmla="*/ 1 w 49"/>
                <a:gd name="T5" fmla="*/ 21 h 46"/>
                <a:gd name="T6" fmla="*/ 6 w 49"/>
                <a:gd name="T7" fmla="*/ 46 h 46"/>
                <a:gd name="T8" fmla="*/ 17 w 49"/>
                <a:gd name="T9" fmla="*/ 46 h 46"/>
                <a:gd name="T10" fmla="*/ 8 w 49"/>
                <a:gd name="T11" fmla="*/ 33 h 46"/>
                <a:gd name="T12" fmla="*/ 7 w 49"/>
                <a:gd name="T13" fmla="*/ 23 h 46"/>
                <a:gd name="T14" fmla="*/ 14 w 49"/>
                <a:gd name="T15" fmla="*/ 23 h 46"/>
                <a:gd name="T16" fmla="*/ 16 w 49"/>
                <a:gd name="T17" fmla="*/ 14 h 46"/>
                <a:gd name="T18" fmla="*/ 17 w 49"/>
                <a:gd name="T19" fmla="*/ 23 h 46"/>
                <a:gd name="T20" fmla="*/ 41 w 49"/>
                <a:gd name="T21" fmla="*/ 23 h 46"/>
                <a:gd name="T22" fmla="*/ 41 w 49"/>
                <a:gd name="T23" fmla="*/ 32 h 46"/>
                <a:gd name="T24" fmla="*/ 31 w 49"/>
                <a:gd name="T25" fmla="*/ 46 h 46"/>
                <a:gd name="T26" fmla="*/ 43 w 49"/>
                <a:gd name="T27" fmla="*/ 46 h 46"/>
                <a:gd name="T28" fmla="*/ 47 w 49"/>
                <a:gd name="T29"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6">
                  <a:moveTo>
                    <a:pt x="47" y="21"/>
                  </a:moveTo>
                  <a:cubicBezTo>
                    <a:pt x="46" y="14"/>
                    <a:pt x="39" y="0"/>
                    <a:pt x="25" y="0"/>
                  </a:cubicBezTo>
                  <a:cubicBezTo>
                    <a:pt x="9" y="0"/>
                    <a:pt x="2" y="10"/>
                    <a:pt x="1" y="21"/>
                  </a:cubicBezTo>
                  <a:cubicBezTo>
                    <a:pt x="0" y="29"/>
                    <a:pt x="6" y="46"/>
                    <a:pt x="6" y="46"/>
                  </a:cubicBezTo>
                  <a:cubicBezTo>
                    <a:pt x="17" y="46"/>
                    <a:pt x="17" y="46"/>
                    <a:pt x="17" y="46"/>
                  </a:cubicBezTo>
                  <a:cubicBezTo>
                    <a:pt x="13" y="44"/>
                    <a:pt x="9" y="39"/>
                    <a:pt x="8" y="33"/>
                  </a:cubicBezTo>
                  <a:cubicBezTo>
                    <a:pt x="7" y="31"/>
                    <a:pt x="7" y="23"/>
                    <a:pt x="7" y="23"/>
                  </a:cubicBezTo>
                  <a:cubicBezTo>
                    <a:pt x="14" y="23"/>
                    <a:pt x="14" y="23"/>
                    <a:pt x="14" y="23"/>
                  </a:cubicBezTo>
                  <a:cubicBezTo>
                    <a:pt x="16" y="14"/>
                    <a:pt x="16" y="14"/>
                    <a:pt x="16" y="14"/>
                  </a:cubicBezTo>
                  <a:cubicBezTo>
                    <a:pt x="17" y="23"/>
                    <a:pt x="17" y="23"/>
                    <a:pt x="17" y="23"/>
                  </a:cubicBezTo>
                  <a:cubicBezTo>
                    <a:pt x="41" y="23"/>
                    <a:pt x="41" y="23"/>
                    <a:pt x="41" y="23"/>
                  </a:cubicBezTo>
                  <a:cubicBezTo>
                    <a:pt x="41" y="23"/>
                    <a:pt x="41" y="29"/>
                    <a:pt x="41" y="32"/>
                  </a:cubicBezTo>
                  <a:cubicBezTo>
                    <a:pt x="39" y="38"/>
                    <a:pt x="36" y="44"/>
                    <a:pt x="31" y="46"/>
                  </a:cubicBezTo>
                  <a:cubicBezTo>
                    <a:pt x="43" y="46"/>
                    <a:pt x="43" y="46"/>
                    <a:pt x="43" y="46"/>
                  </a:cubicBezTo>
                  <a:cubicBezTo>
                    <a:pt x="43" y="46"/>
                    <a:pt x="49" y="29"/>
                    <a:pt x="47"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05"/>
            <p:cNvSpPr>
              <a:spLocks noEditPoints="1"/>
            </p:cNvSpPr>
            <p:nvPr/>
          </p:nvSpPr>
          <p:spPr bwMode="auto">
            <a:xfrm>
              <a:off x="6799264" y="2782887"/>
              <a:ext cx="276225" cy="230187"/>
            </a:xfrm>
            <a:custGeom>
              <a:avLst/>
              <a:gdLst>
                <a:gd name="T0" fmla="*/ 110 w 221"/>
                <a:gd name="T1" fmla="*/ 0 h 184"/>
                <a:gd name="T2" fmla="*/ 0 w 221"/>
                <a:gd name="T3" fmla="*/ 76 h 184"/>
                <a:gd name="T4" fmla="*/ 55 w 221"/>
                <a:gd name="T5" fmla="*/ 143 h 184"/>
                <a:gd name="T6" fmla="*/ 40 w 221"/>
                <a:gd name="T7" fmla="*/ 184 h 184"/>
                <a:gd name="T8" fmla="*/ 111 w 221"/>
                <a:gd name="T9" fmla="*/ 153 h 184"/>
                <a:gd name="T10" fmla="*/ 221 w 221"/>
                <a:gd name="T11" fmla="*/ 76 h 184"/>
                <a:gd name="T12" fmla="*/ 110 w 221"/>
                <a:gd name="T13" fmla="*/ 0 h 184"/>
                <a:gd name="T14" fmla="*/ 111 w 221"/>
                <a:gd name="T15" fmla="*/ 145 h 184"/>
                <a:gd name="T16" fmla="*/ 110 w 221"/>
                <a:gd name="T17" fmla="*/ 145 h 184"/>
                <a:gd name="T18" fmla="*/ 55 w 221"/>
                <a:gd name="T19" fmla="*/ 169 h 184"/>
                <a:gd name="T20" fmla="*/ 66 w 221"/>
                <a:gd name="T21" fmla="*/ 138 h 184"/>
                <a:gd name="T22" fmla="*/ 62 w 221"/>
                <a:gd name="T23" fmla="*/ 137 h 184"/>
                <a:gd name="T24" fmla="*/ 8 w 221"/>
                <a:gd name="T25" fmla="*/ 76 h 184"/>
                <a:gd name="T26" fmla="*/ 110 w 221"/>
                <a:gd name="T27" fmla="*/ 8 h 184"/>
                <a:gd name="T28" fmla="*/ 213 w 221"/>
                <a:gd name="T29" fmla="*/ 76 h 184"/>
                <a:gd name="T30" fmla="*/ 111 w 221"/>
                <a:gd name="T31" fmla="*/ 14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1" h="184">
                  <a:moveTo>
                    <a:pt x="110" y="0"/>
                  </a:moveTo>
                  <a:cubicBezTo>
                    <a:pt x="49" y="0"/>
                    <a:pt x="0" y="34"/>
                    <a:pt x="0" y="76"/>
                  </a:cubicBezTo>
                  <a:cubicBezTo>
                    <a:pt x="0" y="104"/>
                    <a:pt x="21" y="129"/>
                    <a:pt x="55" y="143"/>
                  </a:cubicBezTo>
                  <a:cubicBezTo>
                    <a:pt x="40" y="184"/>
                    <a:pt x="40" y="184"/>
                    <a:pt x="40" y="184"/>
                  </a:cubicBezTo>
                  <a:cubicBezTo>
                    <a:pt x="111" y="153"/>
                    <a:pt x="111" y="153"/>
                    <a:pt x="111" y="153"/>
                  </a:cubicBezTo>
                  <a:cubicBezTo>
                    <a:pt x="172" y="153"/>
                    <a:pt x="221" y="118"/>
                    <a:pt x="221" y="76"/>
                  </a:cubicBezTo>
                  <a:cubicBezTo>
                    <a:pt x="221" y="34"/>
                    <a:pt x="172" y="0"/>
                    <a:pt x="110" y="0"/>
                  </a:cubicBezTo>
                  <a:close/>
                  <a:moveTo>
                    <a:pt x="111" y="145"/>
                  </a:moveTo>
                  <a:cubicBezTo>
                    <a:pt x="110" y="145"/>
                    <a:pt x="110" y="145"/>
                    <a:pt x="110" y="145"/>
                  </a:cubicBezTo>
                  <a:cubicBezTo>
                    <a:pt x="55" y="169"/>
                    <a:pt x="55" y="169"/>
                    <a:pt x="55" y="169"/>
                  </a:cubicBezTo>
                  <a:cubicBezTo>
                    <a:pt x="66" y="138"/>
                    <a:pt x="66" y="138"/>
                    <a:pt x="66" y="138"/>
                  </a:cubicBezTo>
                  <a:cubicBezTo>
                    <a:pt x="62" y="137"/>
                    <a:pt x="62" y="137"/>
                    <a:pt x="62" y="137"/>
                  </a:cubicBezTo>
                  <a:cubicBezTo>
                    <a:pt x="29" y="125"/>
                    <a:pt x="8" y="101"/>
                    <a:pt x="8" y="76"/>
                  </a:cubicBezTo>
                  <a:cubicBezTo>
                    <a:pt x="8" y="39"/>
                    <a:pt x="54" y="8"/>
                    <a:pt x="110" y="8"/>
                  </a:cubicBezTo>
                  <a:cubicBezTo>
                    <a:pt x="167" y="8"/>
                    <a:pt x="213" y="39"/>
                    <a:pt x="213" y="76"/>
                  </a:cubicBezTo>
                  <a:cubicBezTo>
                    <a:pt x="213" y="114"/>
                    <a:pt x="167" y="145"/>
                    <a:pt x="111"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Oval 206"/>
            <p:cNvSpPr>
              <a:spLocks noChangeArrowheads="1"/>
            </p:cNvSpPr>
            <p:nvPr/>
          </p:nvSpPr>
          <p:spPr bwMode="auto">
            <a:xfrm>
              <a:off x="6931026" y="2867025"/>
              <a:ext cx="23813"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207"/>
            <p:cNvSpPr>
              <a:spLocks noChangeArrowheads="1"/>
            </p:cNvSpPr>
            <p:nvPr/>
          </p:nvSpPr>
          <p:spPr bwMode="auto">
            <a:xfrm>
              <a:off x="6977064" y="286702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Oval 208"/>
            <p:cNvSpPr>
              <a:spLocks noChangeArrowheads="1"/>
            </p:cNvSpPr>
            <p:nvPr/>
          </p:nvSpPr>
          <p:spPr bwMode="auto">
            <a:xfrm>
              <a:off x="6877051" y="2867025"/>
              <a:ext cx="25400" cy="25400"/>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09"/>
            <p:cNvSpPr>
              <a:spLocks noEditPoints="1"/>
            </p:cNvSpPr>
            <p:nvPr/>
          </p:nvSpPr>
          <p:spPr bwMode="auto">
            <a:xfrm>
              <a:off x="6710364" y="2720975"/>
              <a:ext cx="258763" cy="417512"/>
            </a:xfrm>
            <a:custGeom>
              <a:avLst/>
              <a:gdLst>
                <a:gd name="T0" fmla="*/ 184 w 208"/>
                <a:gd name="T1" fmla="*/ 267 h 335"/>
                <a:gd name="T2" fmla="*/ 24 w 208"/>
                <a:gd name="T3" fmla="*/ 267 h 335"/>
                <a:gd name="T4" fmla="*/ 24 w 208"/>
                <a:gd name="T5" fmla="*/ 35 h 335"/>
                <a:gd name="T6" fmla="*/ 184 w 208"/>
                <a:gd name="T7" fmla="*/ 35 h 335"/>
                <a:gd name="T8" fmla="*/ 184 w 208"/>
                <a:gd name="T9" fmla="*/ 44 h 335"/>
                <a:gd name="T10" fmla="*/ 208 w 208"/>
                <a:gd name="T11" fmla="*/ 46 h 335"/>
                <a:gd name="T12" fmla="*/ 208 w 208"/>
                <a:gd name="T13" fmla="*/ 25 h 335"/>
                <a:gd name="T14" fmla="*/ 183 w 208"/>
                <a:gd name="T15" fmla="*/ 0 h 335"/>
                <a:gd name="T16" fmla="*/ 25 w 208"/>
                <a:gd name="T17" fmla="*/ 0 h 335"/>
                <a:gd name="T18" fmla="*/ 0 w 208"/>
                <a:gd name="T19" fmla="*/ 25 h 335"/>
                <a:gd name="T20" fmla="*/ 0 w 208"/>
                <a:gd name="T21" fmla="*/ 310 h 335"/>
                <a:gd name="T22" fmla="*/ 25 w 208"/>
                <a:gd name="T23" fmla="*/ 335 h 335"/>
                <a:gd name="T24" fmla="*/ 183 w 208"/>
                <a:gd name="T25" fmla="*/ 335 h 335"/>
                <a:gd name="T26" fmla="*/ 208 w 208"/>
                <a:gd name="T27" fmla="*/ 310 h 335"/>
                <a:gd name="T28" fmla="*/ 208 w 208"/>
                <a:gd name="T29" fmla="*/ 205 h 335"/>
                <a:gd name="T30" fmla="*/ 184 w 208"/>
                <a:gd name="T31" fmla="*/ 207 h 335"/>
                <a:gd name="T32" fmla="*/ 184 w 208"/>
                <a:gd name="T33" fmla="*/ 267 h 335"/>
                <a:gd name="T34" fmla="*/ 88 w 208"/>
                <a:gd name="T35" fmla="*/ 14 h 335"/>
                <a:gd name="T36" fmla="*/ 121 w 208"/>
                <a:gd name="T37" fmla="*/ 14 h 335"/>
                <a:gd name="T38" fmla="*/ 126 w 208"/>
                <a:gd name="T39" fmla="*/ 19 h 335"/>
                <a:gd name="T40" fmla="*/ 121 w 208"/>
                <a:gd name="T41" fmla="*/ 24 h 335"/>
                <a:gd name="T42" fmla="*/ 88 w 208"/>
                <a:gd name="T43" fmla="*/ 24 h 335"/>
                <a:gd name="T44" fmla="*/ 82 w 208"/>
                <a:gd name="T45" fmla="*/ 19 h 335"/>
                <a:gd name="T46" fmla="*/ 88 w 208"/>
                <a:gd name="T47" fmla="*/ 14 h 335"/>
                <a:gd name="T48" fmla="*/ 68 w 208"/>
                <a:gd name="T49" fmla="*/ 301 h 335"/>
                <a:gd name="T50" fmla="*/ 62 w 208"/>
                <a:gd name="T51" fmla="*/ 307 h 335"/>
                <a:gd name="T52" fmla="*/ 33 w 208"/>
                <a:gd name="T53" fmla="*/ 307 h 335"/>
                <a:gd name="T54" fmla="*/ 27 w 208"/>
                <a:gd name="T55" fmla="*/ 301 h 335"/>
                <a:gd name="T56" fmla="*/ 27 w 208"/>
                <a:gd name="T57" fmla="*/ 297 h 335"/>
                <a:gd name="T58" fmla="*/ 33 w 208"/>
                <a:gd name="T59" fmla="*/ 290 h 335"/>
                <a:gd name="T60" fmla="*/ 62 w 208"/>
                <a:gd name="T61" fmla="*/ 290 h 335"/>
                <a:gd name="T62" fmla="*/ 68 w 208"/>
                <a:gd name="T63" fmla="*/ 297 h 335"/>
                <a:gd name="T64" fmla="*/ 68 w 208"/>
                <a:gd name="T65" fmla="*/ 301 h 335"/>
                <a:gd name="T66" fmla="*/ 125 w 208"/>
                <a:gd name="T67" fmla="*/ 301 h 335"/>
                <a:gd name="T68" fmla="*/ 118 w 208"/>
                <a:gd name="T69" fmla="*/ 307 h 335"/>
                <a:gd name="T70" fmla="*/ 90 w 208"/>
                <a:gd name="T71" fmla="*/ 307 h 335"/>
                <a:gd name="T72" fmla="*/ 83 w 208"/>
                <a:gd name="T73" fmla="*/ 301 h 335"/>
                <a:gd name="T74" fmla="*/ 83 w 208"/>
                <a:gd name="T75" fmla="*/ 297 h 335"/>
                <a:gd name="T76" fmla="*/ 90 w 208"/>
                <a:gd name="T77" fmla="*/ 290 h 335"/>
                <a:gd name="T78" fmla="*/ 118 w 208"/>
                <a:gd name="T79" fmla="*/ 290 h 335"/>
                <a:gd name="T80" fmla="*/ 125 w 208"/>
                <a:gd name="T81" fmla="*/ 297 h 335"/>
                <a:gd name="T82" fmla="*/ 125 w 208"/>
                <a:gd name="T83" fmla="*/ 301 h 335"/>
                <a:gd name="T84" fmla="*/ 181 w 208"/>
                <a:gd name="T85" fmla="*/ 301 h 335"/>
                <a:gd name="T86" fmla="*/ 175 w 208"/>
                <a:gd name="T87" fmla="*/ 307 h 335"/>
                <a:gd name="T88" fmla="*/ 146 w 208"/>
                <a:gd name="T89" fmla="*/ 307 h 335"/>
                <a:gd name="T90" fmla="*/ 140 w 208"/>
                <a:gd name="T91" fmla="*/ 301 h 335"/>
                <a:gd name="T92" fmla="*/ 140 w 208"/>
                <a:gd name="T93" fmla="*/ 297 h 335"/>
                <a:gd name="T94" fmla="*/ 146 w 208"/>
                <a:gd name="T95" fmla="*/ 290 h 335"/>
                <a:gd name="T96" fmla="*/ 175 w 208"/>
                <a:gd name="T97" fmla="*/ 290 h 335"/>
                <a:gd name="T98" fmla="*/ 181 w 208"/>
                <a:gd name="T99" fmla="*/ 297 h 335"/>
                <a:gd name="T100" fmla="*/ 181 w 208"/>
                <a:gd name="T101" fmla="*/ 301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8" h="335">
                  <a:moveTo>
                    <a:pt x="184" y="267"/>
                  </a:moveTo>
                  <a:cubicBezTo>
                    <a:pt x="24" y="267"/>
                    <a:pt x="24" y="267"/>
                    <a:pt x="24" y="267"/>
                  </a:cubicBezTo>
                  <a:cubicBezTo>
                    <a:pt x="24" y="35"/>
                    <a:pt x="24" y="35"/>
                    <a:pt x="24" y="35"/>
                  </a:cubicBezTo>
                  <a:cubicBezTo>
                    <a:pt x="184" y="35"/>
                    <a:pt x="184" y="35"/>
                    <a:pt x="184" y="35"/>
                  </a:cubicBezTo>
                  <a:cubicBezTo>
                    <a:pt x="184" y="44"/>
                    <a:pt x="184" y="44"/>
                    <a:pt x="184" y="44"/>
                  </a:cubicBezTo>
                  <a:cubicBezTo>
                    <a:pt x="192" y="44"/>
                    <a:pt x="200" y="45"/>
                    <a:pt x="208" y="46"/>
                  </a:cubicBezTo>
                  <a:cubicBezTo>
                    <a:pt x="208" y="25"/>
                    <a:pt x="208" y="25"/>
                    <a:pt x="208" y="25"/>
                  </a:cubicBezTo>
                  <a:cubicBezTo>
                    <a:pt x="208" y="11"/>
                    <a:pt x="197" y="0"/>
                    <a:pt x="183" y="0"/>
                  </a:cubicBezTo>
                  <a:cubicBezTo>
                    <a:pt x="25" y="0"/>
                    <a:pt x="25" y="0"/>
                    <a:pt x="25" y="0"/>
                  </a:cubicBezTo>
                  <a:cubicBezTo>
                    <a:pt x="12" y="0"/>
                    <a:pt x="0" y="11"/>
                    <a:pt x="0" y="25"/>
                  </a:cubicBezTo>
                  <a:cubicBezTo>
                    <a:pt x="0" y="310"/>
                    <a:pt x="0" y="310"/>
                    <a:pt x="0" y="310"/>
                  </a:cubicBezTo>
                  <a:cubicBezTo>
                    <a:pt x="0" y="324"/>
                    <a:pt x="12" y="335"/>
                    <a:pt x="25" y="335"/>
                  </a:cubicBezTo>
                  <a:cubicBezTo>
                    <a:pt x="183" y="335"/>
                    <a:pt x="183" y="335"/>
                    <a:pt x="183" y="335"/>
                  </a:cubicBezTo>
                  <a:cubicBezTo>
                    <a:pt x="197" y="335"/>
                    <a:pt x="208" y="324"/>
                    <a:pt x="208" y="310"/>
                  </a:cubicBezTo>
                  <a:cubicBezTo>
                    <a:pt x="208" y="205"/>
                    <a:pt x="208" y="205"/>
                    <a:pt x="208" y="205"/>
                  </a:cubicBezTo>
                  <a:cubicBezTo>
                    <a:pt x="200" y="206"/>
                    <a:pt x="192" y="207"/>
                    <a:pt x="184" y="207"/>
                  </a:cubicBezTo>
                  <a:lnTo>
                    <a:pt x="184" y="267"/>
                  </a:lnTo>
                  <a:close/>
                  <a:moveTo>
                    <a:pt x="88" y="14"/>
                  </a:moveTo>
                  <a:cubicBezTo>
                    <a:pt x="121" y="14"/>
                    <a:pt x="121" y="14"/>
                    <a:pt x="121" y="14"/>
                  </a:cubicBezTo>
                  <a:cubicBezTo>
                    <a:pt x="123" y="14"/>
                    <a:pt x="126" y="16"/>
                    <a:pt x="126" y="19"/>
                  </a:cubicBezTo>
                  <a:cubicBezTo>
                    <a:pt x="126" y="22"/>
                    <a:pt x="123" y="24"/>
                    <a:pt x="121" y="24"/>
                  </a:cubicBezTo>
                  <a:cubicBezTo>
                    <a:pt x="88" y="24"/>
                    <a:pt x="88" y="24"/>
                    <a:pt x="88" y="24"/>
                  </a:cubicBezTo>
                  <a:cubicBezTo>
                    <a:pt x="85" y="24"/>
                    <a:pt x="82" y="22"/>
                    <a:pt x="82" y="19"/>
                  </a:cubicBezTo>
                  <a:cubicBezTo>
                    <a:pt x="82" y="16"/>
                    <a:pt x="85" y="14"/>
                    <a:pt x="88" y="14"/>
                  </a:cubicBezTo>
                  <a:close/>
                  <a:moveTo>
                    <a:pt x="68" y="301"/>
                  </a:moveTo>
                  <a:cubicBezTo>
                    <a:pt x="68" y="304"/>
                    <a:pt x="65" y="307"/>
                    <a:pt x="62" y="307"/>
                  </a:cubicBezTo>
                  <a:cubicBezTo>
                    <a:pt x="33" y="307"/>
                    <a:pt x="33" y="307"/>
                    <a:pt x="33" y="307"/>
                  </a:cubicBezTo>
                  <a:cubicBezTo>
                    <a:pt x="30" y="307"/>
                    <a:pt x="27" y="304"/>
                    <a:pt x="27" y="301"/>
                  </a:cubicBezTo>
                  <a:cubicBezTo>
                    <a:pt x="27" y="297"/>
                    <a:pt x="27" y="297"/>
                    <a:pt x="27" y="297"/>
                  </a:cubicBezTo>
                  <a:cubicBezTo>
                    <a:pt x="27" y="293"/>
                    <a:pt x="30" y="290"/>
                    <a:pt x="33" y="290"/>
                  </a:cubicBezTo>
                  <a:cubicBezTo>
                    <a:pt x="62" y="290"/>
                    <a:pt x="62" y="290"/>
                    <a:pt x="62" y="290"/>
                  </a:cubicBezTo>
                  <a:cubicBezTo>
                    <a:pt x="65" y="290"/>
                    <a:pt x="68" y="293"/>
                    <a:pt x="68" y="297"/>
                  </a:cubicBezTo>
                  <a:lnTo>
                    <a:pt x="68" y="301"/>
                  </a:lnTo>
                  <a:close/>
                  <a:moveTo>
                    <a:pt x="125" y="301"/>
                  </a:moveTo>
                  <a:cubicBezTo>
                    <a:pt x="125" y="304"/>
                    <a:pt x="122" y="307"/>
                    <a:pt x="118" y="307"/>
                  </a:cubicBezTo>
                  <a:cubicBezTo>
                    <a:pt x="90" y="307"/>
                    <a:pt x="90" y="307"/>
                    <a:pt x="90" y="307"/>
                  </a:cubicBezTo>
                  <a:cubicBezTo>
                    <a:pt x="86" y="307"/>
                    <a:pt x="83" y="304"/>
                    <a:pt x="83" y="301"/>
                  </a:cubicBezTo>
                  <a:cubicBezTo>
                    <a:pt x="83" y="297"/>
                    <a:pt x="83" y="297"/>
                    <a:pt x="83" y="297"/>
                  </a:cubicBezTo>
                  <a:cubicBezTo>
                    <a:pt x="83" y="293"/>
                    <a:pt x="86" y="290"/>
                    <a:pt x="90" y="290"/>
                  </a:cubicBezTo>
                  <a:cubicBezTo>
                    <a:pt x="118" y="290"/>
                    <a:pt x="118" y="290"/>
                    <a:pt x="118" y="290"/>
                  </a:cubicBezTo>
                  <a:cubicBezTo>
                    <a:pt x="122" y="290"/>
                    <a:pt x="125" y="293"/>
                    <a:pt x="125" y="297"/>
                  </a:cubicBezTo>
                  <a:lnTo>
                    <a:pt x="125" y="301"/>
                  </a:lnTo>
                  <a:close/>
                  <a:moveTo>
                    <a:pt x="181" y="301"/>
                  </a:moveTo>
                  <a:cubicBezTo>
                    <a:pt x="181" y="304"/>
                    <a:pt x="179" y="307"/>
                    <a:pt x="175" y="307"/>
                  </a:cubicBezTo>
                  <a:cubicBezTo>
                    <a:pt x="146" y="307"/>
                    <a:pt x="146" y="307"/>
                    <a:pt x="146" y="307"/>
                  </a:cubicBezTo>
                  <a:cubicBezTo>
                    <a:pt x="143" y="307"/>
                    <a:pt x="140" y="304"/>
                    <a:pt x="140" y="301"/>
                  </a:cubicBezTo>
                  <a:cubicBezTo>
                    <a:pt x="140" y="297"/>
                    <a:pt x="140" y="297"/>
                    <a:pt x="140" y="297"/>
                  </a:cubicBezTo>
                  <a:cubicBezTo>
                    <a:pt x="140" y="293"/>
                    <a:pt x="143" y="290"/>
                    <a:pt x="146" y="290"/>
                  </a:cubicBezTo>
                  <a:cubicBezTo>
                    <a:pt x="175" y="290"/>
                    <a:pt x="175" y="290"/>
                    <a:pt x="175" y="290"/>
                  </a:cubicBezTo>
                  <a:cubicBezTo>
                    <a:pt x="179" y="290"/>
                    <a:pt x="181" y="293"/>
                    <a:pt x="181" y="297"/>
                  </a:cubicBezTo>
                  <a:lnTo>
                    <a:pt x="181" y="3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41"/>
          <p:cNvGrpSpPr/>
          <p:nvPr/>
        </p:nvGrpSpPr>
        <p:grpSpPr>
          <a:xfrm>
            <a:off x="5976437" y="5259149"/>
            <a:ext cx="846131" cy="899403"/>
            <a:chOff x="581025" y="1023938"/>
            <a:chExt cx="857251" cy="911224"/>
          </a:xfrm>
          <a:solidFill>
            <a:schemeClr val="tx1"/>
          </a:solidFill>
        </p:grpSpPr>
        <p:sp>
          <p:nvSpPr>
            <p:cNvPr id="43" name="Rectangle 159"/>
            <p:cNvSpPr>
              <a:spLocks noChangeArrowheads="1"/>
            </p:cNvSpPr>
            <p:nvPr/>
          </p:nvSpPr>
          <p:spPr bwMode="auto">
            <a:xfrm>
              <a:off x="1331913" y="1739900"/>
              <a:ext cx="106363" cy="1730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60"/>
            <p:cNvSpPr>
              <a:spLocks/>
            </p:cNvSpPr>
            <p:nvPr/>
          </p:nvSpPr>
          <p:spPr bwMode="auto">
            <a:xfrm>
              <a:off x="581025" y="1612900"/>
              <a:ext cx="739775" cy="322262"/>
            </a:xfrm>
            <a:custGeom>
              <a:avLst/>
              <a:gdLst>
                <a:gd name="T0" fmla="*/ 1040 w 1040"/>
                <a:gd name="T1" fmla="*/ 198 h 455"/>
                <a:gd name="T2" fmla="*/ 1040 w 1040"/>
                <a:gd name="T3" fmla="*/ 400 h 455"/>
                <a:gd name="T4" fmla="*/ 780 w 1040"/>
                <a:gd name="T5" fmla="*/ 425 h 455"/>
                <a:gd name="T6" fmla="*/ 450 w 1040"/>
                <a:gd name="T7" fmla="*/ 425 h 455"/>
                <a:gd name="T8" fmla="*/ 250 w 1040"/>
                <a:gd name="T9" fmla="*/ 348 h 455"/>
                <a:gd name="T10" fmla="*/ 92 w 1040"/>
                <a:gd name="T11" fmla="*/ 227 h 455"/>
                <a:gd name="T12" fmla="*/ 26 w 1040"/>
                <a:gd name="T13" fmla="*/ 99 h 455"/>
                <a:gd name="T14" fmla="*/ 9 w 1040"/>
                <a:gd name="T15" fmla="*/ 31 h 455"/>
                <a:gd name="T16" fmla="*/ 81 w 1040"/>
                <a:gd name="T17" fmla="*/ 33 h 455"/>
                <a:gd name="T18" fmla="*/ 155 w 1040"/>
                <a:gd name="T19" fmla="*/ 157 h 455"/>
                <a:gd name="T20" fmla="*/ 327 w 1040"/>
                <a:gd name="T21" fmla="*/ 253 h 455"/>
                <a:gd name="T22" fmla="*/ 500 w 1040"/>
                <a:gd name="T23" fmla="*/ 253 h 455"/>
                <a:gd name="T24" fmla="*/ 599 w 1040"/>
                <a:gd name="T25" fmla="*/ 205 h 455"/>
                <a:gd name="T26" fmla="*/ 478 w 1040"/>
                <a:gd name="T27" fmla="*/ 205 h 455"/>
                <a:gd name="T28" fmla="*/ 382 w 1040"/>
                <a:gd name="T29" fmla="*/ 139 h 455"/>
                <a:gd name="T30" fmla="*/ 452 w 1040"/>
                <a:gd name="T31" fmla="*/ 99 h 455"/>
                <a:gd name="T32" fmla="*/ 511 w 1040"/>
                <a:gd name="T33" fmla="*/ 99 h 455"/>
                <a:gd name="T34" fmla="*/ 684 w 1040"/>
                <a:gd name="T35" fmla="*/ 99 h 455"/>
                <a:gd name="T36" fmla="*/ 754 w 1040"/>
                <a:gd name="T37" fmla="*/ 117 h 455"/>
                <a:gd name="T38" fmla="*/ 894 w 1040"/>
                <a:gd name="T39" fmla="*/ 179 h 455"/>
                <a:gd name="T40" fmla="*/ 991 w 1040"/>
                <a:gd name="T41" fmla="*/ 198 h 455"/>
                <a:gd name="T42" fmla="*/ 1040 w 1040"/>
                <a:gd name="T43" fmla="*/ 19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0" h="455">
                  <a:moveTo>
                    <a:pt x="1040" y="198"/>
                  </a:moveTo>
                  <a:cubicBezTo>
                    <a:pt x="1040" y="400"/>
                    <a:pt x="1040" y="400"/>
                    <a:pt x="1040" y="400"/>
                  </a:cubicBezTo>
                  <a:cubicBezTo>
                    <a:pt x="1040" y="400"/>
                    <a:pt x="843" y="407"/>
                    <a:pt x="780" y="425"/>
                  </a:cubicBezTo>
                  <a:cubicBezTo>
                    <a:pt x="780" y="425"/>
                    <a:pt x="628" y="455"/>
                    <a:pt x="450" y="425"/>
                  </a:cubicBezTo>
                  <a:cubicBezTo>
                    <a:pt x="390" y="416"/>
                    <a:pt x="250" y="348"/>
                    <a:pt x="250" y="348"/>
                  </a:cubicBezTo>
                  <a:cubicBezTo>
                    <a:pt x="92" y="227"/>
                    <a:pt x="92" y="227"/>
                    <a:pt x="92" y="227"/>
                  </a:cubicBezTo>
                  <a:cubicBezTo>
                    <a:pt x="92" y="227"/>
                    <a:pt x="59" y="168"/>
                    <a:pt x="26" y="99"/>
                  </a:cubicBezTo>
                  <a:cubicBezTo>
                    <a:pt x="18" y="82"/>
                    <a:pt x="0" y="50"/>
                    <a:pt x="9" y="31"/>
                  </a:cubicBezTo>
                  <a:cubicBezTo>
                    <a:pt x="23" y="0"/>
                    <a:pt x="62" y="12"/>
                    <a:pt x="81" y="33"/>
                  </a:cubicBezTo>
                  <a:cubicBezTo>
                    <a:pt x="155" y="157"/>
                    <a:pt x="155" y="157"/>
                    <a:pt x="155" y="157"/>
                  </a:cubicBezTo>
                  <a:cubicBezTo>
                    <a:pt x="327" y="253"/>
                    <a:pt x="327" y="253"/>
                    <a:pt x="327" y="253"/>
                  </a:cubicBezTo>
                  <a:cubicBezTo>
                    <a:pt x="327" y="253"/>
                    <a:pt x="426" y="253"/>
                    <a:pt x="500" y="253"/>
                  </a:cubicBezTo>
                  <a:cubicBezTo>
                    <a:pt x="573" y="253"/>
                    <a:pt x="599" y="205"/>
                    <a:pt x="599" y="205"/>
                  </a:cubicBezTo>
                  <a:cubicBezTo>
                    <a:pt x="599" y="205"/>
                    <a:pt x="551" y="205"/>
                    <a:pt x="478" y="205"/>
                  </a:cubicBezTo>
                  <a:cubicBezTo>
                    <a:pt x="404" y="205"/>
                    <a:pt x="382" y="190"/>
                    <a:pt x="382" y="139"/>
                  </a:cubicBezTo>
                  <a:cubicBezTo>
                    <a:pt x="382" y="88"/>
                    <a:pt x="452" y="99"/>
                    <a:pt x="452" y="99"/>
                  </a:cubicBezTo>
                  <a:cubicBezTo>
                    <a:pt x="511" y="99"/>
                    <a:pt x="511" y="99"/>
                    <a:pt x="511" y="99"/>
                  </a:cubicBezTo>
                  <a:cubicBezTo>
                    <a:pt x="511" y="99"/>
                    <a:pt x="639" y="99"/>
                    <a:pt x="684" y="99"/>
                  </a:cubicBezTo>
                  <a:cubicBezTo>
                    <a:pt x="729" y="99"/>
                    <a:pt x="754" y="117"/>
                    <a:pt x="754" y="117"/>
                  </a:cubicBezTo>
                  <a:cubicBezTo>
                    <a:pt x="894" y="179"/>
                    <a:pt x="894" y="179"/>
                    <a:pt x="894" y="179"/>
                  </a:cubicBezTo>
                  <a:cubicBezTo>
                    <a:pt x="894" y="179"/>
                    <a:pt x="942" y="198"/>
                    <a:pt x="991" y="198"/>
                  </a:cubicBezTo>
                  <a:cubicBezTo>
                    <a:pt x="1040" y="198"/>
                    <a:pt x="1040" y="198"/>
                    <a:pt x="104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61"/>
            <p:cNvSpPr>
              <a:spLocks/>
            </p:cNvSpPr>
            <p:nvPr/>
          </p:nvSpPr>
          <p:spPr bwMode="auto">
            <a:xfrm>
              <a:off x="1211263" y="1431925"/>
              <a:ext cx="92075" cy="201612"/>
            </a:xfrm>
            <a:custGeom>
              <a:avLst/>
              <a:gdLst>
                <a:gd name="T0" fmla="*/ 0 w 129"/>
                <a:gd name="T1" fmla="*/ 0 h 283"/>
                <a:gd name="T2" fmla="*/ 129 w 129"/>
                <a:gd name="T3" fmla="*/ 142 h 283"/>
                <a:gd name="T4" fmla="*/ 0 w 129"/>
                <a:gd name="T5" fmla="*/ 283 h 283"/>
                <a:gd name="T6" fmla="*/ 0 w 129"/>
                <a:gd name="T7" fmla="*/ 248 h 283"/>
                <a:gd name="T8" fmla="*/ 31 w 129"/>
                <a:gd name="T9" fmla="*/ 248 h 283"/>
                <a:gd name="T10" fmla="*/ 62 w 129"/>
                <a:gd name="T11" fmla="*/ 224 h 283"/>
                <a:gd name="T12" fmla="*/ 62 w 129"/>
                <a:gd name="T13" fmla="*/ 153 h 283"/>
                <a:gd name="T14" fmla="*/ 31 w 129"/>
                <a:gd name="T15" fmla="*/ 129 h 283"/>
                <a:gd name="T16" fmla="*/ 0 w 129"/>
                <a:gd name="T17" fmla="*/ 129 h 283"/>
                <a:gd name="T18" fmla="*/ 0 w 129"/>
                <a:gd name="T19" fmla="*/ 54 h 283"/>
                <a:gd name="T20" fmla="*/ 15 w 129"/>
                <a:gd name="T21" fmla="*/ 54 h 283"/>
                <a:gd name="T22" fmla="*/ 34 w 129"/>
                <a:gd name="T23" fmla="*/ 70 h 283"/>
                <a:gd name="T24" fmla="*/ 34 w 129"/>
                <a:gd name="T25" fmla="*/ 92 h 283"/>
                <a:gd name="T26" fmla="*/ 62 w 129"/>
                <a:gd name="T27" fmla="*/ 92 h 283"/>
                <a:gd name="T28" fmla="*/ 62 w 129"/>
                <a:gd name="T29" fmla="*/ 56 h 283"/>
                <a:gd name="T30" fmla="*/ 32 w 129"/>
                <a:gd name="T31" fmla="*/ 32 h 283"/>
                <a:gd name="T32" fmla="*/ 0 w 129"/>
                <a:gd name="T33" fmla="*/ 32 h 283"/>
                <a:gd name="T34" fmla="*/ 0 w 129"/>
                <a:gd name="T3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83">
                  <a:moveTo>
                    <a:pt x="0" y="0"/>
                  </a:moveTo>
                  <a:cubicBezTo>
                    <a:pt x="72" y="6"/>
                    <a:pt x="129" y="67"/>
                    <a:pt x="129" y="142"/>
                  </a:cubicBezTo>
                  <a:cubicBezTo>
                    <a:pt x="129" y="216"/>
                    <a:pt x="72" y="277"/>
                    <a:pt x="0" y="283"/>
                  </a:cubicBezTo>
                  <a:cubicBezTo>
                    <a:pt x="0" y="248"/>
                    <a:pt x="0" y="248"/>
                    <a:pt x="0" y="248"/>
                  </a:cubicBezTo>
                  <a:cubicBezTo>
                    <a:pt x="31" y="248"/>
                    <a:pt x="31" y="248"/>
                    <a:pt x="31" y="248"/>
                  </a:cubicBezTo>
                  <a:cubicBezTo>
                    <a:pt x="48" y="248"/>
                    <a:pt x="62" y="237"/>
                    <a:pt x="62" y="224"/>
                  </a:cubicBezTo>
                  <a:cubicBezTo>
                    <a:pt x="62" y="153"/>
                    <a:pt x="62" y="153"/>
                    <a:pt x="62" y="153"/>
                  </a:cubicBezTo>
                  <a:cubicBezTo>
                    <a:pt x="62" y="140"/>
                    <a:pt x="48" y="129"/>
                    <a:pt x="31" y="129"/>
                  </a:cubicBezTo>
                  <a:cubicBezTo>
                    <a:pt x="0" y="129"/>
                    <a:pt x="0" y="129"/>
                    <a:pt x="0" y="129"/>
                  </a:cubicBezTo>
                  <a:cubicBezTo>
                    <a:pt x="0" y="54"/>
                    <a:pt x="0" y="54"/>
                    <a:pt x="0" y="54"/>
                  </a:cubicBezTo>
                  <a:cubicBezTo>
                    <a:pt x="15" y="54"/>
                    <a:pt x="15" y="54"/>
                    <a:pt x="15" y="54"/>
                  </a:cubicBezTo>
                  <a:cubicBezTo>
                    <a:pt x="26" y="54"/>
                    <a:pt x="34" y="61"/>
                    <a:pt x="34" y="70"/>
                  </a:cubicBezTo>
                  <a:cubicBezTo>
                    <a:pt x="34" y="92"/>
                    <a:pt x="34" y="92"/>
                    <a:pt x="34" y="92"/>
                  </a:cubicBezTo>
                  <a:cubicBezTo>
                    <a:pt x="62" y="92"/>
                    <a:pt x="62" y="92"/>
                    <a:pt x="62" y="92"/>
                  </a:cubicBezTo>
                  <a:cubicBezTo>
                    <a:pt x="62" y="56"/>
                    <a:pt x="62" y="56"/>
                    <a:pt x="62" y="56"/>
                  </a:cubicBezTo>
                  <a:cubicBezTo>
                    <a:pt x="62" y="43"/>
                    <a:pt x="49" y="32"/>
                    <a:pt x="32" y="32"/>
                  </a:cubicBezTo>
                  <a:cubicBezTo>
                    <a:pt x="0" y="32"/>
                    <a:pt x="0" y="32"/>
                    <a:pt x="0" y="32"/>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62"/>
            <p:cNvSpPr>
              <a:spLocks/>
            </p:cNvSpPr>
            <p:nvPr/>
          </p:nvSpPr>
          <p:spPr bwMode="auto">
            <a:xfrm>
              <a:off x="1211263" y="1539875"/>
              <a:ext cx="23813" cy="52387"/>
            </a:xfrm>
            <a:custGeom>
              <a:avLst/>
              <a:gdLst>
                <a:gd name="T0" fmla="*/ 34 w 34"/>
                <a:gd name="T1" fmla="*/ 16 h 75"/>
                <a:gd name="T2" fmla="*/ 34 w 34"/>
                <a:gd name="T3" fmla="*/ 60 h 75"/>
                <a:gd name="T4" fmla="*/ 15 w 34"/>
                <a:gd name="T5" fmla="*/ 75 h 75"/>
                <a:gd name="T6" fmla="*/ 0 w 34"/>
                <a:gd name="T7" fmla="*/ 75 h 75"/>
                <a:gd name="T8" fmla="*/ 0 w 34"/>
                <a:gd name="T9" fmla="*/ 0 h 75"/>
                <a:gd name="T10" fmla="*/ 15 w 34"/>
                <a:gd name="T11" fmla="*/ 0 h 75"/>
                <a:gd name="T12" fmla="*/ 34 w 34"/>
                <a:gd name="T13" fmla="*/ 1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16"/>
                  </a:moveTo>
                  <a:cubicBezTo>
                    <a:pt x="34" y="60"/>
                    <a:pt x="34" y="60"/>
                    <a:pt x="34" y="60"/>
                  </a:cubicBezTo>
                  <a:cubicBezTo>
                    <a:pt x="34" y="68"/>
                    <a:pt x="25" y="75"/>
                    <a:pt x="15" y="75"/>
                  </a:cubicBezTo>
                  <a:cubicBezTo>
                    <a:pt x="0" y="75"/>
                    <a:pt x="0" y="75"/>
                    <a:pt x="0" y="75"/>
                  </a:cubicBezTo>
                  <a:cubicBezTo>
                    <a:pt x="0" y="0"/>
                    <a:pt x="0" y="0"/>
                    <a:pt x="0" y="0"/>
                  </a:cubicBezTo>
                  <a:cubicBezTo>
                    <a:pt x="15" y="0"/>
                    <a:pt x="15" y="0"/>
                    <a:pt x="15" y="0"/>
                  </a:cubicBezTo>
                  <a:cubicBezTo>
                    <a:pt x="25" y="0"/>
                    <a:pt x="34" y="7"/>
                    <a:pt x="34"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63"/>
            <p:cNvSpPr>
              <a:spLocks/>
            </p:cNvSpPr>
            <p:nvPr/>
          </p:nvSpPr>
          <p:spPr bwMode="auto">
            <a:xfrm>
              <a:off x="1100138" y="1431925"/>
              <a:ext cx="93663" cy="201612"/>
            </a:xfrm>
            <a:custGeom>
              <a:avLst/>
              <a:gdLst>
                <a:gd name="T0" fmla="*/ 130 w 130"/>
                <a:gd name="T1" fmla="*/ 248 h 283"/>
                <a:gd name="T2" fmla="*/ 130 w 130"/>
                <a:gd name="T3" fmla="*/ 283 h 283"/>
                <a:gd name="T4" fmla="*/ 0 w 130"/>
                <a:gd name="T5" fmla="*/ 142 h 283"/>
                <a:gd name="T6" fmla="*/ 130 w 130"/>
                <a:gd name="T7" fmla="*/ 0 h 283"/>
                <a:gd name="T8" fmla="*/ 130 w 130"/>
                <a:gd name="T9" fmla="*/ 32 h 283"/>
                <a:gd name="T10" fmla="*/ 98 w 130"/>
                <a:gd name="T11" fmla="*/ 32 h 283"/>
                <a:gd name="T12" fmla="*/ 67 w 130"/>
                <a:gd name="T13" fmla="*/ 56 h 283"/>
                <a:gd name="T14" fmla="*/ 67 w 130"/>
                <a:gd name="T15" fmla="*/ 127 h 283"/>
                <a:gd name="T16" fmla="*/ 98 w 130"/>
                <a:gd name="T17" fmla="*/ 151 h 283"/>
                <a:gd name="T18" fmla="*/ 130 w 130"/>
                <a:gd name="T19" fmla="*/ 151 h 283"/>
                <a:gd name="T20" fmla="*/ 130 w 130"/>
                <a:gd name="T21" fmla="*/ 226 h 283"/>
                <a:gd name="T22" fmla="*/ 114 w 130"/>
                <a:gd name="T23" fmla="*/ 226 h 283"/>
                <a:gd name="T24" fmla="*/ 95 w 130"/>
                <a:gd name="T25" fmla="*/ 211 h 283"/>
                <a:gd name="T26" fmla="*/ 95 w 130"/>
                <a:gd name="T27" fmla="*/ 189 h 283"/>
                <a:gd name="T28" fmla="*/ 67 w 130"/>
                <a:gd name="T29" fmla="*/ 189 h 283"/>
                <a:gd name="T30" fmla="*/ 67 w 130"/>
                <a:gd name="T31" fmla="*/ 224 h 283"/>
                <a:gd name="T32" fmla="*/ 98 w 130"/>
                <a:gd name="T33" fmla="*/ 248 h 283"/>
                <a:gd name="T34" fmla="*/ 130 w 130"/>
                <a:gd name="T35" fmla="*/ 24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283">
                  <a:moveTo>
                    <a:pt x="130" y="248"/>
                  </a:moveTo>
                  <a:cubicBezTo>
                    <a:pt x="130" y="283"/>
                    <a:pt x="130" y="283"/>
                    <a:pt x="130" y="283"/>
                  </a:cubicBezTo>
                  <a:cubicBezTo>
                    <a:pt x="57" y="277"/>
                    <a:pt x="0" y="216"/>
                    <a:pt x="0" y="142"/>
                  </a:cubicBezTo>
                  <a:cubicBezTo>
                    <a:pt x="0" y="67"/>
                    <a:pt x="57" y="6"/>
                    <a:pt x="130" y="0"/>
                  </a:cubicBezTo>
                  <a:cubicBezTo>
                    <a:pt x="130" y="32"/>
                    <a:pt x="130" y="32"/>
                    <a:pt x="130" y="32"/>
                  </a:cubicBezTo>
                  <a:cubicBezTo>
                    <a:pt x="98" y="32"/>
                    <a:pt x="98" y="32"/>
                    <a:pt x="98" y="32"/>
                  </a:cubicBezTo>
                  <a:cubicBezTo>
                    <a:pt x="81" y="32"/>
                    <a:pt x="67" y="43"/>
                    <a:pt x="67" y="56"/>
                  </a:cubicBezTo>
                  <a:cubicBezTo>
                    <a:pt x="67" y="127"/>
                    <a:pt x="67" y="127"/>
                    <a:pt x="67" y="127"/>
                  </a:cubicBezTo>
                  <a:cubicBezTo>
                    <a:pt x="67" y="140"/>
                    <a:pt x="81" y="151"/>
                    <a:pt x="98" y="151"/>
                  </a:cubicBezTo>
                  <a:cubicBezTo>
                    <a:pt x="130" y="151"/>
                    <a:pt x="130" y="151"/>
                    <a:pt x="130" y="151"/>
                  </a:cubicBezTo>
                  <a:cubicBezTo>
                    <a:pt x="130" y="226"/>
                    <a:pt x="130" y="226"/>
                    <a:pt x="130" y="226"/>
                  </a:cubicBezTo>
                  <a:cubicBezTo>
                    <a:pt x="114" y="226"/>
                    <a:pt x="114" y="226"/>
                    <a:pt x="114" y="226"/>
                  </a:cubicBezTo>
                  <a:cubicBezTo>
                    <a:pt x="104" y="226"/>
                    <a:pt x="95" y="219"/>
                    <a:pt x="95" y="211"/>
                  </a:cubicBezTo>
                  <a:cubicBezTo>
                    <a:pt x="95" y="189"/>
                    <a:pt x="95" y="189"/>
                    <a:pt x="95" y="189"/>
                  </a:cubicBezTo>
                  <a:cubicBezTo>
                    <a:pt x="67" y="189"/>
                    <a:pt x="67" y="189"/>
                    <a:pt x="67" y="189"/>
                  </a:cubicBezTo>
                  <a:cubicBezTo>
                    <a:pt x="67" y="224"/>
                    <a:pt x="67" y="224"/>
                    <a:pt x="67" y="224"/>
                  </a:cubicBezTo>
                  <a:cubicBezTo>
                    <a:pt x="67" y="237"/>
                    <a:pt x="81" y="248"/>
                    <a:pt x="98" y="248"/>
                  </a:cubicBezTo>
                  <a:lnTo>
                    <a:pt x="130" y="2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64"/>
            <p:cNvSpPr>
              <a:spLocks/>
            </p:cNvSpPr>
            <p:nvPr/>
          </p:nvSpPr>
          <p:spPr bwMode="auto">
            <a:xfrm>
              <a:off x="1168400" y="1470025"/>
              <a:ext cx="25400" cy="53975"/>
            </a:xfrm>
            <a:custGeom>
              <a:avLst/>
              <a:gdLst>
                <a:gd name="T0" fmla="*/ 35 w 35"/>
                <a:gd name="T1" fmla="*/ 0 h 75"/>
                <a:gd name="T2" fmla="*/ 35 w 35"/>
                <a:gd name="T3" fmla="*/ 75 h 75"/>
                <a:gd name="T4" fmla="*/ 20 w 35"/>
                <a:gd name="T5" fmla="*/ 75 h 75"/>
                <a:gd name="T6" fmla="*/ 0 w 35"/>
                <a:gd name="T7" fmla="*/ 60 h 75"/>
                <a:gd name="T8" fmla="*/ 0 w 35"/>
                <a:gd name="T9" fmla="*/ 16 h 75"/>
                <a:gd name="T10" fmla="*/ 20 w 35"/>
                <a:gd name="T11" fmla="*/ 0 h 75"/>
                <a:gd name="T12" fmla="*/ 35 w 3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35" y="0"/>
                  </a:moveTo>
                  <a:cubicBezTo>
                    <a:pt x="35" y="75"/>
                    <a:pt x="35" y="75"/>
                    <a:pt x="35" y="75"/>
                  </a:cubicBezTo>
                  <a:cubicBezTo>
                    <a:pt x="20" y="75"/>
                    <a:pt x="20" y="75"/>
                    <a:pt x="20" y="75"/>
                  </a:cubicBezTo>
                  <a:cubicBezTo>
                    <a:pt x="9" y="75"/>
                    <a:pt x="0" y="68"/>
                    <a:pt x="0" y="60"/>
                  </a:cubicBezTo>
                  <a:cubicBezTo>
                    <a:pt x="0" y="16"/>
                    <a:pt x="0" y="16"/>
                    <a:pt x="0" y="16"/>
                  </a:cubicBezTo>
                  <a:cubicBezTo>
                    <a:pt x="0" y="7"/>
                    <a:pt x="9" y="0"/>
                    <a:pt x="20" y="0"/>
                  </a:cubicBez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65"/>
            <p:cNvSpPr>
              <a:spLocks/>
            </p:cNvSpPr>
            <p:nvPr/>
          </p:nvSpPr>
          <p:spPr bwMode="auto">
            <a:xfrm>
              <a:off x="1046163" y="1023938"/>
              <a:ext cx="184150" cy="403225"/>
            </a:xfrm>
            <a:custGeom>
              <a:avLst/>
              <a:gdLst>
                <a:gd name="T0" fmla="*/ 0 w 260"/>
                <a:gd name="T1" fmla="*/ 0 h 568"/>
                <a:gd name="T2" fmla="*/ 260 w 260"/>
                <a:gd name="T3" fmla="*/ 284 h 568"/>
                <a:gd name="T4" fmla="*/ 0 w 260"/>
                <a:gd name="T5" fmla="*/ 568 h 568"/>
                <a:gd name="T6" fmla="*/ 0 w 260"/>
                <a:gd name="T7" fmla="*/ 498 h 568"/>
                <a:gd name="T8" fmla="*/ 63 w 260"/>
                <a:gd name="T9" fmla="*/ 498 h 568"/>
                <a:gd name="T10" fmla="*/ 125 w 260"/>
                <a:gd name="T11" fmla="*/ 449 h 568"/>
                <a:gd name="T12" fmla="*/ 125 w 260"/>
                <a:gd name="T13" fmla="*/ 308 h 568"/>
                <a:gd name="T14" fmla="*/ 63 w 260"/>
                <a:gd name="T15" fmla="*/ 259 h 568"/>
                <a:gd name="T16" fmla="*/ 0 w 260"/>
                <a:gd name="T17" fmla="*/ 259 h 568"/>
                <a:gd name="T18" fmla="*/ 0 w 260"/>
                <a:gd name="T19" fmla="*/ 109 h 568"/>
                <a:gd name="T20" fmla="*/ 31 w 260"/>
                <a:gd name="T21" fmla="*/ 109 h 568"/>
                <a:gd name="T22" fmla="*/ 69 w 260"/>
                <a:gd name="T23" fmla="*/ 139 h 568"/>
                <a:gd name="T24" fmla="*/ 69 w 260"/>
                <a:gd name="T25" fmla="*/ 184 h 568"/>
                <a:gd name="T26" fmla="*/ 126 w 260"/>
                <a:gd name="T27" fmla="*/ 184 h 568"/>
                <a:gd name="T28" fmla="*/ 126 w 260"/>
                <a:gd name="T29" fmla="*/ 113 h 568"/>
                <a:gd name="T30" fmla="*/ 64 w 260"/>
                <a:gd name="T31" fmla="*/ 64 h 568"/>
                <a:gd name="T32" fmla="*/ 0 w 260"/>
                <a:gd name="T33" fmla="*/ 64 h 568"/>
                <a:gd name="T34" fmla="*/ 0 w 260"/>
                <a:gd name="T3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568">
                  <a:moveTo>
                    <a:pt x="0" y="0"/>
                  </a:moveTo>
                  <a:cubicBezTo>
                    <a:pt x="146" y="12"/>
                    <a:pt x="260" y="135"/>
                    <a:pt x="260" y="284"/>
                  </a:cubicBezTo>
                  <a:cubicBezTo>
                    <a:pt x="260" y="433"/>
                    <a:pt x="146" y="555"/>
                    <a:pt x="0" y="568"/>
                  </a:cubicBezTo>
                  <a:cubicBezTo>
                    <a:pt x="0" y="498"/>
                    <a:pt x="0" y="498"/>
                    <a:pt x="0" y="498"/>
                  </a:cubicBezTo>
                  <a:cubicBezTo>
                    <a:pt x="63" y="498"/>
                    <a:pt x="63" y="498"/>
                    <a:pt x="63" y="498"/>
                  </a:cubicBezTo>
                  <a:cubicBezTo>
                    <a:pt x="98" y="498"/>
                    <a:pt x="125" y="476"/>
                    <a:pt x="125" y="449"/>
                  </a:cubicBezTo>
                  <a:cubicBezTo>
                    <a:pt x="125" y="308"/>
                    <a:pt x="125" y="308"/>
                    <a:pt x="125" y="308"/>
                  </a:cubicBezTo>
                  <a:cubicBezTo>
                    <a:pt x="125" y="281"/>
                    <a:pt x="98" y="259"/>
                    <a:pt x="63" y="259"/>
                  </a:cubicBezTo>
                  <a:cubicBezTo>
                    <a:pt x="0" y="259"/>
                    <a:pt x="0" y="259"/>
                    <a:pt x="0" y="259"/>
                  </a:cubicBezTo>
                  <a:cubicBezTo>
                    <a:pt x="0" y="109"/>
                    <a:pt x="0" y="109"/>
                    <a:pt x="0" y="109"/>
                  </a:cubicBezTo>
                  <a:cubicBezTo>
                    <a:pt x="31" y="109"/>
                    <a:pt x="31" y="109"/>
                    <a:pt x="31" y="109"/>
                  </a:cubicBezTo>
                  <a:cubicBezTo>
                    <a:pt x="52" y="109"/>
                    <a:pt x="69" y="123"/>
                    <a:pt x="69" y="139"/>
                  </a:cubicBezTo>
                  <a:cubicBezTo>
                    <a:pt x="69" y="184"/>
                    <a:pt x="69" y="184"/>
                    <a:pt x="69" y="184"/>
                  </a:cubicBezTo>
                  <a:cubicBezTo>
                    <a:pt x="126" y="184"/>
                    <a:pt x="126" y="184"/>
                    <a:pt x="126" y="184"/>
                  </a:cubicBezTo>
                  <a:cubicBezTo>
                    <a:pt x="126" y="113"/>
                    <a:pt x="126" y="113"/>
                    <a:pt x="126" y="113"/>
                  </a:cubicBezTo>
                  <a:cubicBezTo>
                    <a:pt x="126" y="86"/>
                    <a:pt x="98" y="64"/>
                    <a:pt x="64" y="64"/>
                  </a:cubicBezTo>
                  <a:cubicBezTo>
                    <a:pt x="0" y="64"/>
                    <a:pt x="0" y="64"/>
                    <a:pt x="0" y="64"/>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66"/>
            <p:cNvSpPr>
              <a:spLocks/>
            </p:cNvSpPr>
            <p:nvPr/>
          </p:nvSpPr>
          <p:spPr bwMode="auto">
            <a:xfrm>
              <a:off x="1046163" y="1238250"/>
              <a:ext cx="47625" cy="106362"/>
            </a:xfrm>
            <a:custGeom>
              <a:avLst/>
              <a:gdLst>
                <a:gd name="T0" fmla="*/ 69 w 69"/>
                <a:gd name="T1" fmla="*/ 31 h 150"/>
                <a:gd name="T2" fmla="*/ 69 w 69"/>
                <a:gd name="T3" fmla="*/ 119 h 150"/>
                <a:gd name="T4" fmla="*/ 30 w 69"/>
                <a:gd name="T5" fmla="*/ 150 h 150"/>
                <a:gd name="T6" fmla="*/ 0 w 69"/>
                <a:gd name="T7" fmla="*/ 150 h 150"/>
                <a:gd name="T8" fmla="*/ 0 w 69"/>
                <a:gd name="T9" fmla="*/ 0 h 150"/>
                <a:gd name="T10" fmla="*/ 30 w 69"/>
                <a:gd name="T11" fmla="*/ 0 h 150"/>
                <a:gd name="T12" fmla="*/ 69 w 69"/>
                <a:gd name="T13" fmla="*/ 31 h 150"/>
              </a:gdLst>
              <a:ahLst/>
              <a:cxnLst>
                <a:cxn ang="0">
                  <a:pos x="T0" y="T1"/>
                </a:cxn>
                <a:cxn ang="0">
                  <a:pos x="T2" y="T3"/>
                </a:cxn>
                <a:cxn ang="0">
                  <a:pos x="T4" y="T5"/>
                </a:cxn>
                <a:cxn ang="0">
                  <a:pos x="T6" y="T7"/>
                </a:cxn>
                <a:cxn ang="0">
                  <a:pos x="T8" y="T9"/>
                </a:cxn>
                <a:cxn ang="0">
                  <a:pos x="T10" y="T11"/>
                </a:cxn>
                <a:cxn ang="0">
                  <a:pos x="T12" y="T13"/>
                </a:cxn>
              </a:cxnLst>
              <a:rect l="0" t="0" r="r" b="b"/>
              <a:pathLst>
                <a:path w="69" h="150">
                  <a:moveTo>
                    <a:pt x="69" y="31"/>
                  </a:moveTo>
                  <a:cubicBezTo>
                    <a:pt x="69" y="119"/>
                    <a:pt x="69" y="119"/>
                    <a:pt x="69" y="119"/>
                  </a:cubicBezTo>
                  <a:cubicBezTo>
                    <a:pt x="69" y="136"/>
                    <a:pt x="51" y="150"/>
                    <a:pt x="30" y="150"/>
                  </a:cubicBezTo>
                  <a:cubicBezTo>
                    <a:pt x="0" y="150"/>
                    <a:pt x="0" y="150"/>
                    <a:pt x="0" y="150"/>
                  </a:cubicBezTo>
                  <a:cubicBezTo>
                    <a:pt x="0" y="0"/>
                    <a:pt x="0" y="0"/>
                    <a:pt x="0" y="0"/>
                  </a:cubicBezTo>
                  <a:cubicBezTo>
                    <a:pt x="30" y="0"/>
                    <a:pt x="30" y="0"/>
                    <a:pt x="30" y="0"/>
                  </a:cubicBezTo>
                  <a:cubicBezTo>
                    <a:pt x="51" y="0"/>
                    <a:pt x="69" y="14"/>
                    <a:pt x="69"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67"/>
            <p:cNvSpPr>
              <a:spLocks/>
            </p:cNvSpPr>
            <p:nvPr/>
          </p:nvSpPr>
          <p:spPr bwMode="auto">
            <a:xfrm>
              <a:off x="823913" y="1023938"/>
              <a:ext cx="185738" cy="403225"/>
            </a:xfrm>
            <a:custGeom>
              <a:avLst/>
              <a:gdLst>
                <a:gd name="T0" fmla="*/ 261 w 261"/>
                <a:gd name="T1" fmla="*/ 498 h 568"/>
                <a:gd name="T2" fmla="*/ 261 w 261"/>
                <a:gd name="T3" fmla="*/ 568 h 568"/>
                <a:gd name="T4" fmla="*/ 0 w 261"/>
                <a:gd name="T5" fmla="*/ 284 h 568"/>
                <a:gd name="T6" fmla="*/ 261 w 261"/>
                <a:gd name="T7" fmla="*/ 0 h 568"/>
                <a:gd name="T8" fmla="*/ 261 w 261"/>
                <a:gd name="T9" fmla="*/ 64 h 568"/>
                <a:gd name="T10" fmla="*/ 197 w 261"/>
                <a:gd name="T11" fmla="*/ 64 h 568"/>
                <a:gd name="T12" fmla="*/ 135 w 261"/>
                <a:gd name="T13" fmla="*/ 113 h 568"/>
                <a:gd name="T14" fmla="*/ 135 w 261"/>
                <a:gd name="T15" fmla="*/ 254 h 568"/>
                <a:gd name="T16" fmla="*/ 197 w 261"/>
                <a:gd name="T17" fmla="*/ 303 h 568"/>
                <a:gd name="T18" fmla="*/ 261 w 261"/>
                <a:gd name="T19" fmla="*/ 303 h 568"/>
                <a:gd name="T20" fmla="*/ 261 w 261"/>
                <a:gd name="T21" fmla="*/ 453 h 568"/>
                <a:gd name="T22" fmla="*/ 230 w 261"/>
                <a:gd name="T23" fmla="*/ 453 h 568"/>
                <a:gd name="T24" fmla="*/ 191 w 261"/>
                <a:gd name="T25" fmla="*/ 422 h 568"/>
                <a:gd name="T26" fmla="*/ 191 w 261"/>
                <a:gd name="T27" fmla="*/ 378 h 568"/>
                <a:gd name="T28" fmla="*/ 135 w 261"/>
                <a:gd name="T29" fmla="*/ 378 h 568"/>
                <a:gd name="T30" fmla="*/ 135 w 261"/>
                <a:gd name="T31" fmla="*/ 449 h 568"/>
                <a:gd name="T32" fmla="*/ 197 w 261"/>
                <a:gd name="T33" fmla="*/ 498 h 568"/>
                <a:gd name="T34" fmla="*/ 261 w 261"/>
                <a:gd name="T35" fmla="*/ 49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568">
                  <a:moveTo>
                    <a:pt x="261" y="498"/>
                  </a:moveTo>
                  <a:cubicBezTo>
                    <a:pt x="261" y="568"/>
                    <a:pt x="261" y="568"/>
                    <a:pt x="261" y="568"/>
                  </a:cubicBezTo>
                  <a:cubicBezTo>
                    <a:pt x="115" y="555"/>
                    <a:pt x="0" y="433"/>
                    <a:pt x="0" y="284"/>
                  </a:cubicBezTo>
                  <a:cubicBezTo>
                    <a:pt x="0" y="135"/>
                    <a:pt x="115" y="12"/>
                    <a:pt x="261" y="0"/>
                  </a:cubicBezTo>
                  <a:cubicBezTo>
                    <a:pt x="261" y="64"/>
                    <a:pt x="261" y="64"/>
                    <a:pt x="261" y="64"/>
                  </a:cubicBezTo>
                  <a:cubicBezTo>
                    <a:pt x="197" y="64"/>
                    <a:pt x="197" y="64"/>
                    <a:pt x="197" y="64"/>
                  </a:cubicBezTo>
                  <a:cubicBezTo>
                    <a:pt x="163" y="64"/>
                    <a:pt x="135" y="86"/>
                    <a:pt x="135" y="113"/>
                  </a:cubicBezTo>
                  <a:cubicBezTo>
                    <a:pt x="135" y="254"/>
                    <a:pt x="135" y="254"/>
                    <a:pt x="135" y="254"/>
                  </a:cubicBezTo>
                  <a:cubicBezTo>
                    <a:pt x="135" y="281"/>
                    <a:pt x="163" y="303"/>
                    <a:pt x="197" y="303"/>
                  </a:cubicBezTo>
                  <a:cubicBezTo>
                    <a:pt x="261" y="303"/>
                    <a:pt x="261" y="303"/>
                    <a:pt x="261" y="303"/>
                  </a:cubicBezTo>
                  <a:cubicBezTo>
                    <a:pt x="261" y="453"/>
                    <a:pt x="261" y="453"/>
                    <a:pt x="261" y="453"/>
                  </a:cubicBezTo>
                  <a:cubicBezTo>
                    <a:pt x="230" y="453"/>
                    <a:pt x="230" y="453"/>
                    <a:pt x="230" y="453"/>
                  </a:cubicBezTo>
                  <a:cubicBezTo>
                    <a:pt x="209" y="453"/>
                    <a:pt x="191" y="439"/>
                    <a:pt x="191" y="422"/>
                  </a:cubicBezTo>
                  <a:cubicBezTo>
                    <a:pt x="191" y="378"/>
                    <a:pt x="191" y="378"/>
                    <a:pt x="191" y="378"/>
                  </a:cubicBezTo>
                  <a:cubicBezTo>
                    <a:pt x="135" y="378"/>
                    <a:pt x="135" y="378"/>
                    <a:pt x="135" y="378"/>
                  </a:cubicBezTo>
                  <a:cubicBezTo>
                    <a:pt x="135" y="449"/>
                    <a:pt x="135" y="449"/>
                    <a:pt x="135" y="449"/>
                  </a:cubicBezTo>
                  <a:cubicBezTo>
                    <a:pt x="135" y="476"/>
                    <a:pt x="162" y="498"/>
                    <a:pt x="197" y="498"/>
                  </a:cubicBezTo>
                  <a:lnTo>
                    <a:pt x="261" y="4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68"/>
            <p:cNvSpPr>
              <a:spLocks/>
            </p:cNvSpPr>
            <p:nvPr/>
          </p:nvSpPr>
          <p:spPr bwMode="auto">
            <a:xfrm>
              <a:off x="960438" y="1100138"/>
              <a:ext cx="49213" cy="106362"/>
            </a:xfrm>
            <a:custGeom>
              <a:avLst/>
              <a:gdLst>
                <a:gd name="T0" fmla="*/ 69 w 69"/>
                <a:gd name="T1" fmla="*/ 0 h 150"/>
                <a:gd name="T2" fmla="*/ 69 w 69"/>
                <a:gd name="T3" fmla="*/ 150 h 150"/>
                <a:gd name="T4" fmla="*/ 38 w 69"/>
                <a:gd name="T5" fmla="*/ 150 h 150"/>
                <a:gd name="T6" fmla="*/ 0 w 69"/>
                <a:gd name="T7" fmla="*/ 119 h 150"/>
                <a:gd name="T8" fmla="*/ 0 w 69"/>
                <a:gd name="T9" fmla="*/ 30 h 150"/>
                <a:gd name="T10" fmla="*/ 38 w 69"/>
                <a:gd name="T11" fmla="*/ 0 h 150"/>
                <a:gd name="T12" fmla="*/ 69 w 69"/>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9" h="150">
                  <a:moveTo>
                    <a:pt x="69" y="0"/>
                  </a:moveTo>
                  <a:cubicBezTo>
                    <a:pt x="69" y="150"/>
                    <a:pt x="69" y="150"/>
                    <a:pt x="69" y="150"/>
                  </a:cubicBezTo>
                  <a:cubicBezTo>
                    <a:pt x="38" y="150"/>
                    <a:pt x="38" y="150"/>
                    <a:pt x="38" y="150"/>
                  </a:cubicBezTo>
                  <a:cubicBezTo>
                    <a:pt x="17" y="150"/>
                    <a:pt x="0" y="136"/>
                    <a:pt x="0" y="119"/>
                  </a:cubicBezTo>
                  <a:cubicBezTo>
                    <a:pt x="0" y="30"/>
                    <a:pt x="0" y="30"/>
                    <a:pt x="0" y="30"/>
                  </a:cubicBezTo>
                  <a:cubicBezTo>
                    <a:pt x="0" y="14"/>
                    <a:pt x="17" y="0"/>
                    <a:pt x="38" y="0"/>
                  </a:cubicBezTo>
                  <a:lnTo>
                    <a:pt x="6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69"/>
            <p:cNvSpPr>
              <a:spLocks/>
            </p:cNvSpPr>
            <p:nvPr/>
          </p:nvSpPr>
          <p:spPr bwMode="auto">
            <a:xfrm>
              <a:off x="744538" y="1325563"/>
              <a:ext cx="122238" cy="266700"/>
            </a:xfrm>
            <a:custGeom>
              <a:avLst/>
              <a:gdLst>
                <a:gd name="T0" fmla="*/ 0 w 172"/>
                <a:gd name="T1" fmla="*/ 0 h 376"/>
                <a:gd name="T2" fmla="*/ 172 w 172"/>
                <a:gd name="T3" fmla="*/ 188 h 376"/>
                <a:gd name="T4" fmla="*/ 0 w 172"/>
                <a:gd name="T5" fmla="*/ 376 h 376"/>
                <a:gd name="T6" fmla="*/ 0 w 172"/>
                <a:gd name="T7" fmla="*/ 329 h 376"/>
                <a:gd name="T8" fmla="*/ 42 w 172"/>
                <a:gd name="T9" fmla="*/ 329 h 376"/>
                <a:gd name="T10" fmla="*/ 83 w 172"/>
                <a:gd name="T11" fmla="*/ 297 h 376"/>
                <a:gd name="T12" fmla="*/ 83 w 172"/>
                <a:gd name="T13" fmla="*/ 204 h 376"/>
                <a:gd name="T14" fmla="*/ 42 w 172"/>
                <a:gd name="T15" fmla="*/ 171 h 376"/>
                <a:gd name="T16" fmla="*/ 0 w 172"/>
                <a:gd name="T17" fmla="*/ 171 h 376"/>
                <a:gd name="T18" fmla="*/ 0 w 172"/>
                <a:gd name="T19" fmla="*/ 72 h 376"/>
                <a:gd name="T20" fmla="*/ 20 w 172"/>
                <a:gd name="T21" fmla="*/ 72 h 376"/>
                <a:gd name="T22" fmla="*/ 46 w 172"/>
                <a:gd name="T23" fmla="*/ 92 h 376"/>
                <a:gd name="T24" fmla="*/ 46 w 172"/>
                <a:gd name="T25" fmla="*/ 122 h 376"/>
                <a:gd name="T26" fmla="*/ 83 w 172"/>
                <a:gd name="T27" fmla="*/ 122 h 376"/>
                <a:gd name="T28" fmla="*/ 83 w 172"/>
                <a:gd name="T29" fmla="*/ 75 h 376"/>
                <a:gd name="T30" fmla="*/ 42 w 172"/>
                <a:gd name="T31" fmla="*/ 43 h 376"/>
                <a:gd name="T32" fmla="*/ 0 w 172"/>
                <a:gd name="T33" fmla="*/ 43 h 376"/>
                <a:gd name="T34" fmla="*/ 0 w 172"/>
                <a:gd name="T35"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376">
                  <a:moveTo>
                    <a:pt x="0" y="0"/>
                  </a:moveTo>
                  <a:cubicBezTo>
                    <a:pt x="96" y="8"/>
                    <a:pt x="172" y="89"/>
                    <a:pt x="172" y="188"/>
                  </a:cubicBezTo>
                  <a:cubicBezTo>
                    <a:pt x="172" y="286"/>
                    <a:pt x="96" y="367"/>
                    <a:pt x="0" y="376"/>
                  </a:cubicBezTo>
                  <a:cubicBezTo>
                    <a:pt x="0" y="329"/>
                    <a:pt x="0" y="329"/>
                    <a:pt x="0" y="329"/>
                  </a:cubicBezTo>
                  <a:cubicBezTo>
                    <a:pt x="42" y="329"/>
                    <a:pt x="42" y="329"/>
                    <a:pt x="42" y="329"/>
                  </a:cubicBezTo>
                  <a:cubicBezTo>
                    <a:pt x="64" y="329"/>
                    <a:pt x="83" y="315"/>
                    <a:pt x="83" y="297"/>
                  </a:cubicBezTo>
                  <a:cubicBezTo>
                    <a:pt x="83" y="204"/>
                    <a:pt x="83" y="204"/>
                    <a:pt x="83" y="204"/>
                  </a:cubicBezTo>
                  <a:cubicBezTo>
                    <a:pt x="83" y="186"/>
                    <a:pt x="64" y="171"/>
                    <a:pt x="42" y="171"/>
                  </a:cubicBezTo>
                  <a:cubicBezTo>
                    <a:pt x="0" y="171"/>
                    <a:pt x="0" y="171"/>
                    <a:pt x="0" y="171"/>
                  </a:cubicBezTo>
                  <a:cubicBezTo>
                    <a:pt x="0" y="72"/>
                    <a:pt x="0" y="72"/>
                    <a:pt x="0" y="72"/>
                  </a:cubicBezTo>
                  <a:cubicBezTo>
                    <a:pt x="20" y="72"/>
                    <a:pt x="20" y="72"/>
                    <a:pt x="20" y="72"/>
                  </a:cubicBezTo>
                  <a:cubicBezTo>
                    <a:pt x="34" y="72"/>
                    <a:pt x="46" y="81"/>
                    <a:pt x="46" y="92"/>
                  </a:cubicBezTo>
                  <a:cubicBezTo>
                    <a:pt x="46" y="122"/>
                    <a:pt x="46" y="122"/>
                    <a:pt x="46" y="122"/>
                  </a:cubicBezTo>
                  <a:cubicBezTo>
                    <a:pt x="83" y="122"/>
                    <a:pt x="83" y="122"/>
                    <a:pt x="83" y="122"/>
                  </a:cubicBezTo>
                  <a:cubicBezTo>
                    <a:pt x="83" y="75"/>
                    <a:pt x="83" y="75"/>
                    <a:pt x="83" y="75"/>
                  </a:cubicBezTo>
                  <a:cubicBezTo>
                    <a:pt x="83" y="57"/>
                    <a:pt x="65" y="43"/>
                    <a:pt x="42" y="43"/>
                  </a:cubicBezTo>
                  <a:cubicBezTo>
                    <a:pt x="0" y="43"/>
                    <a:pt x="0" y="43"/>
                    <a:pt x="0" y="43"/>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70"/>
            <p:cNvSpPr>
              <a:spLocks/>
            </p:cNvSpPr>
            <p:nvPr/>
          </p:nvSpPr>
          <p:spPr bwMode="auto">
            <a:xfrm>
              <a:off x="744538" y="1468438"/>
              <a:ext cx="33338" cy="69850"/>
            </a:xfrm>
            <a:custGeom>
              <a:avLst/>
              <a:gdLst>
                <a:gd name="T0" fmla="*/ 46 w 46"/>
                <a:gd name="T1" fmla="*/ 20 h 99"/>
                <a:gd name="T2" fmla="*/ 46 w 46"/>
                <a:gd name="T3" fmla="*/ 78 h 99"/>
                <a:gd name="T4" fmla="*/ 20 w 46"/>
                <a:gd name="T5" fmla="*/ 99 h 99"/>
                <a:gd name="T6" fmla="*/ 0 w 46"/>
                <a:gd name="T7" fmla="*/ 99 h 99"/>
                <a:gd name="T8" fmla="*/ 0 w 46"/>
                <a:gd name="T9" fmla="*/ 0 h 99"/>
                <a:gd name="T10" fmla="*/ 20 w 46"/>
                <a:gd name="T11" fmla="*/ 0 h 99"/>
                <a:gd name="T12" fmla="*/ 46 w 4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46" h="99">
                  <a:moveTo>
                    <a:pt x="46" y="20"/>
                  </a:moveTo>
                  <a:cubicBezTo>
                    <a:pt x="46" y="78"/>
                    <a:pt x="46" y="78"/>
                    <a:pt x="46" y="78"/>
                  </a:cubicBezTo>
                  <a:cubicBezTo>
                    <a:pt x="46" y="90"/>
                    <a:pt x="34" y="99"/>
                    <a:pt x="20" y="99"/>
                  </a:cubicBezTo>
                  <a:cubicBezTo>
                    <a:pt x="0" y="99"/>
                    <a:pt x="0" y="99"/>
                    <a:pt x="0" y="99"/>
                  </a:cubicBezTo>
                  <a:cubicBezTo>
                    <a:pt x="0" y="0"/>
                    <a:pt x="0" y="0"/>
                    <a:pt x="0" y="0"/>
                  </a:cubicBezTo>
                  <a:cubicBezTo>
                    <a:pt x="20" y="0"/>
                    <a:pt x="20" y="0"/>
                    <a:pt x="20" y="0"/>
                  </a:cubicBezTo>
                  <a:cubicBezTo>
                    <a:pt x="34" y="0"/>
                    <a:pt x="46" y="9"/>
                    <a:pt x="46"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171"/>
            <p:cNvSpPr>
              <a:spLocks/>
            </p:cNvSpPr>
            <p:nvPr/>
          </p:nvSpPr>
          <p:spPr bwMode="auto">
            <a:xfrm>
              <a:off x="600075" y="1325563"/>
              <a:ext cx="122238" cy="266700"/>
            </a:xfrm>
            <a:custGeom>
              <a:avLst/>
              <a:gdLst>
                <a:gd name="T0" fmla="*/ 172 w 172"/>
                <a:gd name="T1" fmla="*/ 329 h 376"/>
                <a:gd name="T2" fmla="*/ 172 w 172"/>
                <a:gd name="T3" fmla="*/ 376 h 376"/>
                <a:gd name="T4" fmla="*/ 0 w 172"/>
                <a:gd name="T5" fmla="*/ 188 h 376"/>
                <a:gd name="T6" fmla="*/ 172 w 172"/>
                <a:gd name="T7" fmla="*/ 0 h 376"/>
                <a:gd name="T8" fmla="*/ 172 w 172"/>
                <a:gd name="T9" fmla="*/ 43 h 376"/>
                <a:gd name="T10" fmla="*/ 130 w 172"/>
                <a:gd name="T11" fmla="*/ 43 h 376"/>
                <a:gd name="T12" fmla="*/ 89 w 172"/>
                <a:gd name="T13" fmla="*/ 75 h 376"/>
                <a:gd name="T14" fmla="*/ 89 w 172"/>
                <a:gd name="T15" fmla="*/ 168 h 376"/>
                <a:gd name="T16" fmla="*/ 130 w 172"/>
                <a:gd name="T17" fmla="*/ 201 h 376"/>
                <a:gd name="T18" fmla="*/ 172 w 172"/>
                <a:gd name="T19" fmla="*/ 201 h 376"/>
                <a:gd name="T20" fmla="*/ 172 w 172"/>
                <a:gd name="T21" fmla="*/ 300 h 376"/>
                <a:gd name="T22" fmla="*/ 151 w 172"/>
                <a:gd name="T23" fmla="*/ 300 h 376"/>
                <a:gd name="T24" fmla="*/ 126 w 172"/>
                <a:gd name="T25" fmla="*/ 279 h 376"/>
                <a:gd name="T26" fmla="*/ 126 w 172"/>
                <a:gd name="T27" fmla="*/ 250 h 376"/>
                <a:gd name="T28" fmla="*/ 89 w 172"/>
                <a:gd name="T29" fmla="*/ 250 h 376"/>
                <a:gd name="T30" fmla="*/ 89 w 172"/>
                <a:gd name="T31" fmla="*/ 297 h 376"/>
                <a:gd name="T32" fmla="*/ 129 w 172"/>
                <a:gd name="T33" fmla="*/ 329 h 376"/>
                <a:gd name="T34" fmla="*/ 172 w 172"/>
                <a:gd name="T35" fmla="*/ 32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376">
                  <a:moveTo>
                    <a:pt x="172" y="329"/>
                  </a:moveTo>
                  <a:cubicBezTo>
                    <a:pt x="172" y="376"/>
                    <a:pt x="172" y="376"/>
                    <a:pt x="172" y="376"/>
                  </a:cubicBezTo>
                  <a:cubicBezTo>
                    <a:pt x="75" y="367"/>
                    <a:pt x="0" y="286"/>
                    <a:pt x="0" y="188"/>
                  </a:cubicBezTo>
                  <a:cubicBezTo>
                    <a:pt x="0" y="89"/>
                    <a:pt x="75" y="8"/>
                    <a:pt x="172" y="0"/>
                  </a:cubicBezTo>
                  <a:cubicBezTo>
                    <a:pt x="172" y="43"/>
                    <a:pt x="172" y="43"/>
                    <a:pt x="172" y="43"/>
                  </a:cubicBezTo>
                  <a:cubicBezTo>
                    <a:pt x="130" y="43"/>
                    <a:pt x="130" y="43"/>
                    <a:pt x="130" y="43"/>
                  </a:cubicBezTo>
                  <a:cubicBezTo>
                    <a:pt x="107" y="43"/>
                    <a:pt x="89" y="57"/>
                    <a:pt x="89" y="75"/>
                  </a:cubicBezTo>
                  <a:cubicBezTo>
                    <a:pt x="89" y="168"/>
                    <a:pt x="89" y="168"/>
                    <a:pt x="89" y="168"/>
                  </a:cubicBezTo>
                  <a:cubicBezTo>
                    <a:pt x="89" y="186"/>
                    <a:pt x="107" y="201"/>
                    <a:pt x="130" y="201"/>
                  </a:cubicBezTo>
                  <a:cubicBezTo>
                    <a:pt x="172" y="201"/>
                    <a:pt x="172" y="201"/>
                    <a:pt x="172" y="201"/>
                  </a:cubicBezTo>
                  <a:cubicBezTo>
                    <a:pt x="172" y="300"/>
                    <a:pt x="172" y="300"/>
                    <a:pt x="172" y="300"/>
                  </a:cubicBezTo>
                  <a:cubicBezTo>
                    <a:pt x="151" y="300"/>
                    <a:pt x="151" y="300"/>
                    <a:pt x="151" y="300"/>
                  </a:cubicBezTo>
                  <a:cubicBezTo>
                    <a:pt x="137" y="300"/>
                    <a:pt x="126" y="291"/>
                    <a:pt x="126" y="279"/>
                  </a:cubicBezTo>
                  <a:cubicBezTo>
                    <a:pt x="126" y="250"/>
                    <a:pt x="126" y="250"/>
                    <a:pt x="126" y="250"/>
                  </a:cubicBezTo>
                  <a:cubicBezTo>
                    <a:pt x="89" y="250"/>
                    <a:pt x="89" y="250"/>
                    <a:pt x="89" y="250"/>
                  </a:cubicBezTo>
                  <a:cubicBezTo>
                    <a:pt x="89" y="297"/>
                    <a:pt x="89" y="297"/>
                    <a:pt x="89" y="297"/>
                  </a:cubicBezTo>
                  <a:cubicBezTo>
                    <a:pt x="89" y="315"/>
                    <a:pt x="107" y="329"/>
                    <a:pt x="129" y="329"/>
                  </a:cubicBezTo>
                  <a:lnTo>
                    <a:pt x="17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172"/>
            <p:cNvSpPr>
              <a:spLocks/>
            </p:cNvSpPr>
            <p:nvPr/>
          </p:nvSpPr>
          <p:spPr bwMode="auto">
            <a:xfrm>
              <a:off x="688975" y="1376363"/>
              <a:ext cx="33338" cy="71437"/>
            </a:xfrm>
            <a:custGeom>
              <a:avLst/>
              <a:gdLst>
                <a:gd name="T0" fmla="*/ 46 w 46"/>
                <a:gd name="T1" fmla="*/ 0 h 99"/>
                <a:gd name="T2" fmla="*/ 46 w 46"/>
                <a:gd name="T3" fmla="*/ 99 h 99"/>
                <a:gd name="T4" fmla="*/ 26 w 46"/>
                <a:gd name="T5" fmla="*/ 99 h 99"/>
                <a:gd name="T6" fmla="*/ 0 w 46"/>
                <a:gd name="T7" fmla="*/ 79 h 99"/>
                <a:gd name="T8" fmla="*/ 0 w 46"/>
                <a:gd name="T9" fmla="*/ 20 h 99"/>
                <a:gd name="T10" fmla="*/ 26 w 46"/>
                <a:gd name="T11" fmla="*/ 0 h 99"/>
                <a:gd name="T12" fmla="*/ 46 w 4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6" h="99">
                  <a:moveTo>
                    <a:pt x="46" y="0"/>
                  </a:moveTo>
                  <a:cubicBezTo>
                    <a:pt x="46" y="99"/>
                    <a:pt x="46" y="99"/>
                    <a:pt x="46" y="99"/>
                  </a:cubicBezTo>
                  <a:cubicBezTo>
                    <a:pt x="26" y="99"/>
                    <a:pt x="26" y="99"/>
                    <a:pt x="26" y="99"/>
                  </a:cubicBezTo>
                  <a:cubicBezTo>
                    <a:pt x="12" y="99"/>
                    <a:pt x="0" y="90"/>
                    <a:pt x="0" y="79"/>
                  </a:cubicBezTo>
                  <a:cubicBezTo>
                    <a:pt x="0" y="20"/>
                    <a:pt x="0" y="20"/>
                    <a:pt x="0" y="20"/>
                  </a:cubicBezTo>
                  <a:cubicBezTo>
                    <a:pt x="0" y="9"/>
                    <a:pt x="12" y="0"/>
                    <a:pt x="26" y="0"/>
                  </a:cubicBezTo>
                  <a:lnTo>
                    <a:pt x="4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7" name="组合 56"/>
          <p:cNvGrpSpPr/>
          <p:nvPr/>
        </p:nvGrpSpPr>
        <p:grpSpPr>
          <a:xfrm>
            <a:off x="8556595" y="3685334"/>
            <a:ext cx="562456" cy="551378"/>
            <a:chOff x="8278130" y="4523142"/>
            <a:chExt cx="562456" cy="551378"/>
          </a:xfrm>
          <a:solidFill>
            <a:schemeClr val="tx1"/>
          </a:solidFill>
        </p:grpSpPr>
        <p:sp>
          <p:nvSpPr>
            <p:cNvPr id="58" name="Freeform 217"/>
            <p:cNvSpPr>
              <a:spLocks/>
            </p:cNvSpPr>
            <p:nvPr/>
          </p:nvSpPr>
          <p:spPr bwMode="auto">
            <a:xfrm>
              <a:off x="8278130" y="4523142"/>
              <a:ext cx="562456" cy="361842"/>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18"/>
            <p:cNvSpPr>
              <a:spLocks/>
            </p:cNvSpPr>
            <p:nvPr/>
          </p:nvSpPr>
          <p:spPr bwMode="auto">
            <a:xfrm>
              <a:off x="8427051" y="4989598"/>
              <a:ext cx="264613" cy="84922"/>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19"/>
            <p:cNvSpPr>
              <a:spLocks/>
            </p:cNvSpPr>
            <p:nvPr/>
          </p:nvSpPr>
          <p:spPr bwMode="auto">
            <a:xfrm>
              <a:off x="8488588" y="4928060"/>
              <a:ext cx="142768" cy="61538"/>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3" name="文本框 62"/>
          <p:cNvSpPr txBox="1"/>
          <p:nvPr/>
        </p:nvSpPr>
        <p:spPr>
          <a:xfrm>
            <a:off x="1975378" y="5039811"/>
            <a:ext cx="441146" cy="400110"/>
          </a:xfrm>
          <a:prstGeom prst="rect">
            <a:avLst/>
          </a:prstGeom>
          <a:noFill/>
        </p:spPr>
        <p:txBody>
          <a:bodyPr wrap="none" rtlCol="0">
            <a:spAutoFit/>
          </a:bodyPr>
          <a:lstStyle/>
          <a:p>
            <a:r>
              <a:rPr lang="zh-CN" altLang="en-US" sz="2000" dirty="0" smtClean="0">
                <a:solidFill>
                  <a:srgbClr val="7030A0"/>
                </a:solidFill>
              </a:rPr>
              <a:t>源</a:t>
            </a:r>
            <a:endParaRPr lang="zh-CN" altLang="en-US" sz="2000" dirty="0">
              <a:solidFill>
                <a:srgbClr val="7030A0"/>
              </a:solidFill>
            </a:endParaRPr>
          </a:p>
        </p:txBody>
      </p:sp>
      <p:sp>
        <p:nvSpPr>
          <p:cNvPr id="64" name="文本框 63"/>
          <p:cNvSpPr txBox="1"/>
          <p:nvPr/>
        </p:nvSpPr>
        <p:spPr>
          <a:xfrm>
            <a:off x="1454726" y="5556861"/>
            <a:ext cx="2722955" cy="954107"/>
          </a:xfrm>
          <a:prstGeom prst="rect">
            <a:avLst/>
          </a:prstGeom>
          <a:noFill/>
        </p:spPr>
        <p:txBody>
          <a:bodyPr wrap="square" rtlCol="0">
            <a:spAutoFit/>
          </a:bodyPr>
          <a:lstStyle/>
          <a:p>
            <a:r>
              <a:rPr lang="zh-CN" altLang="en-US" sz="1400" dirty="0" smtClean="0">
                <a:latin typeface="华文细黑" panose="02010600040101010101" pitchFamily="2" charset="-122"/>
                <a:ea typeface="华文细黑" panose="02010600040101010101" pitchFamily="2" charset="-122"/>
              </a:rPr>
              <a:t>我们</a:t>
            </a:r>
            <a:r>
              <a:rPr lang="zh-CN" altLang="en-US" sz="1400" dirty="0">
                <a:latin typeface="华文细黑" panose="02010600040101010101" pitchFamily="2" charset="-122"/>
                <a:ea typeface="华文细黑" panose="02010600040101010101" pitchFamily="2" charset="-122"/>
              </a:rPr>
              <a:t>需要将图像中的一些重要区域放在“安全区域”内，这样无论什么时候，你的图像也不会被“过扫描”掉了。</a:t>
            </a:r>
          </a:p>
        </p:txBody>
      </p:sp>
      <p:sp>
        <p:nvSpPr>
          <p:cNvPr id="66" name="文本框 65"/>
          <p:cNvSpPr txBox="1"/>
          <p:nvPr/>
        </p:nvSpPr>
        <p:spPr>
          <a:xfrm>
            <a:off x="8493229" y="1402201"/>
            <a:ext cx="954107" cy="400110"/>
          </a:xfrm>
          <a:prstGeom prst="rect">
            <a:avLst/>
          </a:prstGeom>
          <a:noFill/>
        </p:spPr>
        <p:txBody>
          <a:bodyPr wrap="none" rtlCol="0">
            <a:spAutoFit/>
          </a:bodyPr>
          <a:lstStyle/>
          <a:p>
            <a:r>
              <a:rPr lang="zh-CN" altLang="en-US" sz="2000" dirty="0">
                <a:solidFill>
                  <a:srgbClr val="56687C"/>
                </a:solidFill>
              </a:rPr>
              <a:t>时间轴</a:t>
            </a:r>
          </a:p>
        </p:txBody>
      </p:sp>
      <p:sp>
        <p:nvSpPr>
          <p:cNvPr id="67" name="文本框 66"/>
          <p:cNvSpPr txBox="1"/>
          <p:nvPr/>
        </p:nvSpPr>
        <p:spPr>
          <a:xfrm>
            <a:off x="8493229" y="1958881"/>
            <a:ext cx="2722955" cy="1384995"/>
          </a:xfrm>
          <a:prstGeom prst="rect">
            <a:avLst/>
          </a:prstGeom>
          <a:noFill/>
        </p:spPr>
        <p:txBody>
          <a:bodyPr wrap="square" rtlCol="0">
            <a:spAutoFit/>
          </a:bodyPr>
          <a:lstStyle/>
          <a:p>
            <a:r>
              <a:rPr lang="zh-CN" altLang="en-US" sz="1400" dirty="0">
                <a:latin typeface="华文细黑" panose="02010600040101010101" pitchFamily="2" charset="-122"/>
                <a:ea typeface="华文细黑" panose="02010600040101010101" pitchFamily="2" charset="-122"/>
              </a:rPr>
              <a:t>时间尺用于表示一部电影的时间</a:t>
            </a:r>
            <a:r>
              <a:rPr lang="zh-CN" altLang="en-US" sz="1400" dirty="0" smtClean="0">
                <a:latin typeface="华文细黑" panose="02010600040101010101" pitchFamily="2" charset="-122"/>
                <a:ea typeface="华文细黑" panose="02010600040101010101" pitchFamily="2" charset="-122"/>
              </a:rPr>
              <a:t>长度。合成条标示</a:t>
            </a:r>
            <a:r>
              <a:rPr lang="zh-CN" altLang="en-US" sz="1400" dirty="0">
                <a:latin typeface="华文细黑" panose="02010600040101010101" pitchFamily="2" charset="-122"/>
                <a:ea typeface="华文细黑" panose="02010600040101010101" pitchFamily="2" charset="-122"/>
              </a:rPr>
              <a:t>了工作区的</a:t>
            </a:r>
            <a:r>
              <a:rPr lang="zh-CN" altLang="en-US" sz="1400" dirty="0" smtClean="0">
                <a:latin typeface="华文细黑" panose="02010600040101010101" pitchFamily="2" charset="-122"/>
                <a:ea typeface="华文细黑" panose="02010600040101010101" pitchFamily="2" charset="-122"/>
              </a:rPr>
              <a:t>长度，可以</a:t>
            </a:r>
            <a:r>
              <a:rPr lang="zh-CN" altLang="en-US" sz="1400" dirty="0">
                <a:latin typeface="华文细黑" panose="02010600040101010101" pitchFamily="2" charset="-122"/>
                <a:ea typeface="华文细黑" panose="02010600040101010101" pitchFamily="2" charset="-122"/>
              </a:rPr>
              <a:t>拖动三角形来改变工作区的长度。视频轨迹是时间线窗口的主要部分</a:t>
            </a:r>
            <a:r>
              <a:rPr lang="zh-CN" altLang="en-US" sz="1400" dirty="0" smtClean="0">
                <a:latin typeface="华文细黑" panose="02010600040101010101" pitchFamily="2" charset="-122"/>
                <a:ea typeface="华文细黑" panose="02010600040101010101" pitchFamily="2" charset="-122"/>
              </a:rPr>
              <a:t>，主要</a:t>
            </a:r>
            <a:r>
              <a:rPr lang="zh-CN" altLang="en-US" sz="1400" dirty="0">
                <a:latin typeface="华文细黑" panose="02010600040101010101" pitchFamily="2" charset="-122"/>
                <a:ea typeface="华文细黑" panose="02010600040101010101" pitchFamily="2" charset="-122"/>
              </a:rPr>
              <a:t>用来放置视频、静止图像等影像素材</a:t>
            </a:r>
          </a:p>
        </p:txBody>
      </p:sp>
      <p:sp>
        <p:nvSpPr>
          <p:cNvPr id="69" name="文本框 68"/>
          <p:cNvSpPr txBox="1"/>
          <p:nvPr/>
        </p:nvSpPr>
        <p:spPr>
          <a:xfrm>
            <a:off x="7419691" y="5283791"/>
            <a:ext cx="697627" cy="400110"/>
          </a:xfrm>
          <a:prstGeom prst="rect">
            <a:avLst/>
          </a:prstGeom>
          <a:noFill/>
        </p:spPr>
        <p:txBody>
          <a:bodyPr wrap="none" rtlCol="0">
            <a:spAutoFit/>
          </a:bodyPr>
          <a:lstStyle/>
          <a:p>
            <a:r>
              <a:rPr lang="zh-CN" altLang="en-US" sz="2000" dirty="0" smtClean="0">
                <a:solidFill>
                  <a:srgbClr val="002060"/>
                </a:solidFill>
              </a:rPr>
              <a:t>节目</a:t>
            </a:r>
            <a:endParaRPr lang="zh-CN" altLang="en-US" sz="2000" dirty="0">
              <a:solidFill>
                <a:srgbClr val="002060"/>
              </a:solidFill>
            </a:endParaRPr>
          </a:p>
        </p:txBody>
      </p:sp>
      <p:sp>
        <p:nvSpPr>
          <p:cNvPr id="70" name="文本框 69"/>
          <p:cNvSpPr txBox="1"/>
          <p:nvPr/>
        </p:nvSpPr>
        <p:spPr>
          <a:xfrm>
            <a:off x="7419690" y="5840471"/>
            <a:ext cx="3566757" cy="738664"/>
          </a:xfrm>
          <a:prstGeom prst="rect">
            <a:avLst/>
          </a:prstGeom>
          <a:noFill/>
        </p:spPr>
        <p:txBody>
          <a:bodyPr wrap="square" rtlCol="0">
            <a:spAutoFit/>
          </a:bodyPr>
          <a:lstStyle/>
          <a:p>
            <a:r>
              <a:rPr lang="en-US" altLang="zh-CN" sz="1400" dirty="0">
                <a:latin typeface="华文细黑" panose="02010600040101010101" pitchFamily="2" charset="-122"/>
                <a:ea typeface="华文细黑" panose="02010600040101010101" pitchFamily="2" charset="-122"/>
              </a:rPr>
              <a:t>Dual View</a:t>
            </a:r>
            <a:r>
              <a:rPr lang="zh-CN" altLang="en-US" sz="1400" dirty="0">
                <a:latin typeface="华文细黑" panose="02010600040101010101" pitchFamily="2" charset="-122"/>
                <a:ea typeface="华文细黑" panose="02010600040101010101" pitchFamily="2" charset="-122"/>
              </a:rPr>
              <a:t>（双</a:t>
            </a:r>
            <a:r>
              <a:rPr lang="zh-CN" altLang="en-US" sz="1400" dirty="0" smtClean="0">
                <a:latin typeface="华文细黑" panose="02010600040101010101" pitchFamily="2" charset="-122"/>
                <a:ea typeface="华文细黑" panose="02010600040101010101" pitchFamily="2" charset="-122"/>
              </a:rPr>
              <a:t>视窗</a:t>
            </a:r>
            <a:r>
              <a:rPr lang="zh-CN" altLang="en-US" sz="1400" dirty="0">
                <a:latin typeface="华文细黑" panose="02010600040101010101" pitchFamily="2" charset="-122"/>
                <a:ea typeface="华文细黑" panose="02010600040101010101" pitchFamily="2" charset="-122"/>
              </a:rPr>
              <a:t>）</a:t>
            </a:r>
            <a:r>
              <a:rPr lang="en-US" altLang="zh-CN" sz="1400" dirty="0" smtClean="0">
                <a:latin typeface="华文细黑" panose="02010600040101010101" pitchFamily="2" charset="-122"/>
                <a:ea typeface="华文细黑" panose="02010600040101010101" pitchFamily="2" charset="-122"/>
              </a:rPr>
              <a:t>Single</a:t>
            </a:r>
            <a:r>
              <a:rPr lang="en-US" altLang="zh-CN" sz="1400" dirty="0">
                <a:latin typeface="华文细黑" panose="02010600040101010101" pitchFamily="2" charset="-122"/>
                <a:ea typeface="华文细黑" panose="02010600040101010101" pitchFamily="2" charset="-122"/>
              </a:rPr>
              <a:t> View</a:t>
            </a:r>
            <a:r>
              <a:rPr lang="zh-CN" altLang="en-US" sz="1400" dirty="0">
                <a:latin typeface="华文细黑" panose="02010600040101010101" pitchFamily="2" charset="-122"/>
                <a:ea typeface="华文细黑" panose="02010600040101010101" pitchFamily="2" charset="-122"/>
              </a:rPr>
              <a:t>（单视窗</a:t>
            </a:r>
            <a:r>
              <a:rPr lang="zh-CN" altLang="en-US" sz="1400" dirty="0" smtClean="0">
                <a:latin typeface="华文细黑" panose="02010600040101010101" pitchFamily="2" charset="-122"/>
                <a:ea typeface="华文细黑" panose="02010600040101010101" pitchFamily="2" charset="-122"/>
              </a:rPr>
              <a:t>）</a:t>
            </a:r>
            <a:r>
              <a:rPr lang="en-US" altLang="zh-CN" sz="1400" dirty="0">
                <a:latin typeface="华文细黑" panose="02010600040101010101" pitchFamily="2" charset="-122"/>
                <a:ea typeface="华文细黑" panose="02010600040101010101" pitchFamily="2" charset="-122"/>
              </a:rPr>
              <a:t>Trim Mode</a:t>
            </a:r>
            <a:r>
              <a:rPr lang="zh-CN" altLang="en-US" sz="1400" dirty="0">
                <a:latin typeface="华文细黑" panose="02010600040101010101" pitchFamily="2" charset="-122"/>
                <a:ea typeface="华文细黑" panose="02010600040101010101" pitchFamily="2" charset="-122"/>
              </a:rPr>
              <a:t>（剪切</a:t>
            </a:r>
            <a:r>
              <a:rPr lang="zh-CN" altLang="en-US" sz="1400" dirty="0" smtClean="0">
                <a:latin typeface="华文细黑" panose="02010600040101010101" pitchFamily="2" charset="-122"/>
                <a:ea typeface="华文细黑" panose="02010600040101010101" pitchFamily="2" charset="-122"/>
              </a:rPr>
              <a:t>模式）</a:t>
            </a:r>
            <a:r>
              <a:rPr lang="en-US" altLang="zh-CN" sz="1400" dirty="0" err="1">
                <a:latin typeface="华文细黑" panose="02010600040101010101" pitchFamily="2" charset="-122"/>
                <a:ea typeface="华文细黑" panose="02010600040101010101" pitchFamily="2" charset="-122"/>
              </a:rPr>
              <a:t>Mointor</a:t>
            </a:r>
            <a:r>
              <a:rPr lang="en-US" altLang="zh-CN" sz="1400" dirty="0">
                <a:latin typeface="华文细黑" panose="02010600040101010101" pitchFamily="2" charset="-122"/>
                <a:ea typeface="华文细黑" panose="02010600040101010101" pitchFamily="2" charset="-122"/>
              </a:rPr>
              <a:t> Windows Option</a:t>
            </a:r>
            <a:r>
              <a:rPr lang="zh-CN" altLang="en-US" sz="1400" dirty="0">
                <a:latin typeface="华文细黑" panose="02010600040101010101" pitchFamily="2" charset="-122"/>
                <a:ea typeface="华文细黑" panose="02010600040101010101" pitchFamily="2" charset="-122"/>
              </a:rPr>
              <a:t>（监视窗口设置）</a:t>
            </a:r>
          </a:p>
        </p:txBody>
      </p:sp>
      <p:sp>
        <p:nvSpPr>
          <p:cNvPr id="75" name="文本框 74"/>
          <p:cNvSpPr txBox="1"/>
          <p:nvPr/>
        </p:nvSpPr>
        <p:spPr>
          <a:xfrm>
            <a:off x="9368794" y="3462402"/>
            <a:ext cx="697627" cy="400110"/>
          </a:xfrm>
          <a:prstGeom prst="rect">
            <a:avLst/>
          </a:prstGeom>
          <a:noFill/>
        </p:spPr>
        <p:txBody>
          <a:bodyPr wrap="none" rtlCol="0">
            <a:spAutoFit/>
          </a:bodyPr>
          <a:lstStyle/>
          <a:p>
            <a:r>
              <a:rPr lang="zh-CN" altLang="en-US" sz="2000" dirty="0" smtClean="0">
                <a:solidFill>
                  <a:srgbClr val="5EC2AA"/>
                </a:solidFill>
              </a:rPr>
              <a:t>项目</a:t>
            </a:r>
            <a:endParaRPr lang="zh-CN" altLang="en-US" sz="2000" dirty="0">
              <a:solidFill>
                <a:srgbClr val="5EC2AA"/>
              </a:solidFill>
            </a:endParaRPr>
          </a:p>
        </p:txBody>
      </p:sp>
      <p:sp>
        <p:nvSpPr>
          <p:cNvPr id="76" name="文本框 75"/>
          <p:cNvSpPr txBox="1"/>
          <p:nvPr/>
        </p:nvSpPr>
        <p:spPr>
          <a:xfrm>
            <a:off x="9368794" y="4019082"/>
            <a:ext cx="2722955" cy="1169551"/>
          </a:xfrm>
          <a:prstGeom prst="rect">
            <a:avLst/>
          </a:prstGeom>
          <a:noFill/>
        </p:spPr>
        <p:txBody>
          <a:bodyPr wrap="square" rtlCol="0">
            <a:spAutoFit/>
          </a:bodyPr>
          <a:lstStyle/>
          <a:p>
            <a:r>
              <a:rPr lang="zh-CN" altLang="en-US" sz="1400" dirty="0">
                <a:latin typeface="华文细黑" panose="02010600040101010101" pitchFamily="2" charset="-122"/>
                <a:ea typeface="华文细黑" panose="02010600040101010101" pitchFamily="2" charset="-122"/>
              </a:rPr>
              <a:t>项目</a:t>
            </a:r>
            <a:r>
              <a:rPr lang="zh-CN" altLang="en-US" sz="1400" dirty="0" smtClean="0">
                <a:latin typeface="华文细黑" panose="02010600040101010101" pitchFamily="2" charset="-122"/>
                <a:ea typeface="华文细黑" panose="02010600040101010101" pitchFamily="2" charset="-122"/>
              </a:rPr>
              <a:t>窗口用来</a:t>
            </a:r>
            <a:r>
              <a:rPr lang="zh-CN" altLang="en-US" sz="1400" dirty="0">
                <a:latin typeface="华文细黑" panose="02010600040101010101" pitchFamily="2" charset="-122"/>
                <a:ea typeface="华文细黑" panose="02010600040101010101" pitchFamily="2" charset="-122"/>
              </a:rPr>
              <a:t>输入和存储原始</a:t>
            </a:r>
            <a:r>
              <a:rPr lang="zh-CN" altLang="en-US" sz="1400" dirty="0" smtClean="0">
                <a:latin typeface="华文细黑" panose="02010600040101010101" pitchFamily="2" charset="-122"/>
                <a:ea typeface="华文细黑" panose="02010600040101010101" pitchFamily="2" charset="-122"/>
              </a:rPr>
              <a:t>素材，这些</a:t>
            </a:r>
            <a:r>
              <a:rPr lang="zh-CN" altLang="en-US" sz="1400" dirty="0">
                <a:latin typeface="华文细黑" panose="02010600040101010101" pitchFamily="2" charset="-122"/>
                <a:ea typeface="华文细黑" panose="02010600040101010101" pitchFamily="2" charset="-122"/>
              </a:rPr>
              <a:t>原始素材主要来源于在时间线窗口中编辑合成。在同一个时刻你只能打开一个项目窗口</a:t>
            </a:r>
            <a:r>
              <a:rPr lang="zh-CN" altLang="en-US" sz="1400" dirty="0" smtClean="0">
                <a:latin typeface="华文细黑" panose="02010600040101010101" pitchFamily="2" charset="-122"/>
                <a:ea typeface="华文细黑" panose="02010600040101010101" pitchFamily="2" charset="-122"/>
              </a:rPr>
              <a:t>。“</a:t>
            </a:r>
            <a:r>
              <a:rPr lang="en-US" altLang="zh-CN" sz="1400" dirty="0" err="1">
                <a:latin typeface="华文细黑" panose="02010600040101010101" pitchFamily="2" charset="-122"/>
                <a:ea typeface="华文细黑" panose="02010600040101010101" pitchFamily="2" charset="-122"/>
              </a:rPr>
              <a:t>File→New</a:t>
            </a:r>
            <a:r>
              <a:rPr lang="en-US" altLang="zh-CN" sz="1400" dirty="0">
                <a:latin typeface="华文细黑" panose="02010600040101010101" pitchFamily="2" charset="-122"/>
                <a:ea typeface="华文细黑" panose="02010600040101010101" pitchFamily="2" charset="-122"/>
              </a:rPr>
              <a:t> Project</a:t>
            </a:r>
            <a:r>
              <a:rPr lang="en-US" altLang="zh-CN" sz="1400" dirty="0" smtClean="0">
                <a:latin typeface="华文细黑" panose="02010600040101010101" pitchFamily="2" charset="-122"/>
                <a:ea typeface="华文细黑" panose="02010600040101010101" pitchFamily="2" charset="-122"/>
              </a:rPr>
              <a:t>”</a:t>
            </a:r>
            <a:r>
              <a:rPr lang="zh-CN" altLang="en-US" sz="1400" dirty="0">
                <a:latin typeface="华文细黑" panose="02010600040101010101" pitchFamily="2" charset="-122"/>
                <a:ea typeface="华文细黑" panose="02010600040101010101" pitchFamily="2" charset="-122"/>
              </a:rPr>
              <a:t>新建</a:t>
            </a:r>
          </a:p>
        </p:txBody>
      </p:sp>
      <p:sp>
        <p:nvSpPr>
          <p:cNvPr id="77" name="Oval 19"/>
          <p:cNvSpPr>
            <a:spLocks noChangeArrowheads="1"/>
          </p:cNvSpPr>
          <p:nvPr/>
        </p:nvSpPr>
        <p:spPr bwMode="auto">
          <a:xfrm>
            <a:off x="5642767" y="945254"/>
            <a:ext cx="1029377" cy="1036148"/>
          </a:xfrm>
          <a:prstGeom prst="ellipse">
            <a:avLst/>
          </a:prstGeom>
          <a:solidFill>
            <a:schemeClr val="tx1">
              <a:lumMod val="50000"/>
            </a:schemeClr>
          </a:solidFill>
          <a:ln>
            <a:noFill/>
          </a:ln>
          <a:extLst/>
        </p:spPr>
        <p:txBody>
          <a:bodyPr vert="horz" wrap="square" lIns="0" tIns="0" rIns="0" bIns="0" numCol="1" anchor="ctr" anchorCtr="0" compatLnSpc="1">
            <a:prstTxWarp prst="textNoShape">
              <a:avLst/>
            </a:prstTxWarp>
          </a:bodyPr>
          <a:lstStyle/>
          <a:p>
            <a:pPr algn="ctr"/>
            <a:r>
              <a:rPr lang="zh-CN" altLang="en-US" sz="2800" dirty="0" smtClean="0">
                <a:cs typeface="+mn-ea"/>
                <a:sym typeface="+mn-lt"/>
              </a:rPr>
              <a:t>控制</a:t>
            </a:r>
            <a:endParaRPr lang="zh-CN" altLang="en-US" sz="2800" dirty="0">
              <a:cs typeface="+mn-ea"/>
              <a:sym typeface="+mn-lt"/>
            </a:endParaRPr>
          </a:p>
        </p:txBody>
      </p:sp>
      <p:sp>
        <p:nvSpPr>
          <p:cNvPr id="80" name="Oval 21"/>
          <p:cNvSpPr>
            <a:spLocks noChangeArrowheads="1"/>
          </p:cNvSpPr>
          <p:nvPr/>
        </p:nvSpPr>
        <p:spPr bwMode="auto">
          <a:xfrm>
            <a:off x="9708466" y="5127009"/>
            <a:ext cx="817851" cy="823095"/>
          </a:xfrm>
          <a:prstGeom prst="ellipse">
            <a:avLst/>
          </a:prstGeom>
          <a:solidFill>
            <a:schemeClr val="tx1">
              <a:lumMod val="50000"/>
            </a:schemeClr>
          </a:solidFill>
          <a:ln w="9525">
            <a:solidFill>
              <a:srgbClr val="595959"/>
            </a:solidFill>
            <a:round/>
            <a:headEnd/>
            <a:tailEnd/>
          </a:ln>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文本框 6"/>
          <p:cNvSpPr txBox="1"/>
          <p:nvPr/>
        </p:nvSpPr>
        <p:spPr>
          <a:xfrm>
            <a:off x="5434883" y="3343677"/>
            <a:ext cx="646331" cy="369332"/>
          </a:xfrm>
          <a:prstGeom prst="rect">
            <a:avLst/>
          </a:prstGeom>
          <a:noFill/>
        </p:spPr>
        <p:txBody>
          <a:bodyPr wrap="none" rtlCol="0">
            <a:spAutoFit/>
          </a:bodyPr>
          <a:lstStyle/>
          <a:p>
            <a:r>
              <a:rPr lang="zh-CN" altLang="en-US" dirty="0" smtClean="0"/>
              <a:t>打开</a:t>
            </a:r>
            <a:endParaRPr lang="zh-CN" altLang="en-US" dirty="0"/>
          </a:p>
        </p:txBody>
      </p:sp>
      <p:grpSp>
        <p:nvGrpSpPr>
          <p:cNvPr id="82" name="组合 81"/>
          <p:cNvGrpSpPr/>
          <p:nvPr/>
        </p:nvGrpSpPr>
        <p:grpSpPr>
          <a:xfrm rot="1800000">
            <a:off x="1042913" y="1600324"/>
            <a:ext cx="3316405" cy="3316405"/>
            <a:chOff x="4208466" y="2787254"/>
            <a:chExt cx="3316405" cy="3316405"/>
          </a:xfrm>
        </p:grpSpPr>
        <p:sp>
          <p:nvSpPr>
            <p:cNvPr id="83" name="空心弧 82"/>
            <p:cNvSpPr/>
            <p:nvPr/>
          </p:nvSpPr>
          <p:spPr>
            <a:xfrm>
              <a:off x="4220245" y="2799033"/>
              <a:ext cx="3292846" cy="3292846"/>
            </a:xfrm>
            <a:prstGeom prst="blockArc">
              <a:avLst>
                <a:gd name="adj1" fmla="val 16366763"/>
                <a:gd name="adj2" fmla="val 577684"/>
                <a:gd name="adj3" fmla="val 3037"/>
              </a:avLst>
            </a:prstGeom>
            <a:solidFill>
              <a:srgbClr val="F1C84C"/>
            </a:solidFill>
            <a:ln>
              <a:solidFill>
                <a:srgbClr val="F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4" name="矩形 83"/>
            <p:cNvSpPr/>
            <p:nvPr/>
          </p:nvSpPr>
          <p:spPr>
            <a:xfrm>
              <a:off x="4208466" y="2787254"/>
              <a:ext cx="3316405" cy="3316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7" name="文本框 86"/>
          <p:cNvSpPr txBox="1"/>
          <p:nvPr/>
        </p:nvSpPr>
        <p:spPr>
          <a:xfrm>
            <a:off x="9807049" y="5346874"/>
            <a:ext cx="646331" cy="369332"/>
          </a:xfrm>
          <a:prstGeom prst="rect">
            <a:avLst/>
          </a:prstGeom>
          <a:noFill/>
        </p:spPr>
        <p:txBody>
          <a:bodyPr wrap="none" rtlCol="0">
            <a:spAutoFit/>
          </a:bodyPr>
          <a:lstStyle/>
          <a:p>
            <a:r>
              <a:rPr lang="zh-CN" altLang="en-US" dirty="0" smtClean="0"/>
              <a:t>文件</a:t>
            </a:r>
            <a:endParaRPr lang="zh-CN" altLang="en-US" dirty="0"/>
          </a:p>
        </p:txBody>
      </p:sp>
      <p:sp>
        <p:nvSpPr>
          <p:cNvPr id="88" name="Oval 19"/>
          <p:cNvSpPr>
            <a:spLocks noChangeArrowheads="1"/>
          </p:cNvSpPr>
          <p:nvPr/>
        </p:nvSpPr>
        <p:spPr bwMode="auto">
          <a:xfrm>
            <a:off x="4147547" y="5860840"/>
            <a:ext cx="1029377" cy="1036148"/>
          </a:xfrm>
          <a:prstGeom prst="ellipse">
            <a:avLst/>
          </a:prstGeom>
          <a:solidFill>
            <a:schemeClr val="tx1">
              <a:lumMod val="50000"/>
            </a:schemeClr>
          </a:solidFill>
          <a:ln>
            <a:noFill/>
          </a:ln>
          <a:extLst/>
        </p:spPr>
        <p:txBody>
          <a:bodyPr vert="horz" wrap="square" lIns="0" tIns="0" rIns="0" bIns="0" numCol="1" anchor="ctr" anchorCtr="0" compatLnSpc="1">
            <a:prstTxWarp prst="textNoShape">
              <a:avLst/>
            </a:prstTxWarp>
          </a:bodyPr>
          <a:lstStyle/>
          <a:p>
            <a:pPr algn="ctr"/>
            <a:r>
              <a:rPr lang="zh-CN" altLang="en-US" sz="2800" dirty="0" smtClean="0">
                <a:cs typeface="+mn-ea"/>
                <a:sym typeface="+mn-lt"/>
              </a:rPr>
              <a:t>视频</a:t>
            </a:r>
            <a:endParaRPr lang="zh-CN" altLang="en-US" sz="2800" dirty="0">
              <a:cs typeface="+mn-ea"/>
              <a:sym typeface="+mn-lt"/>
            </a:endParaRPr>
          </a:p>
        </p:txBody>
      </p:sp>
      <p:grpSp>
        <p:nvGrpSpPr>
          <p:cNvPr id="90" name="组合 89"/>
          <p:cNvGrpSpPr/>
          <p:nvPr/>
        </p:nvGrpSpPr>
        <p:grpSpPr>
          <a:xfrm rot="15300000">
            <a:off x="7089431" y="1265060"/>
            <a:ext cx="1322914" cy="1322914"/>
            <a:chOff x="4208466" y="2787254"/>
            <a:chExt cx="3316405" cy="3316405"/>
          </a:xfrm>
        </p:grpSpPr>
        <p:sp>
          <p:nvSpPr>
            <p:cNvPr id="91" name="空心弧 90"/>
            <p:cNvSpPr/>
            <p:nvPr/>
          </p:nvSpPr>
          <p:spPr>
            <a:xfrm>
              <a:off x="4220245" y="2799033"/>
              <a:ext cx="3292846" cy="3292846"/>
            </a:xfrm>
            <a:prstGeom prst="blockArc">
              <a:avLst>
                <a:gd name="adj1" fmla="val 16366763"/>
                <a:gd name="adj2" fmla="val 577684"/>
                <a:gd name="adj3" fmla="val 3037"/>
              </a:avLst>
            </a:prstGeom>
            <a:solidFill>
              <a:srgbClr val="F1C84C"/>
            </a:solidFill>
            <a:ln>
              <a:solidFill>
                <a:srgbClr val="F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2" name="矩形 91"/>
            <p:cNvSpPr/>
            <p:nvPr/>
          </p:nvSpPr>
          <p:spPr>
            <a:xfrm>
              <a:off x="4208466" y="2787254"/>
              <a:ext cx="3316405" cy="3316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rot="3236293">
            <a:off x="8369201" y="3484140"/>
            <a:ext cx="958567" cy="958567"/>
            <a:chOff x="4208466" y="2787254"/>
            <a:chExt cx="3316405" cy="3316405"/>
          </a:xfrm>
        </p:grpSpPr>
        <p:sp>
          <p:nvSpPr>
            <p:cNvPr id="86" name="空心弧 85"/>
            <p:cNvSpPr/>
            <p:nvPr/>
          </p:nvSpPr>
          <p:spPr>
            <a:xfrm>
              <a:off x="4220245" y="2799033"/>
              <a:ext cx="3292846" cy="3292846"/>
            </a:xfrm>
            <a:prstGeom prst="blockArc">
              <a:avLst>
                <a:gd name="adj1" fmla="val 16366763"/>
                <a:gd name="adj2" fmla="val 577684"/>
                <a:gd name="adj3" fmla="val 3037"/>
              </a:avLst>
            </a:prstGeom>
            <a:solidFill>
              <a:srgbClr val="F1C84C"/>
            </a:solidFill>
            <a:ln>
              <a:solidFill>
                <a:srgbClr val="F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6" name="矩形 95"/>
            <p:cNvSpPr/>
            <p:nvPr/>
          </p:nvSpPr>
          <p:spPr>
            <a:xfrm>
              <a:off x="4208466" y="2787254"/>
              <a:ext cx="3316405" cy="3316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826473211"/>
      </p:ext>
    </p:extLst>
  </p:cSld>
  <p:clrMapOvr>
    <a:masterClrMapping/>
  </p:clrMapOvr>
  <mc:AlternateContent xmlns:mc="http://schemas.openxmlformats.org/markup-compatibility/2006">
    <mc:Choice xmlns:p14="http://schemas.microsoft.com/office/powerpoint/2010/main" xmlns="" Requires="p14">
      <p:transition spd="slow" p14:dur="1300">
        <p14:pan dir="d"/>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1005"/>
                                            <p:tgtEl>
                                              <p:spTgt spid="7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1005"/>
                                            <p:tgtEl>
                                              <p:spTgt spid="72"/>
                                            </p:tgtEl>
                                          </p:cBhvr>
                                        </p:animEffect>
                                      </p:childTnLst>
                                    </p:cTn>
                                  </p:par>
                                  <p:par>
                                    <p:cTn id="14" presetID="42" presetClass="path" presetSubtype="0" decel="100000" fill="hold" grpId="1" nodeType="withEffect">
                                      <p:stCondLst>
                                        <p:cond delay="1000"/>
                                      </p:stCondLst>
                                      <p:childTnLst>
                                        <p:animMotion origin="layout" path="M -0.08008 -0.01227 L 3.75E-6 -1.85185E-6 " pathEditMode="relative" rAng="0" ptsTypes="AA">
                                          <p:cBhvr>
                                            <p:cTn id="15" dur="1005" fill="hold"/>
                                            <p:tgtEl>
                                              <p:spTgt spid="72"/>
                                            </p:tgtEl>
                                            <p:attrNameLst>
                                              <p:attrName>ppt_x</p:attrName>
                                              <p:attrName>ppt_y</p:attrName>
                                            </p:attrNameLst>
                                          </p:cBhvr>
                                          <p:rCtr x="3997" y="602"/>
                                        </p:animMotion>
                                      </p:childTnLst>
                                    </p:cTn>
                                  </p:par>
                                  <p:par>
                                    <p:cTn id="16" presetID="10"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5"/>
                                            <p:tgtEl>
                                              <p:spTgt spid="7"/>
                                            </p:tgtEl>
                                          </p:cBhvr>
                                        </p:animEffect>
                                      </p:childTnLst>
                                    </p:cTn>
                                  </p:par>
                                  <p:par>
                                    <p:cTn id="19" presetID="42" presetClass="path" presetSubtype="0" decel="100000" fill="hold" grpId="1" nodeType="withEffect">
                                      <p:stCondLst>
                                        <p:cond delay="1000"/>
                                      </p:stCondLst>
                                      <p:childTnLst>
                                        <p:animMotion origin="layout" path="M -0.08007 -0.01227 L -3.95833E-6 -1.85185E-6 " pathEditMode="relative" rAng="0" ptsTypes="AA">
                                          <p:cBhvr>
                                            <p:cTn id="20" dur="1005" fill="hold"/>
                                            <p:tgtEl>
                                              <p:spTgt spid="7"/>
                                            </p:tgtEl>
                                            <p:attrNameLst>
                                              <p:attrName>ppt_x</p:attrName>
                                              <p:attrName>ppt_y</p:attrName>
                                            </p:attrNameLst>
                                          </p:cBhvr>
                                          <p:rCtr x="3997" y="602"/>
                                        </p:animMotion>
                                      </p:childTnLst>
                                    </p:cTn>
                                  </p:par>
                                  <p:par>
                                    <p:cTn id="21" presetID="10" presetClass="entr" presetSubtype="0" fill="hold" grpId="0" nodeType="withEffect">
                                      <p:stCondLst>
                                        <p:cond delay="1599"/>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1005"/>
                                            <p:tgtEl>
                                              <p:spTgt spid="77"/>
                                            </p:tgtEl>
                                          </p:cBhvr>
                                        </p:animEffect>
                                      </p:childTnLst>
                                    </p:cTn>
                                  </p:par>
                                  <p:par>
                                    <p:cTn id="24" presetID="42" presetClass="path" presetSubtype="0" decel="100000" fill="hold" grpId="1" nodeType="withEffect">
                                      <p:stCondLst>
                                        <p:cond delay="1599"/>
                                      </p:stCondLst>
                                      <p:childTnLst>
                                        <p:animMotion origin="layout" path="M -0.08932 0.00417 L -4.375E-6 1.48148E-6 " pathEditMode="relative" rAng="0" ptsTypes="AA">
                                          <p:cBhvr>
                                            <p:cTn id="25" dur="1005" fill="hold"/>
                                            <p:tgtEl>
                                              <p:spTgt spid="77"/>
                                            </p:tgtEl>
                                            <p:attrNameLst>
                                              <p:attrName>ppt_x</p:attrName>
                                              <p:attrName>ppt_y</p:attrName>
                                            </p:attrNameLst>
                                          </p:cBhvr>
                                          <p:rCtr x="4466" y="-208"/>
                                        </p:animMotion>
                                      </p:childTnLst>
                                    </p:cTn>
                                  </p:par>
                                  <p:par>
                                    <p:cTn id="26" presetID="22" presetClass="entr" presetSubtype="2" fill="hold" grpId="0" nodeType="withEffect">
                                      <p:stCondLst>
                                        <p:cond delay="1200"/>
                                      </p:stCondLst>
                                      <p:childTnLst>
                                        <p:set>
                                          <p:cBhvr>
                                            <p:cTn id="27" dur="1" fill="hold">
                                              <p:stCondLst>
                                                <p:cond delay="0"/>
                                              </p:stCondLst>
                                            </p:cTn>
                                            <p:tgtEl>
                                              <p:spTgt spid="73"/>
                                            </p:tgtEl>
                                            <p:attrNameLst>
                                              <p:attrName>style.visibility</p:attrName>
                                            </p:attrNameLst>
                                          </p:cBhvr>
                                          <p:to>
                                            <p:strVal val="visible"/>
                                          </p:to>
                                        </p:set>
                                        <p:animEffect transition="in" filter="wipe(right)">
                                          <p:cBhvr>
                                            <p:cTn id="28" dur="1005"/>
                                            <p:tgtEl>
                                              <p:spTgt spid="73"/>
                                            </p:tgtEl>
                                          </p:cBhvr>
                                        </p:animEffect>
                                      </p:childTnLst>
                                    </p:cTn>
                                  </p:par>
                                  <p:par>
                                    <p:cTn id="29" presetID="10" presetClass="entr" presetSubtype="0" fill="hold" grpId="0" nodeType="withEffect">
                                      <p:stCondLst>
                                        <p:cond delay="70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5"/>
                                            <p:tgtEl>
                                              <p:spTgt spid="79"/>
                                            </p:tgtEl>
                                          </p:cBhvr>
                                        </p:animEffect>
                                      </p:childTnLst>
                                    </p:cTn>
                                  </p:par>
                                  <p:par>
                                    <p:cTn id="32" presetID="42" presetClass="path" presetSubtype="0" decel="100000" fill="hold" grpId="1" nodeType="withEffect">
                                      <p:stCondLst>
                                        <p:cond delay="700"/>
                                      </p:stCondLst>
                                      <p:childTnLst>
                                        <p:animMotion origin="layout" path="M -0.02878 0.10972 L -4.16667E-7 3.7037E-6 " pathEditMode="relative" rAng="0" ptsTypes="AA">
                                          <p:cBhvr>
                                            <p:cTn id="33" dur="1005" fill="hold"/>
                                            <p:tgtEl>
                                              <p:spTgt spid="79"/>
                                            </p:tgtEl>
                                            <p:attrNameLst>
                                              <p:attrName>ppt_x</p:attrName>
                                              <p:attrName>ppt_y</p:attrName>
                                            </p:attrNameLst>
                                          </p:cBhvr>
                                          <p:rCtr x="1432" y="-5486"/>
                                        </p:animMotion>
                                      </p:childTnLst>
                                    </p:cTn>
                                  </p:par>
                                  <p:par>
                                    <p:cTn id="34" presetID="22" presetClass="entr" presetSubtype="8" fill="hold" grpId="0" nodeType="withEffect">
                                      <p:stCondLst>
                                        <p:cond delay="700"/>
                                      </p:stCondLst>
                                      <p:childTnLst>
                                        <p:set>
                                          <p:cBhvr>
                                            <p:cTn id="35" dur="1" fill="hold">
                                              <p:stCondLst>
                                                <p:cond delay="0"/>
                                              </p:stCondLst>
                                            </p:cTn>
                                            <p:tgtEl>
                                              <p:spTgt spid="78"/>
                                            </p:tgtEl>
                                            <p:attrNameLst>
                                              <p:attrName>style.visibility</p:attrName>
                                            </p:attrNameLst>
                                          </p:cBhvr>
                                          <p:to>
                                            <p:strVal val="visible"/>
                                          </p:to>
                                        </p:set>
                                        <p:animEffect transition="in" filter="wipe(left)">
                                          <p:cBhvr>
                                            <p:cTn id="36" dur="1005"/>
                                            <p:tgtEl>
                                              <p:spTgt spid="78"/>
                                            </p:tgtEl>
                                          </p:cBhvr>
                                        </p:animEffect>
                                      </p:childTnLst>
                                    </p:cTn>
                                  </p:par>
                                  <p:par>
                                    <p:cTn id="37" presetID="22" presetClass="entr" presetSubtype="8" fill="hold" grpId="0" nodeType="withEffect">
                                      <p:stCondLst>
                                        <p:cond delay="1300"/>
                                      </p:stCondLst>
                                      <p:childTnLst>
                                        <p:set>
                                          <p:cBhvr>
                                            <p:cTn id="38" dur="1" fill="hold">
                                              <p:stCondLst>
                                                <p:cond delay="0"/>
                                              </p:stCondLst>
                                            </p:cTn>
                                            <p:tgtEl>
                                              <p:spTgt spid="81"/>
                                            </p:tgtEl>
                                            <p:attrNameLst>
                                              <p:attrName>style.visibility</p:attrName>
                                            </p:attrNameLst>
                                          </p:cBhvr>
                                          <p:to>
                                            <p:strVal val="visible"/>
                                          </p:to>
                                        </p:set>
                                        <p:animEffect transition="in" filter="wipe(left)">
                                          <p:cBhvr>
                                            <p:cTn id="39" dur="1005"/>
                                            <p:tgtEl>
                                              <p:spTgt spid="81"/>
                                            </p:tgtEl>
                                          </p:cBhvr>
                                        </p:animEffect>
                                      </p:childTnLst>
                                    </p:cTn>
                                  </p:par>
                                  <p:par>
                                    <p:cTn id="40" presetID="10" presetClass="entr" presetSubtype="0" fill="hold" grpId="1" nodeType="withEffect">
                                      <p:stCondLst>
                                        <p:cond delay="170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5"/>
                                            <p:tgtEl>
                                              <p:spTgt spid="80"/>
                                            </p:tgtEl>
                                          </p:cBhvr>
                                        </p:animEffect>
                                      </p:childTnLst>
                                    </p:cTn>
                                  </p:par>
                                  <p:par>
                                    <p:cTn id="43" presetID="42" presetClass="path" presetSubtype="0" decel="100000" fill="hold" grpId="0" nodeType="withEffect">
                                      <p:stCondLst>
                                        <p:cond delay="1700"/>
                                      </p:stCondLst>
                                      <p:childTnLst>
                                        <p:animMotion origin="layout" path="M 0.04258 -0.1125 L 2.29167E-6 1.11111E-6 " pathEditMode="relative" rAng="0" ptsTypes="AA">
                                          <p:cBhvr>
                                            <p:cTn id="44" dur="1005" fill="hold"/>
                                            <p:tgtEl>
                                              <p:spTgt spid="80"/>
                                            </p:tgtEl>
                                            <p:attrNameLst>
                                              <p:attrName>ppt_x</p:attrName>
                                              <p:attrName>ppt_y</p:attrName>
                                            </p:attrNameLst>
                                          </p:cBhvr>
                                          <p:rCtr x="-2135" y="5625"/>
                                        </p:animMotion>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502"/>
                                            <p:tgtEl>
                                              <p:spTgt spid="82"/>
                                            </p:tgtEl>
                                          </p:cBhvr>
                                        </p:animEffect>
                                      </p:childTnLst>
                                    </p:cTn>
                                  </p:par>
                                  <p:par>
                                    <p:cTn id="51" presetID="8" presetClass="emph" presetSubtype="0" fill="hold" nodeType="withEffect" p14:presetBounceEnd="20000">
                                      <p:stCondLst>
                                        <p:cond delay="0"/>
                                      </p:stCondLst>
                                      <p:childTnLst>
                                        <p:animRot by="21600000" p14:bounceEnd="20000">
                                          <p:cBhvr>
                                            <p:cTn id="52" dur="1500" fill="hold"/>
                                            <p:tgtEl>
                                              <p:spTgt spid="82"/>
                                            </p:tgtEl>
                                            <p:attrNameLst>
                                              <p:attrName>r</p:attrName>
                                            </p:attrNameLst>
                                          </p:cBhvr>
                                        </p:animRot>
                                      </p:childTnLst>
                                    </p:cTn>
                                  </p:par>
                                  <p:par>
                                    <p:cTn id="53" presetID="10"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22" presetClass="entr" presetSubtype="2" fill="hold" nodeType="withEffect">
                                      <p:stCondLst>
                                        <p:cond delay="200"/>
                                      </p:stCondLst>
                                      <p:childTnLst>
                                        <p:set>
                                          <p:cBhvr>
                                            <p:cTn id="60" dur="1" fill="hold">
                                              <p:stCondLst>
                                                <p:cond delay="0"/>
                                              </p:stCondLst>
                                            </p:cTn>
                                            <p:tgtEl>
                                              <p:spTgt spid="68"/>
                                            </p:tgtEl>
                                            <p:attrNameLst>
                                              <p:attrName>style.visibility</p:attrName>
                                            </p:attrNameLst>
                                          </p:cBhvr>
                                          <p:to>
                                            <p:strVal val="visible"/>
                                          </p:to>
                                        </p:set>
                                        <p:animEffect transition="in" filter="wipe(right)">
                                          <p:cBhvr>
                                            <p:cTn id="61" dur="500"/>
                                            <p:tgtEl>
                                              <p:spTgt spid="68"/>
                                            </p:tgtEl>
                                          </p:cBhvr>
                                        </p:animEffect>
                                      </p:childTnLst>
                                    </p:cTn>
                                  </p:par>
                                  <p:par>
                                    <p:cTn id="62" presetID="22" presetClass="entr" presetSubtype="4" fill="hold" nodeType="withEffect">
                                      <p:stCondLst>
                                        <p:cond delay="20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par>
                                    <p:cTn id="65" presetID="22" presetClass="entr" presetSubtype="8" fill="hold" nodeType="withEffect">
                                      <p:stCondLst>
                                        <p:cond delay="20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par>
                                    <p:cTn id="68" presetID="10" presetClass="entr" presetSubtype="0" fill="hold" grpId="0" nodeType="withEffect">
                                      <p:stCondLst>
                                        <p:cond delay="170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1005"/>
                                            <p:tgtEl>
                                              <p:spTgt spid="87"/>
                                            </p:tgtEl>
                                          </p:cBhvr>
                                        </p:animEffect>
                                      </p:childTnLst>
                                    </p:cTn>
                                  </p:par>
                                  <p:par>
                                    <p:cTn id="71" presetID="42" presetClass="path" presetSubtype="0" decel="100000" fill="hold" grpId="1" nodeType="withEffect">
                                      <p:stCondLst>
                                        <p:cond delay="1700"/>
                                      </p:stCondLst>
                                      <p:childTnLst>
                                        <p:animMotion origin="layout" path="M 0.04258 -0.1125 L 2.29167E-6 1.11111E-6 " pathEditMode="relative" rAng="0" ptsTypes="AA">
                                          <p:cBhvr>
                                            <p:cTn id="72" dur="1005" fill="hold"/>
                                            <p:tgtEl>
                                              <p:spTgt spid="87"/>
                                            </p:tgtEl>
                                            <p:attrNameLst>
                                              <p:attrName>ppt_x</p:attrName>
                                              <p:attrName>ppt_y</p:attrName>
                                            </p:attrNameLst>
                                          </p:cBhvr>
                                          <p:rCtr x="-2135" y="5625"/>
                                        </p:animMotion>
                                      </p:childTnLst>
                                    </p:cTn>
                                  </p:par>
                                  <p:par>
                                    <p:cTn id="73" presetID="10" presetClass="entr" presetSubtype="0" fill="hold" grpId="0" nodeType="withEffect">
                                      <p:stCondLst>
                                        <p:cond delay="1599"/>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1005"/>
                                            <p:tgtEl>
                                              <p:spTgt spid="88"/>
                                            </p:tgtEl>
                                          </p:cBhvr>
                                        </p:animEffect>
                                      </p:childTnLst>
                                    </p:cTn>
                                  </p:par>
                                  <p:par>
                                    <p:cTn id="76" presetID="42" presetClass="path" presetSubtype="0" decel="100000" fill="hold" grpId="1" nodeType="withEffect">
                                      <p:stCondLst>
                                        <p:cond delay="1599"/>
                                      </p:stCondLst>
                                      <p:childTnLst>
                                        <p:animMotion origin="layout" path="M -0.08932 0.00417 L -1.875E-6 -2.59259E-6 " pathEditMode="relative" rAng="0" ptsTypes="AA">
                                          <p:cBhvr>
                                            <p:cTn id="77" dur="1005" fill="hold"/>
                                            <p:tgtEl>
                                              <p:spTgt spid="88"/>
                                            </p:tgtEl>
                                            <p:attrNameLst>
                                              <p:attrName>ppt_x</p:attrName>
                                              <p:attrName>ppt_y</p:attrName>
                                            </p:attrNameLst>
                                          </p:cBhvr>
                                          <p:rCtr x="4466" y="-208"/>
                                        </p:animMotion>
                                      </p:childTnLst>
                                    </p:cTn>
                                  </p:par>
                                  <p:par>
                                    <p:cTn id="78" presetID="22" presetClass="entr" presetSubtype="2" fill="hold" grpId="0" nodeType="withEffect">
                                      <p:stCondLst>
                                        <p:cond delay="1200"/>
                                      </p:stCondLst>
                                      <p:childTnLst>
                                        <p:set>
                                          <p:cBhvr>
                                            <p:cTn id="79" dur="1" fill="hold">
                                              <p:stCondLst>
                                                <p:cond delay="0"/>
                                              </p:stCondLst>
                                            </p:cTn>
                                            <p:tgtEl>
                                              <p:spTgt spid="89"/>
                                            </p:tgtEl>
                                            <p:attrNameLst>
                                              <p:attrName>style.visibility</p:attrName>
                                            </p:attrNameLst>
                                          </p:cBhvr>
                                          <p:to>
                                            <p:strVal val="visible"/>
                                          </p:to>
                                        </p:set>
                                        <p:animEffect transition="in" filter="wipe(right)">
                                          <p:cBhvr>
                                            <p:cTn id="80" dur="1005"/>
                                            <p:tgtEl>
                                              <p:spTgt spid="89"/>
                                            </p:tgtEl>
                                          </p:cBhvr>
                                        </p:animEffect>
                                      </p:childTnLst>
                                    </p:cTn>
                                  </p:par>
                                  <p:par>
                                    <p:cTn id="81" presetID="10" presetClass="entr" presetSubtype="0" fill="hold" nodeType="with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502"/>
                                            <p:tgtEl>
                                              <p:spTgt spid="90"/>
                                            </p:tgtEl>
                                          </p:cBhvr>
                                        </p:animEffect>
                                      </p:childTnLst>
                                    </p:cTn>
                                  </p:par>
                                  <p:par>
                                    <p:cTn id="84" presetID="8" presetClass="emph" presetSubtype="0" fill="hold" nodeType="withEffect" p14:presetBounceEnd="20000">
                                      <p:stCondLst>
                                        <p:cond delay="0"/>
                                      </p:stCondLst>
                                      <p:childTnLst>
                                        <p:animRot by="21600000" p14:bounceEnd="20000">
                                          <p:cBhvr>
                                            <p:cTn id="85" dur="1500" fill="hold"/>
                                            <p:tgtEl>
                                              <p:spTgt spid="90"/>
                                            </p:tgtEl>
                                            <p:attrNameLst>
                                              <p:attrName>r</p:attrName>
                                            </p:attrNameLst>
                                          </p:cBhvr>
                                        </p:animRot>
                                      </p:childTnLst>
                                    </p:cTn>
                                  </p:par>
                                  <p:par>
                                    <p:cTn id="86" presetID="10" presetClass="entr" presetSubtype="0" fill="hold" grpId="0"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500"/>
                                            <p:tgtEl>
                                              <p:spTgt spid="6"/>
                                            </p:tgtEl>
                                          </p:cBhvr>
                                        </p:animEffect>
                                      </p:childTnLst>
                                    </p:cTn>
                                  </p:par>
                                  <p:par>
                                    <p:cTn id="89" presetID="10" presetClass="entr" presetSubtype="0"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par>
                                    <p:cTn id="92" presetID="10" presetClass="entr" presetSubtype="0" fill="hold"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500"/>
                                            <p:tgtEl>
                                              <p:spTgt spid="5"/>
                                            </p:tgtEl>
                                          </p:cBhvr>
                                        </p:animEffect>
                                      </p:childTnLst>
                                    </p:cTn>
                                  </p:par>
                                  <p:par>
                                    <p:cTn id="98" presetID="42" presetClass="entr" presetSubtype="0" fill="hold" grpId="0" nodeType="withEffect">
                                      <p:stCondLst>
                                        <p:cond delay="120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1000"/>
                                            <p:tgtEl>
                                              <p:spTgt spid="63"/>
                                            </p:tgtEl>
                                          </p:cBhvr>
                                        </p:animEffect>
                                        <p:anim calcmode="lin" valueType="num">
                                          <p:cBhvr>
                                            <p:cTn id="101" dur="1000" fill="hold"/>
                                            <p:tgtEl>
                                              <p:spTgt spid="63"/>
                                            </p:tgtEl>
                                            <p:attrNameLst>
                                              <p:attrName>ppt_x</p:attrName>
                                            </p:attrNameLst>
                                          </p:cBhvr>
                                          <p:tavLst>
                                            <p:tav tm="0">
                                              <p:val>
                                                <p:strVal val="#ppt_x"/>
                                              </p:val>
                                            </p:tav>
                                            <p:tav tm="100000">
                                              <p:val>
                                                <p:strVal val="#ppt_x"/>
                                              </p:val>
                                            </p:tav>
                                          </p:tavLst>
                                        </p:anim>
                                        <p:anim calcmode="lin" valueType="num">
                                          <p:cBhvr>
                                            <p:cTn id="102" dur="1000" fill="hold"/>
                                            <p:tgtEl>
                                              <p:spTgt spid="6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120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1200"/>
                                      </p:stCondLst>
                                      <p:childTnLst>
                                        <p:set>
                                          <p:cBhvr>
                                            <p:cTn id="109" dur="1" fill="hold">
                                              <p:stCondLst>
                                                <p:cond delay="0"/>
                                              </p:stCondLst>
                                            </p:cTn>
                                            <p:tgtEl>
                                              <p:spTgt spid="70"/>
                                            </p:tgtEl>
                                            <p:attrNameLst>
                                              <p:attrName>style.visibility</p:attrName>
                                            </p:attrNameLst>
                                          </p:cBhvr>
                                          <p:to>
                                            <p:strVal val="visible"/>
                                          </p:to>
                                        </p:set>
                                        <p:animEffect transition="in" filter="fade">
                                          <p:cBhvr>
                                            <p:cTn id="110" dur="1000"/>
                                            <p:tgtEl>
                                              <p:spTgt spid="70"/>
                                            </p:tgtEl>
                                          </p:cBhvr>
                                        </p:animEffect>
                                        <p:anim calcmode="lin" valueType="num">
                                          <p:cBhvr>
                                            <p:cTn id="111" dur="1000" fill="hold"/>
                                            <p:tgtEl>
                                              <p:spTgt spid="70"/>
                                            </p:tgtEl>
                                            <p:attrNameLst>
                                              <p:attrName>ppt_x</p:attrName>
                                            </p:attrNameLst>
                                          </p:cBhvr>
                                          <p:tavLst>
                                            <p:tav tm="0">
                                              <p:val>
                                                <p:strVal val="#ppt_x"/>
                                              </p:val>
                                            </p:tav>
                                            <p:tav tm="100000">
                                              <p:val>
                                                <p:strVal val="#ppt_x"/>
                                              </p:val>
                                            </p:tav>
                                          </p:tavLst>
                                        </p:anim>
                                        <p:anim calcmode="lin" valueType="num">
                                          <p:cBhvr>
                                            <p:cTn id="112" dur="1000" fill="hold"/>
                                            <p:tgtEl>
                                              <p:spTgt spid="7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1200"/>
                                      </p:stCondLst>
                                      <p:childTnLst>
                                        <p:set>
                                          <p:cBhvr>
                                            <p:cTn id="114" dur="1" fill="hold">
                                              <p:stCondLst>
                                                <p:cond delay="0"/>
                                              </p:stCondLst>
                                            </p:cTn>
                                            <p:tgtEl>
                                              <p:spTgt spid="69"/>
                                            </p:tgtEl>
                                            <p:attrNameLst>
                                              <p:attrName>style.visibility</p:attrName>
                                            </p:attrNameLst>
                                          </p:cBhvr>
                                          <p:to>
                                            <p:strVal val="visible"/>
                                          </p:to>
                                        </p:set>
                                        <p:animEffect transition="in" filter="fade">
                                          <p:cBhvr>
                                            <p:cTn id="115" dur="1000"/>
                                            <p:tgtEl>
                                              <p:spTgt spid="69"/>
                                            </p:tgtEl>
                                          </p:cBhvr>
                                        </p:animEffect>
                                        <p:anim calcmode="lin" valueType="num">
                                          <p:cBhvr>
                                            <p:cTn id="116" dur="1000" fill="hold"/>
                                            <p:tgtEl>
                                              <p:spTgt spid="69"/>
                                            </p:tgtEl>
                                            <p:attrNameLst>
                                              <p:attrName>ppt_x</p:attrName>
                                            </p:attrNameLst>
                                          </p:cBhvr>
                                          <p:tavLst>
                                            <p:tav tm="0">
                                              <p:val>
                                                <p:strVal val="#ppt_x"/>
                                              </p:val>
                                            </p:tav>
                                            <p:tav tm="100000">
                                              <p:val>
                                                <p:strVal val="#ppt_x"/>
                                              </p:val>
                                            </p:tav>
                                          </p:tavLst>
                                        </p:anim>
                                        <p:anim calcmode="lin" valueType="num">
                                          <p:cBhvr>
                                            <p:cTn id="117" dur="1000" fill="hold"/>
                                            <p:tgtEl>
                                              <p:spTgt spid="69"/>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1200"/>
                                      </p:stCondLst>
                                      <p:childTnLst>
                                        <p:set>
                                          <p:cBhvr>
                                            <p:cTn id="119" dur="1" fill="hold">
                                              <p:stCondLst>
                                                <p:cond delay="0"/>
                                              </p:stCondLst>
                                            </p:cTn>
                                            <p:tgtEl>
                                              <p:spTgt spid="76"/>
                                            </p:tgtEl>
                                            <p:attrNameLst>
                                              <p:attrName>style.visibility</p:attrName>
                                            </p:attrNameLst>
                                          </p:cBhvr>
                                          <p:to>
                                            <p:strVal val="visible"/>
                                          </p:to>
                                        </p:set>
                                        <p:animEffect transition="in" filter="fade">
                                          <p:cBhvr>
                                            <p:cTn id="120" dur="1000"/>
                                            <p:tgtEl>
                                              <p:spTgt spid="76"/>
                                            </p:tgtEl>
                                          </p:cBhvr>
                                        </p:animEffect>
                                        <p:anim calcmode="lin" valueType="num">
                                          <p:cBhvr>
                                            <p:cTn id="121" dur="1000" fill="hold"/>
                                            <p:tgtEl>
                                              <p:spTgt spid="76"/>
                                            </p:tgtEl>
                                            <p:attrNameLst>
                                              <p:attrName>ppt_x</p:attrName>
                                            </p:attrNameLst>
                                          </p:cBhvr>
                                          <p:tavLst>
                                            <p:tav tm="0">
                                              <p:val>
                                                <p:strVal val="#ppt_x"/>
                                              </p:val>
                                            </p:tav>
                                            <p:tav tm="100000">
                                              <p:val>
                                                <p:strVal val="#ppt_x"/>
                                              </p:val>
                                            </p:tav>
                                          </p:tavLst>
                                        </p:anim>
                                        <p:anim calcmode="lin" valueType="num">
                                          <p:cBhvr>
                                            <p:cTn id="122" dur="1000" fill="hold"/>
                                            <p:tgtEl>
                                              <p:spTgt spid="76"/>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1200"/>
                                      </p:stCondLst>
                                      <p:childTnLst>
                                        <p:set>
                                          <p:cBhvr>
                                            <p:cTn id="124" dur="1" fill="hold">
                                              <p:stCondLst>
                                                <p:cond delay="0"/>
                                              </p:stCondLst>
                                            </p:cTn>
                                            <p:tgtEl>
                                              <p:spTgt spid="75"/>
                                            </p:tgtEl>
                                            <p:attrNameLst>
                                              <p:attrName>style.visibility</p:attrName>
                                            </p:attrNameLst>
                                          </p:cBhvr>
                                          <p:to>
                                            <p:strVal val="visible"/>
                                          </p:to>
                                        </p:set>
                                        <p:animEffect transition="in" filter="fade">
                                          <p:cBhvr>
                                            <p:cTn id="125" dur="1000"/>
                                            <p:tgtEl>
                                              <p:spTgt spid="75"/>
                                            </p:tgtEl>
                                          </p:cBhvr>
                                        </p:animEffect>
                                        <p:anim calcmode="lin" valueType="num">
                                          <p:cBhvr>
                                            <p:cTn id="126" dur="1000" fill="hold"/>
                                            <p:tgtEl>
                                              <p:spTgt spid="75"/>
                                            </p:tgtEl>
                                            <p:attrNameLst>
                                              <p:attrName>ppt_x</p:attrName>
                                            </p:attrNameLst>
                                          </p:cBhvr>
                                          <p:tavLst>
                                            <p:tav tm="0">
                                              <p:val>
                                                <p:strVal val="#ppt_x"/>
                                              </p:val>
                                            </p:tav>
                                            <p:tav tm="100000">
                                              <p:val>
                                                <p:strVal val="#ppt_x"/>
                                              </p:val>
                                            </p:tav>
                                          </p:tavLst>
                                        </p:anim>
                                        <p:anim calcmode="lin" valueType="num">
                                          <p:cBhvr>
                                            <p:cTn id="127" dur="1000" fill="hold"/>
                                            <p:tgtEl>
                                              <p:spTgt spid="75"/>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1200"/>
                                      </p:stCondLst>
                                      <p:childTnLst>
                                        <p:set>
                                          <p:cBhvr>
                                            <p:cTn id="129" dur="1" fill="hold">
                                              <p:stCondLst>
                                                <p:cond delay="0"/>
                                              </p:stCondLst>
                                            </p:cTn>
                                            <p:tgtEl>
                                              <p:spTgt spid="67"/>
                                            </p:tgtEl>
                                            <p:attrNameLst>
                                              <p:attrName>style.visibility</p:attrName>
                                            </p:attrNameLst>
                                          </p:cBhvr>
                                          <p:to>
                                            <p:strVal val="visible"/>
                                          </p:to>
                                        </p:set>
                                        <p:animEffect transition="in" filter="fade">
                                          <p:cBhvr>
                                            <p:cTn id="130" dur="1000"/>
                                            <p:tgtEl>
                                              <p:spTgt spid="67"/>
                                            </p:tgtEl>
                                          </p:cBhvr>
                                        </p:animEffect>
                                        <p:anim calcmode="lin" valueType="num">
                                          <p:cBhvr>
                                            <p:cTn id="131" dur="1000" fill="hold"/>
                                            <p:tgtEl>
                                              <p:spTgt spid="67"/>
                                            </p:tgtEl>
                                            <p:attrNameLst>
                                              <p:attrName>ppt_x</p:attrName>
                                            </p:attrNameLst>
                                          </p:cBhvr>
                                          <p:tavLst>
                                            <p:tav tm="0">
                                              <p:val>
                                                <p:strVal val="#ppt_x"/>
                                              </p:val>
                                            </p:tav>
                                            <p:tav tm="100000">
                                              <p:val>
                                                <p:strVal val="#ppt_x"/>
                                              </p:val>
                                            </p:tav>
                                          </p:tavLst>
                                        </p:anim>
                                        <p:anim calcmode="lin" valueType="num">
                                          <p:cBhvr>
                                            <p:cTn id="132" dur="1000" fill="hold"/>
                                            <p:tgtEl>
                                              <p:spTgt spid="67"/>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12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10" presetClass="entr" presetSubtype="0" fill="hold" nodeType="with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502"/>
                                            <p:tgtEl>
                                              <p:spTgt spid="85"/>
                                            </p:tgtEl>
                                          </p:cBhvr>
                                        </p:animEffect>
                                      </p:childTnLst>
                                    </p:cTn>
                                  </p:par>
                                  <p:par>
                                    <p:cTn id="141" presetID="8" presetClass="emph" presetSubtype="0" fill="hold" nodeType="withEffect" p14:presetBounceEnd="20000">
                                      <p:stCondLst>
                                        <p:cond delay="0"/>
                                      </p:stCondLst>
                                      <p:childTnLst>
                                        <p:animRot by="21600000" p14:bounceEnd="20000">
                                          <p:cBhvr>
                                            <p:cTn id="142" dur="1500" fill="hold"/>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1" grpId="0" animBg="1"/>
          <p:bldP spid="78" grpId="0" animBg="1"/>
          <p:bldP spid="79" grpId="0" animBg="1"/>
          <p:bldP spid="79" grpId="1" animBg="1"/>
          <p:bldP spid="73" grpId="0" animBg="1"/>
          <p:bldP spid="71" grpId="0" animBg="1"/>
          <p:bldP spid="72" grpId="0" animBg="1"/>
          <p:bldP spid="72" grpId="1" animBg="1"/>
          <p:bldP spid="4" grpId="0" animBg="1"/>
          <p:bldP spid="5" grpId="0" animBg="1"/>
          <p:bldP spid="6" grpId="0" animBg="1"/>
          <p:bldP spid="8" grpId="0" animBg="1"/>
          <p:bldP spid="63" grpId="0"/>
          <p:bldP spid="64" grpId="0"/>
          <p:bldP spid="66" grpId="0"/>
          <p:bldP spid="67" grpId="0"/>
          <p:bldP spid="69" grpId="0"/>
          <p:bldP spid="70" grpId="0"/>
          <p:bldP spid="75" grpId="0"/>
          <p:bldP spid="76" grpId="0"/>
          <p:bldP spid="77" grpId="0" animBg="1"/>
          <p:bldP spid="77" grpId="1" animBg="1"/>
          <p:bldP spid="80" grpId="0" animBg="1"/>
          <p:bldP spid="80" grpId="1" animBg="1"/>
          <p:bldP spid="7" grpId="0"/>
          <p:bldP spid="7" grpId="1"/>
          <p:bldP spid="87" grpId="0"/>
          <p:bldP spid="87" grpId="1"/>
          <p:bldP spid="88" grpId="0" animBg="1"/>
          <p:bldP spid="88"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1005"/>
                                            <p:tgtEl>
                                              <p:spTgt spid="7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1005"/>
                                            <p:tgtEl>
                                              <p:spTgt spid="72"/>
                                            </p:tgtEl>
                                          </p:cBhvr>
                                        </p:animEffect>
                                      </p:childTnLst>
                                    </p:cTn>
                                  </p:par>
                                  <p:par>
                                    <p:cTn id="14" presetID="42" presetClass="path" presetSubtype="0" decel="100000" fill="hold" grpId="1" nodeType="withEffect">
                                      <p:stCondLst>
                                        <p:cond delay="1000"/>
                                      </p:stCondLst>
                                      <p:childTnLst>
                                        <p:animMotion origin="layout" path="M -0.08008 -0.01227 L 3.75E-6 -1.85185E-6 " pathEditMode="relative" rAng="0" ptsTypes="AA">
                                          <p:cBhvr>
                                            <p:cTn id="15" dur="1005" fill="hold"/>
                                            <p:tgtEl>
                                              <p:spTgt spid="72"/>
                                            </p:tgtEl>
                                            <p:attrNameLst>
                                              <p:attrName>ppt_x</p:attrName>
                                              <p:attrName>ppt_y</p:attrName>
                                            </p:attrNameLst>
                                          </p:cBhvr>
                                          <p:rCtr x="3997" y="602"/>
                                        </p:animMotion>
                                      </p:childTnLst>
                                    </p:cTn>
                                  </p:par>
                                  <p:par>
                                    <p:cTn id="16" presetID="10"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5"/>
                                            <p:tgtEl>
                                              <p:spTgt spid="7"/>
                                            </p:tgtEl>
                                          </p:cBhvr>
                                        </p:animEffect>
                                      </p:childTnLst>
                                    </p:cTn>
                                  </p:par>
                                  <p:par>
                                    <p:cTn id="19" presetID="42" presetClass="path" presetSubtype="0" decel="100000" fill="hold" grpId="1" nodeType="withEffect">
                                      <p:stCondLst>
                                        <p:cond delay="1000"/>
                                      </p:stCondLst>
                                      <p:childTnLst>
                                        <p:animMotion origin="layout" path="M -0.08007 -0.01227 L -3.95833E-6 -1.85185E-6 " pathEditMode="relative" rAng="0" ptsTypes="AA">
                                          <p:cBhvr>
                                            <p:cTn id="20" dur="1005" fill="hold"/>
                                            <p:tgtEl>
                                              <p:spTgt spid="7"/>
                                            </p:tgtEl>
                                            <p:attrNameLst>
                                              <p:attrName>ppt_x</p:attrName>
                                              <p:attrName>ppt_y</p:attrName>
                                            </p:attrNameLst>
                                          </p:cBhvr>
                                          <p:rCtr x="3997" y="602"/>
                                        </p:animMotion>
                                      </p:childTnLst>
                                    </p:cTn>
                                  </p:par>
                                  <p:par>
                                    <p:cTn id="21" presetID="10" presetClass="entr" presetSubtype="0" fill="hold" grpId="0" nodeType="withEffect">
                                      <p:stCondLst>
                                        <p:cond delay="1599"/>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1005"/>
                                            <p:tgtEl>
                                              <p:spTgt spid="77"/>
                                            </p:tgtEl>
                                          </p:cBhvr>
                                        </p:animEffect>
                                      </p:childTnLst>
                                    </p:cTn>
                                  </p:par>
                                  <p:par>
                                    <p:cTn id="24" presetID="42" presetClass="path" presetSubtype="0" decel="100000" fill="hold" grpId="1" nodeType="withEffect">
                                      <p:stCondLst>
                                        <p:cond delay="1599"/>
                                      </p:stCondLst>
                                      <p:childTnLst>
                                        <p:animMotion origin="layout" path="M -0.08932 0.00417 L -4.375E-6 1.48148E-6 " pathEditMode="relative" rAng="0" ptsTypes="AA">
                                          <p:cBhvr>
                                            <p:cTn id="25" dur="1005" fill="hold"/>
                                            <p:tgtEl>
                                              <p:spTgt spid="77"/>
                                            </p:tgtEl>
                                            <p:attrNameLst>
                                              <p:attrName>ppt_x</p:attrName>
                                              <p:attrName>ppt_y</p:attrName>
                                            </p:attrNameLst>
                                          </p:cBhvr>
                                          <p:rCtr x="4466" y="-208"/>
                                        </p:animMotion>
                                      </p:childTnLst>
                                    </p:cTn>
                                  </p:par>
                                  <p:par>
                                    <p:cTn id="26" presetID="22" presetClass="entr" presetSubtype="2" fill="hold" grpId="0" nodeType="withEffect">
                                      <p:stCondLst>
                                        <p:cond delay="1200"/>
                                      </p:stCondLst>
                                      <p:childTnLst>
                                        <p:set>
                                          <p:cBhvr>
                                            <p:cTn id="27" dur="1" fill="hold">
                                              <p:stCondLst>
                                                <p:cond delay="0"/>
                                              </p:stCondLst>
                                            </p:cTn>
                                            <p:tgtEl>
                                              <p:spTgt spid="73"/>
                                            </p:tgtEl>
                                            <p:attrNameLst>
                                              <p:attrName>style.visibility</p:attrName>
                                            </p:attrNameLst>
                                          </p:cBhvr>
                                          <p:to>
                                            <p:strVal val="visible"/>
                                          </p:to>
                                        </p:set>
                                        <p:animEffect transition="in" filter="wipe(right)">
                                          <p:cBhvr>
                                            <p:cTn id="28" dur="1005"/>
                                            <p:tgtEl>
                                              <p:spTgt spid="73"/>
                                            </p:tgtEl>
                                          </p:cBhvr>
                                        </p:animEffect>
                                      </p:childTnLst>
                                    </p:cTn>
                                  </p:par>
                                  <p:par>
                                    <p:cTn id="29" presetID="10" presetClass="entr" presetSubtype="0" fill="hold" grpId="0" nodeType="withEffect">
                                      <p:stCondLst>
                                        <p:cond delay="70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5"/>
                                            <p:tgtEl>
                                              <p:spTgt spid="79"/>
                                            </p:tgtEl>
                                          </p:cBhvr>
                                        </p:animEffect>
                                      </p:childTnLst>
                                    </p:cTn>
                                  </p:par>
                                  <p:par>
                                    <p:cTn id="32" presetID="42" presetClass="path" presetSubtype="0" decel="100000" fill="hold" grpId="1" nodeType="withEffect">
                                      <p:stCondLst>
                                        <p:cond delay="700"/>
                                      </p:stCondLst>
                                      <p:childTnLst>
                                        <p:animMotion origin="layout" path="M -0.02878 0.10972 L -4.16667E-7 3.7037E-6 " pathEditMode="relative" rAng="0" ptsTypes="AA">
                                          <p:cBhvr>
                                            <p:cTn id="33" dur="1005" fill="hold"/>
                                            <p:tgtEl>
                                              <p:spTgt spid="79"/>
                                            </p:tgtEl>
                                            <p:attrNameLst>
                                              <p:attrName>ppt_x</p:attrName>
                                              <p:attrName>ppt_y</p:attrName>
                                            </p:attrNameLst>
                                          </p:cBhvr>
                                          <p:rCtr x="1432" y="-5486"/>
                                        </p:animMotion>
                                      </p:childTnLst>
                                    </p:cTn>
                                  </p:par>
                                  <p:par>
                                    <p:cTn id="34" presetID="22" presetClass="entr" presetSubtype="8" fill="hold" grpId="0" nodeType="withEffect">
                                      <p:stCondLst>
                                        <p:cond delay="700"/>
                                      </p:stCondLst>
                                      <p:childTnLst>
                                        <p:set>
                                          <p:cBhvr>
                                            <p:cTn id="35" dur="1" fill="hold">
                                              <p:stCondLst>
                                                <p:cond delay="0"/>
                                              </p:stCondLst>
                                            </p:cTn>
                                            <p:tgtEl>
                                              <p:spTgt spid="78"/>
                                            </p:tgtEl>
                                            <p:attrNameLst>
                                              <p:attrName>style.visibility</p:attrName>
                                            </p:attrNameLst>
                                          </p:cBhvr>
                                          <p:to>
                                            <p:strVal val="visible"/>
                                          </p:to>
                                        </p:set>
                                        <p:animEffect transition="in" filter="wipe(left)">
                                          <p:cBhvr>
                                            <p:cTn id="36" dur="1005"/>
                                            <p:tgtEl>
                                              <p:spTgt spid="78"/>
                                            </p:tgtEl>
                                          </p:cBhvr>
                                        </p:animEffect>
                                      </p:childTnLst>
                                    </p:cTn>
                                  </p:par>
                                  <p:par>
                                    <p:cTn id="37" presetID="22" presetClass="entr" presetSubtype="8" fill="hold" grpId="0" nodeType="withEffect">
                                      <p:stCondLst>
                                        <p:cond delay="1300"/>
                                      </p:stCondLst>
                                      <p:childTnLst>
                                        <p:set>
                                          <p:cBhvr>
                                            <p:cTn id="38" dur="1" fill="hold">
                                              <p:stCondLst>
                                                <p:cond delay="0"/>
                                              </p:stCondLst>
                                            </p:cTn>
                                            <p:tgtEl>
                                              <p:spTgt spid="81"/>
                                            </p:tgtEl>
                                            <p:attrNameLst>
                                              <p:attrName>style.visibility</p:attrName>
                                            </p:attrNameLst>
                                          </p:cBhvr>
                                          <p:to>
                                            <p:strVal val="visible"/>
                                          </p:to>
                                        </p:set>
                                        <p:animEffect transition="in" filter="wipe(left)">
                                          <p:cBhvr>
                                            <p:cTn id="39" dur="1005"/>
                                            <p:tgtEl>
                                              <p:spTgt spid="81"/>
                                            </p:tgtEl>
                                          </p:cBhvr>
                                        </p:animEffect>
                                      </p:childTnLst>
                                    </p:cTn>
                                  </p:par>
                                  <p:par>
                                    <p:cTn id="40" presetID="10" presetClass="entr" presetSubtype="0" fill="hold" grpId="1" nodeType="withEffect">
                                      <p:stCondLst>
                                        <p:cond delay="1700"/>
                                      </p:stCondLst>
                                      <p:childTnLst>
                                        <p:set>
                                          <p:cBhvr>
                                            <p:cTn id="41" dur="1" fill="hold">
                                              <p:stCondLst>
                                                <p:cond delay="0"/>
                                              </p:stCondLst>
                                            </p:cTn>
                                            <p:tgtEl>
                                              <p:spTgt spid="80"/>
                                            </p:tgtEl>
                                            <p:attrNameLst>
                                              <p:attrName>style.visibility</p:attrName>
                                            </p:attrNameLst>
                                          </p:cBhvr>
                                          <p:to>
                                            <p:strVal val="visible"/>
                                          </p:to>
                                        </p:set>
                                        <p:animEffect transition="in" filter="fade">
                                          <p:cBhvr>
                                            <p:cTn id="42" dur="1005"/>
                                            <p:tgtEl>
                                              <p:spTgt spid="80"/>
                                            </p:tgtEl>
                                          </p:cBhvr>
                                        </p:animEffect>
                                      </p:childTnLst>
                                    </p:cTn>
                                  </p:par>
                                  <p:par>
                                    <p:cTn id="43" presetID="42" presetClass="path" presetSubtype="0" decel="100000" fill="hold" grpId="0" nodeType="withEffect">
                                      <p:stCondLst>
                                        <p:cond delay="1700"/>
                                      </p:stCondLst>
                                      <p:childTnLst>
                                        <p:animMotion origin="layout" path="M 0.04258 -0.1125 L 2.29167E-6 1.11111E-6 " pathEditMode="relative" rAng="0" ptsTypes="AA">
                                          <p:cBhvr>
                                            <p:cTn id="44" dur="1005" fill="hold"/>
                                            <p:tgtEl>
                                              <p:spTgt spid="80"/>
                                            </p:tgtEl>
                                            <p:attrNameLst>
                                              <p:attrName>ppt_x</p:attrName>
                                              <p:attrName>ppt_y</p:attrName>
                                            </p:attrNameLst>
                                          </p:cBhvr>
                                          <p:rCtr x="-2135" y="5625"/>
                                        </p:animMotion>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502"/>
                                            <p:tgtEl>
                                              <p:spTgt spid="82"/>
                                            </p:tgtEl>
                                          </p:cBhvr>
                                        </p:animEffect>
                                      </p:childTnLst>
                                    </p:cTn>
                                  </p:par>
                                  <p:par>
                                    <p:cTn id="51" presetID="8" presetClass="emph" presetSubtype="0" fill="hold" nodeType="withEffect">
                                      <p:stCondLst>
                                        <p:cond delay="0"/>
                                      </p:stCondLst>
                                      <p:childTnLst>
                                        <p:animRot by="21600000">
                                          <p:cBhvr>
                                            <p:cTn id="52" dur="1500" fill="hold"/>
                                            <p:tgtEl>
                                              <p:spTgt spid="82"/>
                                            </p:tgtEl>
                                            <p:attrNameLst>
                                              <p:attrName>r</p:attrName>
                                            </p:attrNameLst>
                                          </p:cBhvr>
                                        </p:animRot>
                                      </p:childTnLst>
                                    </p:cTn>
                                  </p:par>
                                  <p:par>
                                    <p:cTn id="53" presetID="10" presetClass="entr" presetSubtype="0" fill="hold" nodeType="with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childTnLst>
                                    </p:cTn>
                                  </p:par>
                                  <p:par>
                                    <p:cTn id="59" presetID="22" presetClass="entr" presetSubtype="2" fill="hold" nodeType="withEffect">
                                      <p:stCondLst>
                                        <p:cond delay="200"/>
                                      </p:stCondLst>
                                      <p:childTnLst>
                                        <p:set>
                                          <p:cBhvr>
                                            <p:cTn id="60" dur="1" fill="hold">
                                              <p:stCondLst>
                                                <p:cond delay="0"/>
                                              </p:stCondLst>
                                            </p:cTn>
                                            <p:tgtEl>
                                              <p:spTgt spid="68"/>
                                            </p:tgtEl>
                                            <p:attrNameLst>
                                              <p:attrName>style.visibility</p:attrName>
                                            </p:attrNameLst>
                                          </p:cBhvr>
                                          <p:to>
                                            <p:strVal val="visible"/>
                                          </p:to>
                                        </p:set>
                                        <p:animEffect transition="in" filter="wipe(right)">
                                          <p:cBhvr>
                                            <p:cTn id="61" dur="500"/>
                                            <p:tgtEl>
                                              <p:spTgt spid="68"/>
                                            </p:tgtEl>
                                          </p:cBhvr>
                                        </p:animEffect>
                                      </p:childTnLst>
                                    </p:cTn>
                                  </p:par>
                                  <p:par>
                                    <p:cTn id="62" presetID="22" presetClass="entr" presetSubtype="4" fill="hold" nodeType="withEffect">
                                      <p:stCondLst>
                                        <p:cond delay="200"/>
                                      </p:stCondLst>
                                      <p:childTnLst>
                                        <p:set>
                                          <p:cBhvr>
                                            <p:cTn id="63" dur="1" fill="hold">
                                              <p:stCondLst>
                                                <p:cond delay="0"/>
                                              </p:stCondLst>
                                            </p:cTn>
                                            <p:tgtEl>
                                              <p:spTgt spid="74"/>
                                            </p:tgtEl>
                                            <p:attrNameLst>
                                              <p:attrName>style.visibility</p:attrName>
                                            </p:attrNameLst>
                                          </p:cBhvr>
                                          <p:to>
                                            <p:strVal val="visible"/>
                                          </p:to>
                                        </p:set>
                                        <p:animEffect transition="in" filter="wipe(down)">
                                          <p:cBhvr>
                                            <p:cTn id="64" dur="500"/>
                                            <p:tgtEl>
                                              <p:spTgt spid="74"/>
                                            </p:tgtEl>
                                          </p:cBhvr>
                                        </p:animEffect>
                                      </p:childTnLst>
                                    </p:cTn>
                                  </p:par>
                                  <p:par>
                                    <p:cTn id="65" presetID="22" presetClass="entr" presetSubtype="8" fill="hold" nodeType="withEffect">
                                      <p:stCondLst>
                                        <p:cond delay="200"/>
                                      </p:stCondLst>
                                      <p:childTnLst>
                                        <p:set>
                                          <p:cBhvr>
                                            <p:cTn id="66" dur="1" fill="hold">
                                              <p:stCondLst>
                                                <p:cond delay="0"/>
                                              </p:stCondLst>
                                            </p:cTn>
                                            <p:tgtEl>
                                              <p:spTgt spid="62"/>
                                            </p:tgtEl>
                                            <p:attrNameLst>
                                              <p:attrName>style.visibility</p:attrName>
                                            </p:attrNameLst>
                                          </p:cBhvr>
                                          <p:to>
                                            <p:strVal val="visible"/>
                                          </p:to>
                                        </p:set>
                                        <p:animEffect transition="in" filter="wipe(left)">
                                          <p:cBhvr>
                                            <p:cTn id="67" dur="500"/>
                                            <p:tgtEl>
                                              <p:spTgt spid="62"/>
                                            </p:tgtEl>
                                          </p:cBhvr>
                                        </p:animEffect>
                                      </p:childTnLst>
                                    </p:cTn>
                                  </p:par>
                                  <p:par>
                                    <p:cTn id="68" presetID="10" presetClass="entr" presetSubtype="0" fill="hold" grpId="0" nodeType="withEffect">
                                      <p:stCondLst>
                                        <p:cond delay="170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1005"/>
                                            <p:tgtEl>
                                              <p:spTgt spid="87"/>
                                            </p:tgtEl>
                                          </p:cBhvr>
                                        </p:animEffect>
                                      </p:childTnLst>
                                    </p:cTn>
                                  </p:par>
                                  <p:par>
                                    <p:cTn id="71" presetID="42" presetClass="path" presetSubtype="0" decel="100000" fill="hold" grpId="1" nodeType="withEffect">
                                      <p:stCondLst>
                                        <p:cond delay="1700"/>
                                      </p:stCondLst>
                                      <p:childTnLst>
                                        <p:animMotion origin="layout" path="M 0.04258 -0.1125 L 2.29167E-6 1.11111E-6 " pathEditMode="relative" rAng="0" ptsTypes="AA">
                                          <p:cBhvr>
                                            <p:cTn id="72" dur="1005" fill="hold"/>
                                            <p:tgtEl>
                                              <p:spTgt spid="87"/>
                                            </p:tgtEl>
                                            <p:attrNameLst>
                                              <p:attrName>ppt_x</p:attrName>
                                              <p:attrName>ppt_y</p:attrName>
                                            </p:attrNameLst>
                                          </p:cBhvr>
                                          <p:rCtr x="-2135" y="5625"/>
                                        </p:animMotion>
                                      </p:childTnLst>
                                    </p:cTn>
                                  </p:par>
                                  <p:par>
                                    <p:cTn id="73" presetID="10" presetClass="entr" presetSubtype="0" fill="hold" grpId="0" nodeType="withEffect">
                                      <p:stCondLst>
                                        <p:cond delay="1599"/>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1005"/>
                                            <p:tgtEl>
                                              <p:spTgt spid="88"/>
                                            </p:tgtEl>
                                          </p:cBhvr>
                                        </p:animEffect>
                                      </p:childTnLst>
                                    </p:cTn>
                                  </p:par>
                                  <p:par>
                                    <p:cTn id="76" presetID="42" presetClass="path" presetSubtype="0" decel="100000" fill="hold" grpId="1" nodeType="withEffect">
                                      <p:stCondLst>
                                        <p:cond delay="1599"/>
                                      </p:stCondLst>
                                      <p:childTnLst>
                                        <p:animMotion origin="layout" path="M -0.08932 0.00417 L -1.875E-6 -2.59259E-6 " pathEditMode="relative" rAng="0" ptsTypes="AA">
                                          <p:cBhvr>
                                            <p:cTn id="77" dur="1005" fill="hold"/>
                                            <p:tgtEl>
                                              <p:spTgt spid="88"/>
                                            </p:tgtEl>
                                            <p:attrNameLst>
                                              <p:attrName>ppt_x</p:attrName>
                                              <p:attrName>ppt_y</p:attrName>
                                            </p:attrNameLst>
                                          </p:cBhvr>
                                          <p:rCtr x="4466" y="-208"/>
                                        </p:animMotion>
                                      </p:childTnLst>
                                    </p:cTn>
                                  </p:par>
                                  <p:par>
                                    <p:cTn id="78" presetID="22" presetClass="entr" presetSubtype="2" fill="hold" grpId="0" nodeType="withEffect">
                                      <p:stCondLst>
                                        <p:cond delay="1200"/>
                                      </p:stCondLst>
                                      <p:childTnLst>
                                        <p:set>
                                          <p:cBhvr>
                                            <p:cTn id="79" dur="1" fill="hold">
                                              <p:stCondLst>
                                                <p:cond delay="0"/>
                                              </p:stCondLst>
                                            </p:cTn>
                                            <p:tgtEl>
                                              <p:spTgt spid="89"/>
                                            </p:tgtEl>
                                            <p:attrNameLst>
                                              <p:attrName>style.visibility</p:attrName>
                                            </p:attrNameLst>
                                          </p:cBhvr>
                                          <p:to>
                                            <p:strVal val="visible"/>
                                          </p:to>
                                        </p:set>
                                        <p:animEffect transition="in" filter="wipe(right)">
                                          <p:cBhvr>
                                            <p:cTn id="80" dur="1005"/>
                                            <p:tgtEl>
                                              <p:spTgt spid="89"/>
                                            </p:tgtEl>
                                          </p:cBhvr>
                                        </p:animEffect>
                                      </p:childTnLst>
                                    </p:cTn>
                                  </p:par>
                                  <p:par>
                                    <p:cTn id="81" presetID="10" presetClass="entr" presetSubtype="0" fill="hold" nodeType="with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502"/>
                                            <p:tgtEl>
                                              <p:spTgt spid="90"/>
                                            </p:tgtEl>
                                          </p:cBhvr>
                                        </p:animEffect>
                                      </p:childTnLst>
                                    </p:cTn>
                                  </p:par>
                                  <p:par>
                                    <p:cTn id="84" presetID="8" presetClass="emph" presetSubtype="0" fill="hold" nodeType="withEffect">
                                      <p:stCondLst>
                                        <p:cond delay="0"/>
                                      </p:stCondLst>
                                      <p:childTnLst>
                                        <p:animRot by="21600000">
                                          <p:cBhvr>
                                            <p:cTn id="85" dur="1500" fill="hold"/>
                                            <p:tgtEl>
                                              <p:spTgt spid="90"/>
                                            </p:tgtEl>
                                            <p:attrNameLst>
                                              <p:attrName>r</p:attrName>
                                            </p:attrNameLst>
                                          </p:cBhvr>
                                        </p:animRot>
                                      </p:childTnLst>
                                    </p:cTn>
                                  </p:par>
                                  <p:par>
                                    <p:cTn id="86" presetID="10" presetClass="entr" presetSubtype="0" fill="hold" grpId="0" nodeType="with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fade">
                                          <p:cBhvr>
                                            <p:cTn id="88" dur="500"/>
                                            <p:tgtEl>
                                              <p:spTgt spid="6"/>
                                            </p:tgtEl>
                                          </p:cBhvr>
                                        </p:animEffect>
                                      </p:childTnLst>
                                    </p:cTn>
                                  </p:par>
                                  <p:par>
                                    <p:cTn id="89" presetID="10" presetClass="entr" presetSubtype="0"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500"/>
                                            <p:tgtEl>
                                              <p:spTgt spid="23"/>
                                            </p:tgtEl>
                                          </p:cBhvr>
                                        </p:animEffect>
                                      </p:childTnLst>
                                    </p:cTn>
                                  </p:par>
                                  <p:par>
                                    <p:cTn id="92" presetID="10" presetClass="entr" presetSubtype="0" fill="hold" nodeType="with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500"/>
                                            <p:tgtEl>
                                              <p:spTgt spid="5"/>
                                            </p:tgtEl>
                                          </p:cBhvr>
                                        </p:animEffect>
                                      </p:childTnLst>
                                    </p:cTn>
                                  </p:par>
                                  <p:par>
                                    <p:cTn id="98" presetID="42" presetClass="entr" presetSubtype="0" fill="hold" grpId="0" nodeType="withEffect">
                                      <p:stCondLst>
                                        <p:cond delay="120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1000"/>
                                            <p:tgtEl>
                                              <p:spTgt spid="63"/>
                                            </p:tgtEl>
                                          </p:cBhvr>
                                        </p:animEffect>
                                        <p:anim calcmode="lin" valueType="num">
                                          <p:cBhvr>
                                            <p:cTn id="101" dur="1000" fill="hold"/>
                                            <p:tgtEl>
                                              <p:spTgt spid="63"/>
                                            </p:tgtEl>
                                            <p:attrNameLst>
                                              <p:attrName>ppt_x</p:attrName>
                                            </p:attrNameLst>
                                          </p:cBhvr>
                                          <p:tavLst>
                                            <p:tav tm="0">
                                              <p:val>
                                                <p:strVal val="#ppt_x"/>
                                              </p:val>
                                            </p:tav>
                                            <p:tav tm="100000">
                                              <p:val>
                                                <p:strVal val="#ppt_x"/>
                                              </p:val>
                                            </p:tav>
                                          </p:tavLst>
                                        </p:anim>
                                        <p:anim calcmode="lin" valueType="num">
                                          <p:cBhvr>
                                            <p:cTn id="102" dur="1000" fill="hold"/>
                                            <p:tgtEl>
                                              <p:spTgt spid="63"/>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120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1200"/>
                                      </p:stCondLst>
                                      <p:childTnLst>
                                        <p:set>
                                          <p:cBhvr>
                                            <p:cTn id="109" dur="1" fill="hold">
                                              <p:stCondLst>
                                                <p:cond delay="0"/>
                                              </p:stCondLst>
                                            </p:cTn>
                                            <p:tgtEl>
                                              <p:spTgt spid="70"/>
                                            </p:tgtEl>
                                            <p:attrNameLst>
                                              <p:attrName>style.visibility</p:attrName>
                                            </p:attrNameLst>
                                          </p:cBhvr>
                                          <p:to>
                                            <p:strVal val="visible"/>
                                          </p:to>
                                        </p:set>
                                        <p:animEffect transition="in" filter="fade">
                                          <p:cBhvr>
                                            <p:cTn id="110" dur="1000"/>
                                            <p:tgtEl>
                                              <p:spTgt spid="70"/>
                                            </p:tgtEl>
                                          </p:cBhvr>
                                        </p:animEffect>
                                        <p:anim calcmode="lin" valueType="num">
                                          <p:cBhvr>
                                            <p:cTn id="111" dur="1000" fill="hold"/>
                                            <p:tgtEl>
                                              <p:spTgt spid="70"/>
                                            </p:tgtEl>
                                            <p:attrNameLst>
                                              <p:attrName>ppt_x</p:attrName>
                                            </p:attrNameLst>
                                          </p:cBhvr>
                                          <p:tavLst>
                                            <p:tav tm="0">
                                              <p:val>
                                                <p:strVal val="#ppt_x"/>
                                              </p:val>
                                            </p:tav>
                                            <p:tav tm="100000">
                                              <p:val>
                                                <p:strVal val="#ppt_x"/>
                                              </p:val>
                                            </p:tav>
                                          </p:tavLst>
                                        </p:anim>
                                        <p:anim calcmode="lin" valueType="num">
                                          <p:cBhvr>
                                            <p:cTn id="112" dur="1000" fill="hold"/>
                                            <p:tgtEl>
                                              <p:spTgt spid="7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1200"/>
                                      </p:stCondLst>
                                      <p:childTnLst>
                                        <p:set>
                                          <p:cBhvr>
                                            <p:cTn id="114" dur="1" fill="hold">
                                              <p:stCondLst>
                                                <p:cond delay="0"/>
                                              </p:stCondLst>
                                            </p:cTn>
                                            <p:tgtEl>
                                              <p:spTgt spid="69"/>
                                            </p:tgtEl>
                                            <p:attrNameLst>
                                              <p:attrName>style.visibility</p:attrName>
                                            </p:attrNameLst>
                                          </p:cBhvr>
                                          <p:to>
                                            <p:strVal val="visible"/>
                                          </p:to>
                                        </p:set>
                                        <p:animEffect transition="in" filter="fade">
                                          <p:cBhvr>
                                            <p:cTn id="115" dur="1000"/>
                                            <p:tgtEl>
                                              <p:spTgt spid="69"/>
                                            </p:tgtEl>
                                          </p:cBhvr>
                                        </p:animEffect>
                                        <p:anim calcmode="lin" valueType="num">
                                          <p:cBhvr>
                                            <p:cTn id="116" dur="1000" fill="hold"/>
                                            <p:tgtEl>
                                              <p:spTgt spid="69"/>
                                            </p:tgtEl>
                                            <p:attrNameLst>
                                              <p:attrName>ppt_x</p:attrName>
                                            </p:attrNameLst>
                                          </p:cBhvr>
                                          <p:tavLst>
                                            <p:tav tm="0">
                                              <p:val>
                                                <p:strVal val="#ppt_x"/>
                                              </p:val>
                                            </p:tav>
                                            <p:tav tm="100000">
                                              <p:val>
                                                <p:strVal val="#ppt_x"/>
                                              </p:val>
                                            </p:tav>
                                          </p:tavLst>
                                        </p:anim>
                                        <p:anim calcmode="lin" valueType="num">
                                          <p:cBhvr>
                                            <p:cTn id="117" dur="1000" fill="hold"/>
                                            <p:tgtEl>
                                              <p:spTgt spid="69"/>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1200"/>
                                      </p:stCondLst>
                                      <p:childTnLst>
                                        <p:set>
                                          <p:cBhvr>
                                            <p:cTn id="119" dur="1" fill="hold">
                                              <p:stCondLst>
                                                <p:cond delay="0"/>
                                              </p:stCondLst>
                                            </p:cTn>
                                            <p:tgtEl>
                                              <p:spTgt spid="76"/>
                                            </p:tgtEl>
                                            <p:attrNameLst>
                                              <p:attrName>style.visibility</p:attrName>
                                            </p:attrNameLst>
                                          </p:cBhvr>
                                          <p:to>
                                            <p:strVal val="visible"/>
                                          </p:to>
                                        </p:set>
                                        <p:animEffect transition="in" filter="fade">
                                          <p:cBhvr>
                                            <p:cTn id="120" dur="1000"/>
                                            <p:tgtEl>
                                              <p:spTgt spid="76"/>
                                            </p:tgtEl>
                                          </p:cBhvr>
                                        </p:animEffect>
                                        <p:anim calcmode="lin" valueType="num">
                                          <p:cBhvr>
                                            <p:cTn id="121" dur="1000" fill="hold"/>
                                            <p:tgtEl>
                                              <p:spTgt spid="76"/>
                                            </p:tgtEl>
                                            <p:attrNameLst>
                                              <p:attrName>ppt_x</p:attrName>
                                            </p:attrNameLst>
                                          </p:cBhvr>
                                          <p:tavLst>
                                            <p:tav tm="0">
                                              <p:val>
                                                <p:strVal val="#ppt_x"/>
                                              </p:val>
                                            </p:tav>
                                            <p:tav tm="100000">
                                              <p:val>
                                                <p:strVal val="#ppt_x"/>
                                              </p:val>
                                            </p:tav>
                                          </p:tavLst>
                                        </p:anim>
                                        <p:anim calcmode="lin" valueType="num">
                                          <p:cBhvr>
                                            <p:cTn id="122" dur="1000" fill="hold"/>
                                            <p:tgtEl>
                                              <p:spTgt spid="76"/>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1200"/>
                                      </p:stCondLst>
                                      <p:childTnLst>
                                        <p:set>
                                          <p:cBhvr>
                                            <p:cTn id="124" dur="1" fill="hold">
                                              <p:stCondLst>
                                                <p:cond delay="0"/>
                                              </p:stCondLst>
                                            </p:cTn>
                                            <p:tgtEl>
                                              <p:spTgt spid="75"/>
                                            </p:tgtEl>
                                            <p:attrNameLst>
                                              <p:attrName>style.visibility</p:attrName>
                                            </p:attrNameLst>
                                          </p:cBhvr>
                                          <p:to>
                                            <p:strVal val="visible"/>
                                          </p:to>
                                        </p:set>
                                        <p:animEffect transition="in" filter="fade">
                                          <p:cBhvr>
                                            <p:cTn id="125" dur="1000"/>
                                            <p:tgtEl>
                                              <p:spTgt spid="75"/>
                                            </p:tgtEl>
                                          </p:cBhvr>
                                        </p:animEffect>
                                        <p:anim calcmode="lin" valueType="num">
                                          <p:cBhvr>
                                            <p:cTn id="126" dur="1000" fill="hold"/>
                                            <p:tgtEl>
                                              <p:spTgt spid="75"/>
                                            </p:tgtEl>
                                            <p:attrNameLst>
                                              <p:attrName>ppt_x</p:attrName>
                                            </p:attrNameLst>
                                          </p:cBhvr>
                                          <p:tavLst>
                                            <p:tav tm="0">
                                              <p:val>
                                                <p:strVal val="#ppt_x"/>
                                              </p:val>
                                            </p:tav>
                                            <p:tav tm="100000">
                                              <p:val>
                                                <p:strVal val="#ppt_x"/>
                                              </p:val>
                                            </p:tav>
                                          </p:tavLst>
                                        </p:anim>
                                        <p:anim calcmode="lin" valueType="num">
                                          <p:cBhvr>
                                            <p:cTn id="127" dur="1000" fill="hold"/>
                                            <p:tgtEl>
                                              <p:spTgt spid="75"/>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1200"/>
                                      </p:stCondLst>
                                      <p:childTnLst>
                                        <p:set>
                                          <p:cBhvr>
                                            <p:cTn id="129" dur="1" fill="hold">
                                              <p:stCondLst>
                                                <p:cond delay="0"/>
                                              </p:stCondLst>
                                            </p:cTn>
                                            <p:tgtEl>
                                              <p:spTgt spid="67"/>
                                            </p:tgtEl>
                                            <p:attrNameLst>
                                              <p:attrName>style.visibility</p:attrName>
                                            </p:attrNameLst>
                                          </p:cBhvr>
                                          <p:to>
                                            <p:strVal val="visible"/>
                                          </p:to>
                                        </p:set>
                                        <p:animEffect transition="in" filter="fade">
                                          <p:cBhvr>
                                            <p:cTn id="130" dur="1000"/>
                                            <p:tgtEl>
                                              <p:spTgt spid="67"/>
                                            </p:tgtEl>
                                          </p:cBhvr>
                                        </p:animEffect>
                                        <p:anim calcmode="lin" valueType="num">
                                          <p:cBhvr>
                                            <p:cTn id="131" dur="1000" fill="hold"/>
                                            <p:tgtEl>
                                              <p:spTgt spid="67"/>
                                            </p:tgtEl>
                                            <p:attrNameLst>
                                              <p:attrName>ppt_x</p:attrName>
                                            </p:attrNameLst>
                                          </p:cBhvr>
                                          <p:tavLst>
                                            <p:tav tm="0">
                                              <p:val>
                                                <p:strVal val="#ppt_x"/>
                                              </p:val>
                                            </p:tav>
                                            <p:tav tm="100000">
                                              <p:val>
                                                <p:strVal val="#ppt_x"/>
                                              </p:val>
                                            </p:tav>
                                          </p:tavLst>
                                        </p:anim>
                                        <p:anim calcmode="lin" valueType="num">
                                          <p:cBhvr>
                                            <p:cTn id="132" dur="1000" fill="hold"/>
                                            <p:tgtEl>
                                              <p:spTgt spid="67"/>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12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10" presetClass="entr" presetSubtype="0" fill="hold" nodeType="with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502"/>
                                            <p:tgtEl>
                                              <p:spTgt spid="85"/>
                                            </p:tgtEl>
                                          </p:cBhvr>
                                        </p:animEffect>
                                      </p:childTnLst>
                                    </p:cTn>
                                  </p:par>
                                  <p:par>
                                    <p:cTn id="141" presetID="8" presetClass="emph" presetSubtype="0" fill="hold" nodeType="withEffect">
                                      <p:stCondLst>
                                        <p:cond delay="0"/>
                                      </p:stCondLst>
                                      <p:childTnLst>
                                        <p:animRot by="21600000">
                                          <p:cBhvr>
                                            <p:cTn id="142" dur="1500" fill="hold"/>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1" grpId="0" animBg="1"/>
          <p:bldP spid="78" grpId="0" animBg="1"/>
          <p:bldP spid="79" grpId="0" animBg="1"/>
          <p:bldP spid="79" grpId="1" animBg="1"/>
          <p:bldP spid="73" grpId="0" animBg="1"/>
          <p:bldP spid="71" grpId="0" animBg="1"/>
          <p:bldP spid="72" grpId="0" animBg="1"/>
          <p:bldP spid="72" grpId="1" animBg="1"/>
          <p:bldP spid="4" grpId="0" animBg="1"/>
          <p:bldP spid="5" grpId="0" animBg="1"/>
          <p:bldP spid="6" grpId="0" animBg="1"/>
          <p:bldP spid="8" grpId="0" animBg="1"/>
          <p:bldP spid="63" grpId="0"/>
          <p:bldP spid="64" grpId="0"/>
          <p:bldP spid="66" grpId="0"/>
          <p:bldP spid="67" grpId="0"/>
          <p:bldP spid="69" grpId="0"/>
          <p:bldP spid="70" grpId="0"/>
          <p:bldP spid="75" grpId="0"/>
          <p:bldP spid="76" grpId="0"/>
          <p:bldP spid="77" grpId="0" animBg="1"/>
          <p:bldP spid="77" grpId="1" animBg="1"/>
          <p:bldP spid="80" grpId="0" animBg="1"/>
          <p:bldP spid="80" grpId="1" animBg="1"/>
          <p:bldP spid="7" grpId="0"/>
          <p:bldP spid="7" grpId="1"/>
          <p:bldP spid="87" grpId="0"/>
          <p:bldP spid="87" grpId="1"/>
          <p:bldP spid="88" grpId="0" animBg="1"/>
          <p:bldP spid="88" grpId="1"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矩形 18"/>
          <p:cNvSpPr/>
          <p:nvPr/>
        </p:nvSpPr>
        <p:spPr>
          <a:xfrm>
            <a:off x="1233717" y="3764309"/>
            <a:ext cx="1202487" cy="570936"/>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7586379" y="2086859"/>
            <a:ext cx="470853" cy="470853"/>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55571" y="2322285"/>
            <a:ext cx="731290" cy="1446550"/>
          </a:xfrm>
          <a:prstGeom prst="rect">
            <a:avLst/>
          </a:prstGeom>
          <a:noFill/>
        </p:spPr>
        <p:txBody>
          <a:bodyPr wrap="none" rtlCol="0">
            <a:spAutoFit/>
          </a:bodyPr>
          <a:lstStyle/>
          <a:p>
            <a:r>
              <a:rPr lang="en-US" altLang="zh-CN" sz="8800" dirty="0"/>
              <a:t>F</a:t>
            </a:r>
            <a:endParaRPr lang="zh-CN" altLang="en-US" sz="8800" dirty="0"/>
          </a:p>
        </p:txBody>
      </p:sp>
      <p:sp>
        <p:nvSpPr>
          <p:cNvPr id="8" name="矩形 7"/>
          <p:cNvSpPr/>
          <p:nvPr/>
        </p:nvSpPr>
        <p:spPr>
          <a:xfrm>
            <a:off x="3623781" y="2322285"/>
            <a:ext cx="872355" cy="1446550"/>
          </a:xfrm>
          <a:prstGeom prst="rect">
            <a:avLst/>
          </a:prstGeom>
          <a:noFill/>
        </p:spPr>
        <p:txBody>
          <a:bodyPr wrap="none" rtlCol="0">
            <a:spAutoFit/>
          </a:bodyPr>
          <a:lstStyle/>
          <a:p>
            <a:r>
              <a:rPr lang="en-US" altLang="zh-CN" sz="8800" dirty="0"/>
              <a:t>h</a:t>
            </a:r>
            <a:endParaRPr lang="zh-CN" altLang="en-US" sz="8800" dirty="0"/>
          </a:p>
        </p:txBody>
      </p:sp>
      <p:sp>
        <p:nvSpPr>
          <p:cNvPr id="9" name="矩形 8"/>
          <p:cNvSpPr/>
          <p:nvPr/>
        </p:nvSpPr>
        <p:spPr>
          <a:xfrm>
            <a:off x="1918156" y="2322285"/>
            <a:ext cx="410690" cy="1446550"/>
          </a:xfrm>
          <a:prstGeom prst="rect">
            <a:avLst/>
          </a:prstGeom>
          <a:noFill/>
        </p:spPr>
        <p:txBody>
          <a:bodyPr wrap="none" rtlCol="0">
            <a:spAutoFit/>
          </a:bodyPr>
          <a:lstStyle/>
          <a:p>
            <a:r>
              <a:rPr lang="en-US" altLang="zh-CN" sz="8800" dirty="0" err="1" smtClean="0"/>
              <a:t>i</a:t>
            </a:r>
            <a:endParaRPr lang="zh-CN" altLang="en-US" sz="8800" dirty="0"/>
          </a:p>
        </p:txBody>
      </p:sp>
      <p:sp>
        <p:nvSpPr>
          <p:cNvPr id="10" name="矩形 9"/>
          <p:cNvSpPr/>
          <p:nvPr/>
        </p:nvSpPr>
        <p:spPr>
          <a:xfrm>
            <a:off x="2440461" y="2322285"/>
            <a:ext cx="538930" cy="1446550"/>
          </a:xfrm>
          <a:prstGeom prst="rect">
            <a:avLst/>
          </a:prstGeom>
          <a:noFill/>
        </p:spPr>
        <p:txBody>
          <a:bodyPr wrap="none" rtlCol="0">
            <a:spAutoFit/>
          </a:bodyPr>
          <a:lstStyle/>
          <a:p>
            <a:r>
              <a:rPr lang="en-US" altLang="zh-CN" sz="8800" dirty="0" smtClean="0"/>
              <a:t>f</a:t>
            </a:r>
            <a:endParaRPr lang="zh-CN" altLang="en-US" sz="8800" dirty="0"/>
          </a:p>
        </p:txBody>
      </p:sp>
      <p:sp>
        <p:nvSpPr>
          <p:cNvPr id="11" name="矩形 10"/>
          <p:cNvSpPr/>
          <p:nvPr/>
        </p:nvSpPr>
        <p:spPr>
          <a:xfrm>
            <a:off x="3051741" y="2322285"/>
            <a:ext cx="567784" cy="1446550"/>
          </a:xfrm>
          <a:prstGeom prst="rect">
            <a:avLst/>
          </a:prstGeom>
          <a:noFill/>
        </p:spPr>
        <p:txBody>
          <a:bodyPr wrap="none" rtlCol="0">
            <a:spAutoFit/>
          </a:bodyPr>
          <a:lstStyle/>
          <a:p>
            <a:r>
              <a:rPr lang="en-US" altLang="zh-CN" sz="8800" dirty="0" smtClean="0"/>
              <a:t>t</a:t>
            </a:r>
            <a:endParaRPr lang="zh-CN" altLang="en-US" sz="8800" dirty="0"/>
          </a:p>
        </p:txBody>
      </p:sp>
      <p:sp>
        <p:nvSpPr>
          <p:cNvPr id="13" name="矩形 12"/>
          <p:cNvSpPr/>
          <p:nvPr/>
        </p:nvSpPr>
        <p:spPr>
          <a:xfrm>
            <a:off x="7489448" y="2322285"/>
            <a:ext cx="567784" cy="1446550"/>
          </a:xfrm>
          <a:prstGeom prst="rect">
            <a:avLst/>
          </a:prstGeom>
          <a:noFill/>
        </p:spPr>
        <p:txBody>
          <a:bodyPr wrap="none" rtlCol="0">
            <a:spAutoFit/>
          </a:bodyPr>
          <a:lstStyle/>
          <a:p>
            <a:r>
              <a:rPr lang="en-US" altLang="zh-CN" sz="8800" dirty="0" smtClean="0"/>
              <a:t>t</a:t>
            </a:r>
            <a:endParaRPr lang="zh-CN" altLang="en-US" sz="8800" dirty="0"/>
          </a:p>
        </p:txBody>
      </p:sp>
      <p:sp>
        <p:nvSpPr>
          <p:cNvPr id="14" name="矩形 13"/>
          <p:cNvSpPr/>
          <p:nvPr/>
        </p:nvSpPr>
        <p:spPr>
          <a:xfrm>
            <a:off x="6952005" y="2322285"/>
            <a:ext cx="524503" cy="1446550"/>
          </a:xfrm>
          <a:prstGeom prst="rect">
            <a:avLst/>
          </a:prstGeom>
          <a:noFill/>
        </p:spPr>
        <p:txBody>
          <a:bodyPr wrap="none" rtlCol="0">
            <a:spAutoFit/>
          </a:bodyPr>
          <a:lstStyle/>
          <a:p>
            <a:r>
              <a:rPr lang="en-US" altLang="zh-CN" sz="8800" dirty="0" smtClean="0"/>
              <a:t>r</a:t>
            </a:r>
            <a:endParaRPr lang="zh-CN" altLang="en-US" sz="8800" dirty="0"/>
          </a:p>
        </p:txBody>
      </p:sp>
      <p:sp>
        <p:nvSpPr>
          <p:cNvPr id="15" name="矩形 14"/>
          <p:cNvSpPr/>
          <p:nvPr/>
        </p:nvSpPr>
        <p:spPr>
          <a:xfrm>
            <a:off x="5985560" y="2322285"/>
            <a:ext cx="955711" cy="1446550"/>
          </a:xfrm>
          <a:prstGeom prst="rect">
            <a:avLst/>
          </a:prstGeom>
          <a:noFill/>
        </p:spPr>
        <p:txBody>
          <a:bodyPr wrap="none" rtlCol="0">
            <a:spAutoFit/>
          </a:bodyPr>
          <a:lstStyle/>
          <a:p>
            <a:r>
              <a:rPr lang="en-US" altLang="zh-CN" sz="8800" dirty="0" smtClean="0"/>
              <a:t>a</a:t>
            </a:r>
            <a:endParaRPr lang="zh-CN" altLang="en-US" sz="8800" dirty="0"/>
          </a:p>
        </p:txBody>
      </p:sp>
      <p:sp>
        <p:nvSpPr>
          <p:cNvPr id="16" name="矩形 15"/>
          <p:cNvSpPr/>
          <p:nvPr/>
        </p:nvSpPr>
        <p:spPr>
          <a:xfrm>
            <a:off x="5244678" y="2322285"/>
            <a:ext cx="872355" cy="1446550"/>
          </a:xfrm>
          <a:prstGeom prst="rect">
            <a:avLst/>
          </a:prstGeom>
          <a:noFill/>
        </p:spPr>
        <p:txBody>
          <a:bodyPr wrap="none" rtlCol="0">
            <a:spAutoFit/>
          </a:bodyPr>
          <a:lstStyle/>
          <a:p>
            <a:r>
              <a:rPr lang="en-US" altLang="zh-CN" sz="8800" dirty="0" smtClean="0"/>
              <a:t>P</a:t>
            </a:r>
            <a:endParaRPr lang="zh-CN" altLang="en-US" sz="8800" dirty="0"/>
          </a:p>
        </p:txBody>
      </p:sp>
      <p:sp>
        <p:nvSpPr>
          <p:cNvPr id="18" name="矩形 17"/>
          <p:cNvSpPr/>
          <p:nvPr/>
        </p:nvSpPr>
        <p:spPr>
          <a:xfrm>
            <a:off x="1248040" y="3822365"/>
            <a:ext cx="1237839" cy="400110"/>
          </a:xfrm>
          <a:prstGeom prst="rect">
            <a:avLst/>
          </a:prstGeom>
        </p:spPr>
        <p:txBody>
          <a:bodyPr wrap="none">
            <a:spAutoFit/>
          </a:bodyPr>
          <a:lstStyle/>
          <a:p>
            <a:r>
              <a:rPr lang="en-US" altLang="zh-CN" sz="2000" dirty="0" smtClean="0"/>
              <a:t>InDesign</a:t>
            </a:r>
            <a:endParaRPr lang="zh-CN" altLang="en-US" sz="2000" dirty="0"/>
          </a:p>
        </p:txBody>
      </p:sp>
      <p:grpSp>
        <p:nvGrpSpPr>
          <p:cNvPr id="26" name="[动画大师]_Group 111"/>
          <p:cNvGrpSpPr/>
          <p:nvPr/>
        </p:nvGrpSpPr>
        <p:grpSpPr>
          <a:xfrm>
            <a:off x="1479356" y="3386547"/>
            <a:ext cx="639195" cy="292449"/>
            <a:chOff x="5637006" y="3002637"/>
            <a:chExt cx="639195" cy="292449"/>
          </a:xfrm>
        </p:grpSpPr>
        <p:cxnSp>
          <p:nvCxnSpPr>
            <p:cNvPr id="27" name="[动画大师]_Straight Connector 123"/>
            <p:cNvCxnSpPr/>
            <p:nvPr/>
          </p:nvCxnSpPr>
          <p:spPr>
            <a:xfrm rot="16200000">
              <a:off x="5860992" y="3098062"/>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动画大师]_Straight Connector 126"/>
            <p:cNvCxnSpPr/>
            <p:nvPr/>
          </p:nvCxnSpPr>
          <p:spPr>
            <a:xfrm rot="20520000">
              <a:off x="6085350" y="3295085"/>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动画大师]_Straight Connector 128"/>
            <p:cNvCxnSpPr/>
            <p:nvPr/>
          </p:nvCxnSpPr>
          <p:spPr>
            <a:xfrm rot="3240000">
              <a:off x="5712912"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动画大师]_Straight Connector 131"/>
            <p:cNvCxnSpPr/>
            <p:nvPr/>
          </p:nvCxnSpPr>
          <p:spPr>
            <a:xfrm rot="7560000">
              <a:off x="5994594"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1880000">
              <a:off x="5637006" y="329508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动画大师]_Group 111"/>
          <p:cNvGrpSpPr/>
          <p:nvPr/>
        </p:nvGrpSpPr>
        <p:grpSpPr>
          <a:xfrm rot="19938376">
            <a:off x="5964776" y="2342879"/>
            <a:ext cx="183342" cy="384248"/>
            <a:chOff x="5956417" y="3056523"/>
            <a:chExt cx="292634" cy="613302"/>
          </a:xfrm>
        </p:grpSpPr>
        <p:cxnSp>
          <p:nvCxnSpPr>
            <p:cNvPr id="33" name="[动画大师]_Straight Connector 122"/>
            <p:cNvCxnSpPr/>
            <p:nvPr/>
          </p:nvCxnSpPr>
          <p:spPr>
            <a:xfrm rot="16200000">
              <a:off x="5860992" y="3574400"/>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动画大师]_Straight Connector 126"/>
            <p:cNvCxnSpPr/>
            <p:nvPr/>
          </p:nvCxnSpPr>
          <p:spPr>
            <a:xfrm rot="20520000">
              <a:off x="6050862" y="327054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动画大师]_Straight Connector 129"/>
            <p:cNvCxnSpPr/>
            <p:nvPr/>
          </p:nvCxnSpPr>
          <p:spPr>
            <a:xfrm rot="3240000">
              <a:off x="5989411" y="351542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动画大师]_Straight Connector 131"/>
            <p:cNvCxnSpPr/>
            <p:nvPr/>
          </p:nvCxnSpPr>
          <p:spPr>
            <a:xfrm rot="7560000">
              <a:off x="5958596" y="3151948"/>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动画大师]_Straight Connector 137"/>
            <p:cNvCxnSpPr/>
            <p:nvPr/>
          </p:nvCxnSpPr>
          <p:spPr>
            <a:xfrm rot="11880000">
              <a:off x="6058200" y="3398888"/>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动画大师]_Group 111"/>
          <p:cNvGrpSpPr/>
          <p:nvPr/>
        </p:nvGrpSpPr>
        <p:grpSpPr>
          <a:xfrm>
            <a:off x="4059958" y="2379673"/>
            <a:ext cx="147217" cy="296331"/>
            <a:chOff x="5942694" y="3108948"/>
            <a:chExt cx="275340" cy="554228"/>
          </a:xfrm>
        </p:grpSpPr>
        <p:cxnSp>
          <p:nvCxnSpPr>
            <p:cNvPr id="39" name="[动画大师]_Straight Connector 122"/>
            <p:cNvCxnSpPr/>
            <p:nvPr/>
          </p:nvCxnSpPr>
          <p:spPr>
            <a:xfrm rot="16200000">
              <a:off x="5847269" y="3567751"/>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动画大师]_Straight Connector 126"/>
            <p:cNvCxnSpPr/>
            <p:nvPr/>
          </p:nvCxnSpPr>
          <p:spPr>
            <a:xfrm rot="20520000">
              <a:off x="6009025" y="3295084"/>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动画大师]_Straight Connector 129"/>
            <p:cNvCxnSpPr/>
            <p:nvPr/>
          </p:nvCxnSpPr>
          <p:spPr>
            <a:xfrm rot="3240000">
              <a:off x="5961346" y="3534005"/>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动画大师]_Straight Connector 131"/>
            <p:cNvCxnSpPr/>
            <p:nvPr/>
          </p:nvCxnSpPr>
          <p:spPr>
            <a:xfrm rot="7560000">
              <a:off x="5942202" y="32043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动画大师]_Straight Connector 137"/>
            <p:cNvCxnSpPr/>
            <p:nvPr/>
          </p:nvCxnSpPr>
          <p:spPr>
            <a:xfrm rot="11880000">
              <a:off x="6027183" y="3419997"/>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58684395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14:presetBounceEnd="54000">
                                      <p:stCondLst>
                                        <p:cond delay="0"/>
                                      </p:stCondLst>
                                      <p:childTnLst>
                                        <p:animMotion origin="layout" path="M 3.54167E-6 2.59259E-6 C -0.00886 -0.04074 -0.01511 -0.05185 -0.03073 -0.08588 C -0.04037 -0.1088 -0.0681 -0.1375 -0.08646 -0.13773 C -0.10469 -0.1382 -0.1306 -0.11065 -0.14037 -0.08773 C -0.15573 -0.05347 -0.16133 -0.05139 -0.17175 -0.00486 " pathEditMode="relative" rAng="0" ptsTypes="AAAAA" p14:bounceEnd="54000">
                                          <p:cBhvr>
                                            <p:cTn id="6" dur="500" fill="hold"/>
                                            <p:tgtEl>
                                              <p:spTgt spid="5"/>
                                            </p:tgtEl>
                                            <p:attrNameLst>
                                              <p:attrName>ppt_x</p:attrName>
                                              <p:attrName>ppt_y</p:attrName>
                                            </p:attrNameLst>
                                          </p:cBhvr>
                                          <p:rCtr x="-8594" y="-6898"/>
                                        </p:animMotion>
                                      </p:childTnLst>
                                    </p:cTn>
                                  </p:par>
                                  <p:par>
                                    <p:cTn id="7" presetID="44" presetClass="path" presetSubtype="0" accel="50000" fill="hold" grpId="1" nodeType="withEffect" p14:presetBounceEnd="50000">
                                      <p:stCondLst>
                                        <p:cond delay="500"/>
                                      </p:stCondLst>
                                      <p:childTnLst>
                                        <p:animMotion origin="layout" path="M -0.17175 -0.00486 C -0.18646 -0.0331 -0.18685 -0.04584 -0.20118 -0.07361 C -0.21016 -0.09236 -0.23451 -0.1169 -0.2517 -0.11713 C -0.26888 -0.1176 -0.29493 -0.09468 -0.30378 -0.07593 C -0.31823 -0.04792 -0.31953 -0.03959 -0.32657 -0.00486 " pathEditMode="relative" rAng="0" ptsTypes="AAAAA" p14:bounceEnd="50000">
                                          <p:cBhvr>
                                            <p:cTn id="8" dur="500" fill="hold"/>
                                            <p:tgtEl>
                                              <p:spTgt spid="5"/>
                                            </p:tgtEl>
                                            <p:attrNameLst>
                                              <p:attrName>ppt_x</p:attrName>
                                              <p:attrName>ppt_y</p:attrName>
                                            </p:attrNameLst>
                                          </p:cBhvr>
                                          <p:rCtr x="-7747" y="-5625"/>
                                        </p:animMotion>
                                      </p:childTnLst>
                                    </p:cTn>
                                  </p:par>
                                  <p:par>
                                    <p:cTn id="9" presetID="44" presetClass="path" presetSubtype="0" accel="50000" fill="hold" grpId="2" nodeType="withEffect" p14:presetBounceEnd="54000">
                                      <p:stCondLst>
                                        <p:cond delay="1000"/>
                                      </p:stCondLst>
                                      <p:childTnLst>
                                        <p:animMotion origin="layout" path="M -0.32657 -0.00486 C -0.33685 -0.03704 -0.33959 -0.04329 -0.35196 -0.07084 C -0.36055 -0.08959 -0.38216 -0.11667 -0.39805 -0.11621 C -0.41446 -0.11597 -0.43985 -0.0875 -0.44766 -0.06875 C -0.45951 -0.04375 -0.4681 -0.0081 -0.47409 0.03588 C -0.47995 0.07963 -0.48841 0.20717 -0.48646 0.2368 " pathEditMode="relative" rAng="0" ptsTypes="AAAAAA" p14:bounceEnd="54000">
                                          <p:cBhvr>
                                            <p:cTn id="10" dur="500" fill="hold"/>
                                            <p:tgtEl>
                                              <p:spTgt spid="5"/>
                                            </p:tgtEl>
                                            <p:attrNameLst>
                                              <p:attrName>ppt_x</p:attrName>
                                              <p:attrName>ppt_y</p:attrName>
                                            </p:attrNameLst>
                                          </p:cBhvr>
                                          <p:rCtr x="-8008" y="6505"/>
                                        </p:animMotion>
                                      </p:childTnLst>
                                    </p:cTn>
                                  </p:par>
                                  <p:par>
                                    <p:cTn id="11" presetID="10" presetClass="exit" presetSubtype="0" fill="hold" grpId="3" nodeType="withEffect">
                                      <p:stCondLst>
                                        <p:cond delay="1200"/>
                                      </p:stCondLst>
                                      <p:childTnLst>
                                        <p:animEffect transition="out" filter="fade">
                                          <p:cBhvr>
                                            <p:cTn id="12" dur="200"/>
                                            <p:tgtEl>
                                              <p:spTgt spid="5"/>
                                            </p:tgtEl>
                                          </p:cBhvr>
                                        </p:animEffect>
                                        <p:set>
                                          <p:cBhvr>
                                            <p:cTn id="13" dur="1" fill="hold">
                                              <p:stCondLst>
                                                <p:cond delay="199"/>
                                              </p:stCondLst>
                                            </p:cTn>
                                            <p:tgtEl>
                                              <p:spTgt spid="5"/>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19"/>
                                            </p:tgtEl>
                                            <p:attrNameLst>
                                              <p:attrName>style.visibility</p:attrName>
                                            </p:attrNameLst>
                                          </p:cBhvr>
                                          <p:to>
                                            <p:strVal val="visible"/>
                                          </p:to>
                                        </p:set>
                                      </p:childTnLst>
                                    </p:cTn>
                                  </p:par>
                                  <p:par>
                                    <p:cTn id="19" presetID="6" presetClass="emph" presetSubtype="0" fill="hold" grpId="1" nodeType="withEffect" p14:presetBounceEnd="100000">
                                      <p:stCondLst>
                                        <p:cond delay="1200"/>
                                      </p:stCondLst>
                                      <p:childTnLst>
                                        <p:animScale p14:bounceEnd="100000">
                                          <p:cBhvr>
                                            <p:cTn id="20" dur="1000" fill="hold"/>
                                            <p:tgtEl>
                                              <p:spTgt spid="19"/>
                                            </p:tgtEl>
                                          </p:cBhvr>
                                          <p:by x="101000" y="101000"/>
                                          <p:from x="98000" y="98000"/>
                                          <p:to x="100000" y="100000"/>
                                        </p:animScale>
                                      </p:childTnLst>
                                    </p:cTn>
                                  </p:par>
                                  <p:par>
                                    <p:cTn id="21" presetID="6" presetClass="emph" presetSubtype="0" fill="hold" grpId="1" nodeType="withEffect" p14:presetBounceEnd="100000">
                                      <p:stCondLst>
                                        <p:cond delay="300"/>
                                      </p:stCondLst>
                                      <p:childTnLst>
                                        <p:animScale p14:bounceEnd="100000">
                                          <p:cBhvr>
                                            <p:cTn id="22" dur="1000" fill="hold"/>
                                            <p:tgtEl>
                                              <p:spTgt spid="16"/>
                                            </p:tgtEl>
                                          </p:cBhvr>
                                          <p:by x="101000" y="101000"/>
                                          <p:from x="98000" y="98000"/>
                                          <p:to x="100000" y="100000"/>
                                        </p:animScale>
                                      </p:childTnLst>
                                    </p:cTn>
                                  </p:par>
                                  <p:par>
                                    <p:cTn id="23" presetID="6" presetClass="emph" presetSubtype="0" fill="hold" grpId="0" nodeType="withEffect" p14:presetBounceEnd="100000">
                                      <p:stCondLst>
                                        <p:cond delay="700"/>
                                      </p:stCondLst>
                                      <p:childTnLst>
                                        <p:animScale p14:bounceEnd="100000">
                                          <p:cBhvr>
                                            <p:cTn id="24" dur="1000" fill="hold"/>
                                            <p:tgtEl>
                                              <p:spTgt spid="8"/>
                                            </p:tgtEl>
                                          </p:cBhvr>
                                          <p:by x="101000" y="101000"/>
                                          <p:from x="98000" y="98000"/>
                                          <p:to x="100000" y="100000"/>
                                        </p:animScale>
                                      </p:childTnLst>
                                    </p:cTn>
                                  </p:par>
                                  <p:par>
                                    <p:cTn id="25" presetID="6" presetClass="entr" presetSubtype="32" fill="hold" nodeType="withEffect">
                                      <p:stCondLst>
                                        <p:cond delay="1030"/>
                                      </p:stCondLst>
                                      <p:childTnLst>
                                        <p:set>
                                          <p:cBhvr additive="base" accumulate="none">
                                            <p:cTn id="26" dur="1" fill="hold">
                                              <p:stCondLst>
                                                <p:cond delay="208"/>
                                              </p:stCondLst>
                                            </p:cTn>
                                            <p:tgtEl>
                                              <p:spTgt spid="26"/>
                                            </p:tgtEl>
                                            <p:attrNameLst>
                                              <p:attrName>style.visibility</p:attrName>
                                            </p:attrNameLst>
                                          </p:cBhvr>
                                          <p:to>
                                            <p:strVal val="visible"/>
                                          </p:to>
                                        </p:set>
                                        <p:animScale>
                                          <p:cBhvr additive="base" accumulate="none">
                                            <p:cTn id="27" dur="42" fill="hold">
                                              <p:stCondLst>
                                                <p:cond delay="208"/>
                                              </p:stCondLst>
                                            </p:cTn>
                                            <p:tgtEl>
                                              <p:spTgt spid="26"/>
                                            </p:tgtEl>
                                          </p:cBhvr>
                                          <p:from x="0" y="0"/>
                                          <p:to x="100000" y="100000"/>
                                        </p:animScale>
                                        <p:set>
                                          <p:cBhvr additive="base" accumulate="none">
                                            <p:cTn id="28" dur="1" fill="hold">
                                              <p:stCondLst>
                                                <p:cond delay="499"/>
                                              </p:stCondLst>
                                            </p:cTn>
                                            <p:tgtEl>
                                              <p:spTgt spid="26"/>
                                            </p:tgtEl>
                                            <p:attrNameLst>
                                              <p:attrName/>
                                            </p:attrNameLst>
                                          </p:cBhvr>
                                          <p:to>
                                            <p:strVal val=""/>
                                          </p:to>
                                        </p:set>
                                      </p:childTnLst>
                                    </p:cTn>
                                  </p:par>
                                  <p:par>
                                    <p:cTn id="29" presetID="6" presetClass="exit" presetSubtype="32" fill="hold" nodeType="withEffect">
                                      <p:stCondLst>
                                        <p:cond delay="1030"/>
                                      </p:stCondLst>
                                      <p:childTnLst>
                                        <p:animEffect transition="out" filter="circle(out)">
                                          <p:cBhvr additive="base" accumulate="none">
                                            <p:cTn id="30" dur="42" fill="hold">
                                              <p:stCondLst>
                                                <p:cond delay="250"/>
                                              </p:stCondLst>
                                            </p:cTn>
                                            <p:tgtEl>
                                              <p:spTgt spid="26"/>
                                            </p:tgtEl>
                                          </p:cBhvr>
                                        </p:animEffect>
                                        <p:set>
                                          <p:cBhvr additive="base" accumulate="none">
                                            <p:cTn id="31" dur="1" fill="hold">
                                              <p:stCondLst>
                                                <p:cond delay="292"/>
                                              </p:stCondLst>
                                            </p:cTn>
                                            <p:tgtEl>
                                              <p:spTgt spid="26"/>
                                            </p:tgtEl>
                                            <p:attrNameLst>
                                              <p:attrName>style.visibility</p:attrName>
                                            </p:attrNameLst>
                                          </p:cBhvr>
                                          <p:to>
                                            <p:strVal val="hidden"/>
                                          </p:to>
                                        </p:set>
                                        <p:set>
                                          <p:cBhvr additive="base" accumulate="none">
                                            <p:cTn id="32" dur="1" fill="hold">
                                              <p:stCondLst>
                                                <p:cond delay="499"/>
                                              </p:stCondLst>
                                            </p:cTn>
                                            <p:tgtEl>
                                              <p:spTgt spid="26"/>
                                            </p:tgtEl>
                                            <p:attrNameLst>
                                              <p:attrName/>
                                            </p:attrNameLst>
                                          </p:cBhvr>
                                          <p:to>
                                            <p:strVal val=""/>
                                          </p:to>
                                        </p:set>
                                      </p:childTnLst>
                                    </p:cTn>
                                  </p:par>
                                  <p:par>
                                    <p:cTn id="33" presetID="6" presetClass="entr" presetSubtype="32" fill="hold" nodeType="withEffect">
                                      <p:stCondLst>
                                        <p:cond delay="10"/>
                                      </p:stCondLst>
                                      <p:childTnLst>
                                        <p:set>
                                          <p:cBhvr additive="base" accumulate="none">
                                            <p:cTn id="34" dur="1" fill="hold">
                                              <p:stCondLst>
                                                <p:cond delay="208"/>
                                              </p:stCondLst>
                                            </p:cTn>
                                            <p:tgtEl>
                                              <p:spTgt spid="32"/>
                                            </p:tgtEl>
                                            <p:attrNameLst>
                                              <p:attrName>style.visibility</p:attrName>
                                            </p:attrNameLst>
                                          </p:cBhvr>
                                          <p:to>
                                            <p:strVal val="visible"/>
                                          </p:to>
                                        </p:set>
                                        <p:animScale>
                                          <p:cBhvr additive="base" accumulate="none">
                                            <p:cTn id="35" dur="42" fill="hold">
                                              <p:stCondLst>
                                                <p:cond delay="208"/>
                                              </p:stCondLst>
                                            </p:cTn>
                                            <p:tgtEl>
                                              <p:spTgt spid="32"/>
                                            </p:tgtEl>
                                          </p:cBhvr>
                                          <p:from x="0" y="0"/>
                                          <p:to x="100000" y="100000"/>
                                        </p:animScale>
                                        <p:set>
                                          <p:cBhvr additive="base" accumulate="none">
                                            <p:cTn id="36" dur="1" fill="hold">
                                              <p:stCondLst>
                                                <p:cond delay="499"/>
                                              </p:stCondLst>
                                            </p:cTn>
                                            <p:tgtEl>
                                              <p:spTgt spid="32"/>
                                            </p:tgtEl>
                                            <p:attrNameLst>
                                              <p:attrName/>
                                            </p:attrNameLst>
                                          </p:cBhvr>
                                          <p:to>
                                            <p:strVal val=""/>
                                          </p:to>
                                        </p:set>
                                      </p:childTnLst>
                                    </p:cTn>
                                  </p:par>
                                  <p:par>
                                    <p:cTn id="37" presetID="6" presetClass="exit" presetSubtype="32" fill="hold" nodeType="withEffect">
                                      <p:stCondLst>
                                        <p:cond delay="10"/>
                                      </p:stCondLst>
                                      <p:childTnLst>
                                        <p:animEffect transition="out" filter="circle(out)">
                                          <p:cBhvr additive="base" accumulate="none">
                                            <p:cTn id="38" dur="42" fill="hold">
                                              <p:stCondLst>
                                                <p:cond delay="250"/>
                                              </p:stCondLst>
                                            </p:cTn>
                                            <p:tgtEl>
                                              <p:spTgt spid="32"/>
                                            </p:tgtEl>
                                          </p:cBhvr>
                                        </p:animEffect>
                                        <p:set>
                                          <p:cBhvr additive="base" accumulate="none">
                                            <p:cTn id="39" dur="1" fill="hold">
                                              <p:stCondLst>
                                                <p:cond delay="292"/>
                                              </p:stCondLst>
                                            </p:cTn>
                                            <p:tgtEl>
                                              <p:spTgt spid="32"/>
                                            </p:tgtEl>
                                            <p:attrNameLst>
                                              <p:attrName>style.visibility</p:attrName>
                                            </p:attrNameLst>
                                          </p:cBhvr>
                                          <p:to>
                                            <p:strVal val="hidden"/>
                                          </p:to>
                                        </p:set>
                                        <p:set>
                                          <p:cBhvr additive="base" accumulate="none">
                                            <p:cTn id="40" dur="1" fill="hold">
                                              <p:stCondLst>
                                                <p:cond delay="499"/>
                                              </p:stCondLst>
                                            </p:cTn>
                                            <p:tgtEl>
                                              <p:spTgt spid="32"/>
                                            </p:tgtEl>
                                            <p:attrNameLst>
                                              <p:attrName/>
                                            </p:attrNameLst>
                                          </p:cBhvr>
                                          <p:to>
                                            <p:strVal val=""/>
                                          </p:to>
                                        </p:set>
                                      </p:childTnLst>
                                    </p:cTn>
                                  </p:par>
                                  <p:par>
                                    <p:cTn id="41" presetID="6" presetClass="entr" presetSubtype="32" fill="hold" nodeType="withEffect">
                                      <p:stCondLst>
                                        <p:cond delay="530"/>
                                      </p:stCondLst>
                                      <p:childTnLst>
                                        <p:set>
                                          <p:cBhvr additive="base" accumulate="none">
                                            <p:cTn id="42" dur="1" fill="hold">
                                              <p:stCondLst>
                                                <p:cond delay="208"/>
                                              </p:stCondLst>
                                            </p:cTn>
                                            <p:tgtEl>
                                              <p:spTgt spid="38"/>
                                            </p:tgtEl>
                                            <p:attrNameLst>
                                              <p:attrName>style.visibility</p:attrName>
                                            </p:attrNameLst>
                                          </p:cBhvr>
                                          <p:to>
                                            <p:strVal val="visible"/>
                                          </p:to>
                                        </p:set>
                                        <p:animScale>
                                          <p:cBhvr additive="base" accumulate="none">
                                            <p:cTn id="43" dur="42" fill="hold">
                                              <p:stCondLst>
                                                <p:cond delay="208"/>
                                              </p:stCondLst>
                                            </p:cTn>
                                            <p:tgtEl>
                                              <p:spTgt spid="38"/>
                                            </p:tgtEl>
                                          </p:cBhvr>
                                          <p:from x="0" y="0"/>
                                          <p:to x="100000" y="100000"/>
                                        </p:animScale>
                                        <p:set>
                                          <p:cBhvr additive="base" accumulate="none">
                                            <p:cTn id="44" dur="1" fill="hold">
                                              <p:stCondLst>
                                                <p:cond delay="499"/>
                                              </p:stCondLst>
                                            </p:cTn>
                                            <p:tgtEl>
                                              <p:spTgt spid="38"/>
                                            </p:tgtEl>
                                            <p:attrNameLst>
                                              <p:attrName/>
                                            </p:attrNameLst>
                                          </p:cBhvr>
                                          <p:to>
                                            <p:strVal val=""/>
                                          </p:to>
                                        </p:set>
                                      </p:childTnLst>
                                    </p:cTn>
                                  </p:par>
                                  <p:par>
                                    <p:cTn id="45" presetID="6" presetClass="exit" presetSubtype="32" fill="hold" nodeType="withEffect">
                                      <p:stCondLst>
                                        <p:cond delay="530"/>
                                      </p:stCondLst>
                                      <p:childTnLst>
                                        <p:animEffect transition="out" filter="circle(out)">
                                          <p:cBhvr additive="base" accumulate="none">
                                            <p:cTn id="46" dur="42" fill="hold">
                                              <p:stCondLst>
                                                <p:cond delay="250"/>
                                              </p:stCondLst>
                                            </p:cTn>
                                            <p:tgtEl>
                                              <p:spTgt spid="38"/>
                                            </p:tgtEl>
                                          </p:cBhvr>
                                        </p:animEffect>
                                        <p:set>
                                          <p:cBhvr additive="base" accumulate="none">
                                            <p:cTn id="47" dur="1" fill="hold">
                                              <p:stCondLst>
                                                <p:cond delay="292"/>
                                              </p:stCondLst>
                                            </p:cTn>
                                            <p:tgtEl>
                                              <p:spTgt spid="38"/>
                                            </p:tgtEl>
                                            <p:attrNameLst>
                                              <p:attrName>style.visibility</p:attrName>
                                            </p:attrNameLst>
                                          </p:cBhvr>
                                          <p:to>
                                            <p:strVal val="hidden"/>
                                          </p:to>
                                        </p:set>
                                        <p:set>
                                          <p:cBhvr additive="base" accumulate="none">
                                            <p:cTn id="48" dur="1" fill="hold">
                                              <p:stCondLst>
                                                <p:cond delay="499"/>
                                              </p:stCondLst>
                                            </p:cTn>
                                            <p:tgtEl>
                                              <p:spTgt spid="38"/>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5" grpId="0" animBg="1"/>
          <p:bldP spid="5" grpId="1" animBg="1"/>
          <p:bldP spid="5" grpId="2" animBg="1"/>
          <p:bldP spid="5" grpId="3" animBg="1"/>
          <p:bldP spid="8" grpId="0"/>
          <p:bldP spid="9" grpId="0"/>
          <p:bldP spid="1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stCondLst>
                                        <p:cond delay="0"/>
                                      </p:stCondLst>
                                      <p:childTnLst>
                                        <p:animMotion origin="layout" path="M 3.54167E-6 2.59259E-6 C -0.00886 -0.04074 -0.01511 -0.05185 -0.03073 -0.08588 C -0.04037 -0.1088 -0.0681 -0.1375 -0.08646 -0.13773 C -0.10469 -0.1382 -0.1306 -0.11065 -0.14037 -0.08773 C -0.15573 -0.05347 -0.16133 -0.05139 -0.17175 -0.00486 " pathEditMode="relative" rAng="0" ptsTypes="AAAAA">
                                          <p:cBhvr>
                                            <p:cTn id="6" dur="500" fill="hold"/>
                                            <p:tgtEl>
                                              <p:spTgt spid="5"/>
                                            </p:tgtEl>
                                            <p:attrNameLst>
                                              <p:attrName>ppt_x</p:attrName>
                                              <p:attrName>ppt_y</p:attrName>
                                            </p:attrNameLst>
                                          </p:cBhvr>
                                          <p:rCtr x="-8594" y="-6898"/>
                                        </p:animMotion>
                                      </p:childTnLst>
                                    </p:cTn>
                                  </p:par>
                                  <p:par>
                                    <p:cTn id="7" presetID="44" presetClass="path" presetSubtype="0" accel="50000" fill="hold" grpId="1" nodeType="withEffect">
                                      <p:stCondLst>
                                        <p:cond delay="500"/>
                                      </p:stCondLst>
                                      <p:childTnLst>
                                        <p:animMotion origin="layout" path="M -0.17175 -0.00486 C -0.18646 -0.0331 -0.18685 -0.04584 -0.20118 -0.07361 C -0.21016 -0.09236 -0.23451 -0.1169 -0.2517 -0.11713 C -0.26888 -0.1176 -0.29493 -0.09468 -0.30378 -0.07593 C -0.31823 -0.04792 -0.31953 -0.03959 -0.32657 -0.00486 " pathEditMode="relative" rAng="0" ptsTypes="AAAAA">
                                          <p:cBhvr>
                                            <p:cTn id="8" dur="500" fill="hold"/>
                                            <p:tgtEl>
                                              <p:spTgt spid="5"/>
                                            </p:tgtEl>
                                            <p:attrNameLst>
                                              <p:attrName>ppt_x</p:attrName>
                                              <p:attrName>ppt_y</p:attrName>
                                            </p:attrNameLst>
                                          </p:cBhvr>
                                          <p:rCtr x="-7747" y="-5625"/>
                                        </p:animMotion>
                                      </p:childTnLst>
                                    </p:cTn>
                                  </p:par>
                                  <p:par>
                                    <p:cTn id="9" presetID="44" presetClass="path" presetSubtype="0" accel="50000" fill="hold" grpId="2" nodeType="withEffect">
                                      <p:stCondLst>
                                        <p:cond delay="1000"/>
                                      </p:stCondLst>
                                      <p:childTnLst>
                                        <p:animMotion origin="layout" path="M -0.32657 -0.00486 C -0.33685 -0.03704 -0.33959 -0.04329 -0.35196 -0.07084 C -0.36055 -0.08959 -0.38216 -0.11667 -0.39805 -0.11621 C -0.41446 -0.11597 -0.43985 -0.0875 -0.44766 -0.06875 C -0.45951 -0.04375 -0.4681 -0.0081 -0.47409 0.03588 C -0.47995 0.07963 -0.48841 0.20717 -0.48646 0.2368 " pathEditMode="relative" rAng="0" ptsTypes="AAAAAA">
                                          <p:cBhvr>
                                            <p:cTn id="10" dur="500" fill="hold"/>
                                            <p:tgtEl>
                                              <p:spTgt spid="5"/>
                                            </p:tgtEl>
                                            <p:attrNameLst>
                                              <p:attrName>ppt_x</p:attrName>
                                              <p:attrName>ppt_y</p:attrName>
                                            </p:attrNameLst>
                                          </p:cBhvr>
                                          <p:rCtr x="-8008" y="6505"/>
                                        </p:animMotion>
                                      </p:childTnLst>
                                    </p:cTn>
                                  </p:par>
                                  <p:par>
                                    <p:cTn id="11" presetID="10" presetClass="exit" presetSubtype="0" fill="hold" grpId="3" nodeType="withEffect">
                                      <p:stCondLst>
                                        <p:cond delay="1200"/>
                                      </p:stCondLst>
                                      <p:childTnLst>
                                        <p:animEffect transition="out" filter="fade">
                                          <p:cBhvr>
                                            <p:cTn id="12" dur="200"/>
                                            <p:tgtEl>
                                              <p:spTgt spid="5"/>
                                            </p:tgtEl>
                                          </p:cBhvr>
                                        </p:animEffect>
                                        <p:set>
                                          <p:cBhvr>
                                            <p:cTn id="13" dur="1" fill="hold">
                                              <p:stCondLst>
                                                <p:cond delay="199"/>
                                              </p:stCondLst>
                                            </p:cTn>
                                            <p:tgtEl>
                                              <p:spTgt spid="5"/>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19"/>
                                            </p:tgtEl>
                                            <p:attrNameLst>
                                              <p:attrName>style.visibility</p:attrName>
                                            </p:attrNameLst>
                                          </p:cBhvr>
                                          <p:to>
                                            <p:strVal val="visible"/>
                                          </p:to>
                                        </p:set>
                                      </p:childTnLst>
                                    </p:cTn>
                                  </p:par>
                                  <p:par>
                                    <p:cTn id="19" presetID="6" presetClass="emph" presetSubtype="0" fill="hold" grpId="1" nodeType="withEffect">
                                      <p:stCondLst>
                                        <p:cond delay="1200"/>
                                      </p:stCondLst>
                                      <p:childTnLst>
                                        <p:animScale>
                                          <p:cBhvr>
                                            <p:cTn id="20" dur="1000" fill="hold"/>
                                            <p:tgtEl>
                                              <p:spTgt spid="19"/>
                                            </p:tgtEl>
                                          </p:cBhvr>
                                          <p:by x="101000" y="101000"/>
                                          <p:from x="98000" y="98000"/>
                                          <p:to x="100000" y="100000"/>
                                        </p:animScale>
                                      </p:childTnLst>
                                    </p:cTn>
                                  </p:par>
                                  <p:par>
                                    <p:cTn id="21" presetID="6" presetClass="emph" presetSubtype="0" fill="hold" grpId="1" nodeType="withEffect">
                                      <p:stCondLst>
                                        <p:cond delay="300"/>
                                      </p:stCondLst>
                                      <p:childTnLst>
                                        <p:animScale>
                                          <p:cBhvr>
                                            <p:cTn id="22" dur="1000" fill="hold"/>
                                            <p:tgtEl>
                                              <p:spTgt spid="16"/>
                                            </p:tgtEl>
                                          </p:cBhvr>
                                          <p:by x="101000" y="101000"/>
                                          <p:from x="98000" y="98000"/>
                                          <p:to x="100000" y="100000"/>
                                        </p:animScale>
                                      </p:childTnLst>
                                    </p:cTn>
                                  </p:par>
                                  <p:par>
                                    <p:cTn id="23" presetID="6" presetClass="emph" presetSubtype="0" fill="hold" grpId="0" nodeType="withEffect">
                                      <p:stCondLst>
                                        <p:cond delay="700"/>
                                      </p:stCondLst>
                                      <p:childTnLst>
                                        <p:animScale>
                                          <p:cBhvr>
                                            <p:cTn id="24" dur="1000" fill="hold"/>
                                            <p:tgtEl>
                                              <p:spTgt spid="8"/>
                                            </p:tgtEl>
                                          </p:cBhvr>
                                          <p:by x="101000" y="101000"/>
                                          <p:from x="98000" y="98000"/>
                                          <p:to x="100000" y="100000"/>
                                        </p:animScale>
                                      </p:childTnLst>
                                    </p:cTn>
                                  </p:par>
                                  <p:par>
                                    <p:cTn id="25" presetID="6" presetClass="entr" presetSubtype="32" fill="hold" nodeType="withEffect">
                                      <p:stCondLst>
                                        <p:cond delay="1030"/>
                                      </p:stCondLst>
                                      <p:childTnLst>
                                        <p:set>
                                          <p:cBhvr additive="base" accumulate="none">
                                            <p:cTn id="26" dur="1" fill="hold">
                                              <p:stCondLst>
                                                <p:cond delay="208"/>
                                              </p:stCondLst>
                                            </p:cTn>
                                            <p:tgtEl>
                                              <p:spTgt spid="26"/>
                                            </p:tgtEl>
                                            <p:attrNameLst>
                                              <p:attrName>style.visibility</p:attrName>
                                            </p:attrNameLst>
                                          </p:cBhvr>
                                          <p:to>
                                            <p:strVal val="visible"/>
                                          </p:to>
                                        </p:set>
                                        <p:animScale>
                                          <p:cBhvr additive="base" accumulate="none">
                                            <p:cTn id="27" dur="42" fill="hold">
                                              <p:stCondLst>
                                                <p:cond delay="208"/>
                                              </p:stCondLst>
                                            </p:cTn>
                                            <p:tgtEl>
                                              <p:spTgt spid="26"/>
                                            </p:tgtEl>
                                          </p:cBhvr>
                                          <p:from x="0" y="0"/>
                                          <p:to x="100000" y="100000"/>
                                        </p:animScale>
                                        <p:set>
                                          <p:cBhvr additive="base" accumulate="none">
                                            <p:cTn id="28" dur="1" fill="hold">
                                              <p:stCondLst>
                                                <p:cond delay="499"/>
                                              </p:stCondLst>
                                            </p:cTn>
                                            <p:tgtEl>
                                              <p:spTgt spid="26"/>
                                            </p:tgtEl>
                                            <p:attrNameLst>
                                              <p:attrName/>
                                            </p:attrNameLst>
                                          </p:cBhvr>
                                          <p:to>
                                            <p:strVal val=""/>
                                          </p:to>
                                        </p:set>
                                      </p:childTnLst>
                                    </p:cTn>
                                  </p:par>
                                  <p:par>
                                    <p:cTn id="29" presetID="6" presetClass="exit" presetSubtype="32" fill="hold" nodeType="withEffect">
                                      <p:stCondLst>
                                        <p:cond delay="1030"/>
                                      </p:stCondLst>
                                      <p:childTnLst>
                                        <p:animEffect transition="out" filter="circle(out)">
                                          <p:cBhvr additive="base" accumulate="none">
                                            <p:cTn id="30" dur="42" fill="hold">
                                              <p:stCondLst>
                                                <p:cond delay="250"/>
                                              </p:stCondLst>
                                            </p:cTn>
                                            <p:tgtEl>
                                              <p:spTgt spid="26"/>
                                            </p:tgtEl>
                                          </p:cBhvr>
                                        </p:animEffect>
                                        <p:set>
                                          <p:cBhvr additive="base" accumulate="none">
                                            <p:cTn id="31" dur="1" fill="hold">
                                              <p:stCondLst>
                                                <p:cond delay="292"/>
                                              </p:stCondLst>
                                            </p:cTn>
                                            <p:tgtEl>
                                              <p:spTgt spid="26"/>
                                            </p:tgtEl>
                                            <p:attrNameLst>
                                              <p:attrName>style.visibility</p:attrName>
                                            </p:attrNameLst>
                                          </p:cBhvr>
                                          <p:to>
                                            <p:strVal val="hidden"/>
                                          </p:to>
                                        </p:set>
                                        <p:set>
                                          <p:cBhvr additive="base" accumulate="none">
                                            <p:cTn id="32" dur="1" fill="hold">
                                              <p:stCondLst>
                                                <p:cond delay="499"/>
                                              </p:stCondLst>
                                            </p:cTn>
                                            <p:tgtEl>
                                              <p:spTgt spid="26"/>
                                            </p:tgtEl>
                                            <p:attrNameLst>
                                              <p:attrName/>
                                            </p:attrNameLst>
                                          </p:cBhvr>
                                          <p:to>
                                            <p:strVal val=""/>
                                          </p:to>
                                        </p:set>
                                      </p:childTnLst>
                                    </p:cTn>
                                  </p:par>
                                  <p:par>
                                    <p:cTn id="33" presetID="6" presetClass="entr" presetSubtype="32" fill="hold" nodeType="withEffect">
                                      <p:stCondLst>
                                        <p:cond delay="10"/>
                                      </p:stCondLst>
                                      <p:childTnLst>
                                        <p:set>
                                          <p:cBhvr additive="base" accumulate="none">
                                            <p:cTn id="34" dur="1" fill="hold">
                                              <p:stCondLst>
                                                <p:cond delay="208"/>
                                              </p:stCondLst>
                                            </p:cTn>
                                            <p:tgtEl>
                                              <p:spTgt spid="32"/>
                                            </p:tgtEl>
                                            <p:attrNameLst>
                                              <p:attrName>style.visibility</p:attrName>
                                            </p:attrNameLst>
                                          </p:cBhvr>
                                          <p:to>
                                            <p:strVal val="visible"/>
                                          </p:to>
                                        </p:set>
                                        <p:animScale>
                                          <p:cBhvr additive="base" accumulate="none">
                                            <p:cTn id="35" dur="42" fill="hold">
                                              <p:stCondLst>
                                                <p:cond delay="208"/>
                                              </p:stCondLst>
                                            </p:cTn>
                                            <p:tgtEl>
                                              <p:spTgt spid="32"/>
                                            </p:tgtEl>
                                          </p:cBhvr>
                                          <p:from x="0" y="0"/>
                                          <p:to x="100000" y="100000"/>
                                        </p:animScale>
                                        <p:set>
                                          <p:cBhvr additive="base" accumulate="none">
                                            <p:cTn id="36" dur="1" fill="hold">
                                              <p:stCondLst>
                                                <p:cond delay="499"/>
                                              </p:stCondLst>
                                            </p:cTn>
                                            <p:tgtEl>
                                              <p:spTgt spid="32"/>
                                            </p:tgtEl>
                                            <p:attrNameLst>
                                              <p:attrName/>
                                            </p:attrNameLst>
                                          </p:cBhvr>
                                          <p:to>
                                            <p:strVal val=""/>
                                          </p:to>
                                        </p:set>
                                      </p:childTnLst>
                                    </p:cTn>
                                  </p:par>
                                  <p:par>
                                    <p:cTn id="37" presetID="6" presetClass="exit" presetSubtype="32" fill="hold" nodeType="withEffect">
                                      <p:stCondLst>
                                        <p:cond delay="10"/>
                                      </p:stCondLst>
                                      <p:childTnLst>
                                        <p:animEffect transition="out" filter="circle(out)">
                                          <p:cBhvr additive="base" accumulate="none">
                                            <p:cTn id="38" dur="42" fill="hold">
                                              <p:stCondLst>
                                                <p:cond delay="250"/>
                                              </p:stCondLst>
                                            </p:cTn>
                                            <p:tgtEl>
                                              <p:spTgt spid="32"/>
                                            </p:tgtEl>
                                          </p:cBhvr>
                                        </p:animEffect>
                                        <p:set>
                                          <p:cBhvr additive="base" accumulate="none">
                                            <p:cTn id="39" dur="1" fill="hold">
                                              <p:stCondLst>
                                                <p:cond delay="292"/>
                                              </p:stCondLst>
                                            </p:cTn>
                                            <p:tgtEl>
                                              <p:spTgt spid="32"/>
                                            </p:tgtEl>
                                            <p:attrNameLst>
                                              <p:attrName>style.visibility</p:attrName>
                                            </p:attrNameLst>
                                          </p:cBhvr>
                                          <p:to>
                                            <p:strVal val="hidden"/>
                                          </p:to>
                                        </p:set>
                                        <p:set>
                                          <p:cBhvr additive="base" accumulate="none">
                                            <p:cTn id="40" dur="1" fill="hold">
                                              <p:stCondLst>
                                                <p:cond delay="499"/>
                                              </p:stCondLst>
                                            </p:cTn>
                                            <p:tgtEl>
                                              <p:spTgt spid="32"/>
                                            </p:tgtEl>
                                            <p:attrNameLst>
                                              <p:attrName/>
                                            </p:attrNameLst>
                                          </p:cBhvr>
                                          <p:to>
                                            <p:strVal val=""/>
                                          </p:to>
                                        </p:set>
                                      </p:childTnLst>
                                    </p:cTn>
                                  </p:par>
                                  <p:par>
                                    <p:cTn id="41" presetID="6" presetClass="entr" presetSubtype="32" fill="hold" nodeType="withEffect">
                                      <p:stCondLst>
                                        <p:cond delay="530"/>
                                      </p:stCondLst>
                                      <p:childTnLst>
                                        <p:set>
                                          <p:cBhvr additive="base" accumulate="none">
                                            <p:cTn id="42" dur="1" fill="hold">
                                              <p:stCondLst>
                                                <p:cond delay="208"/>
                                              </p:stCondLst>
                                            </p:cTn>
                                            <p:tgtEl>
                                              <p:spTgt spid="38"/>
                                            </p:tgtEl>
                                            <p:attrNameLst>
                                              <p:attrName>style.visibility</p:attrName>
                                            </p:attrNameLst>
                                          </p:cBhvr>
                                          <p:to>
                                            <p:strVal val="visible"/>
                                          </p:to>
                                        </p:set>
                                        <p:animScale>
                                          <p:cBhvr additive="base" accumulate="none">
                                            <p:cTn id="43" dur="42" fill="hold">
                                              <p:stCondLst>
                                                <p:cond delay="208"/>
                                              </p:stCondLst>
                                            </p:cTn>
                                            <p:tgtEl>
                                              <p:spTgt spid="38"/>
                                            </p:tgtEl>
                                          </p:cBhvr>
                                          <p:from x="0" y="0"/>
                                          <p:to x="100000" y="100000"/>
                                        </p:animScale>
                                        <p:set>
                                          <p:cBhvr additive="base" accumulate="none">
                                            <p:cTn id="44" dur="1" fill="hold">
                                              <p:stCondLst>
                                                <p:cond delay="499"/>
                                              </p:stCondLst>
                                            </p:cTn>
                                            <p:tgtEl>
                                              <p:spTgt spid="38"/>
                                            </p:tgtEl>
                                            <p:attrNameLst>
                                              <p:attrName/>
                                            </p:attrNameLst>
                                          </p:cBhvr>
                                          <p:to>
                                            <p:strVal val=""/>
                                          </p:to>
                                        </p:set>
                                      </p:childTnLst>
                                    </p:cTn>
                                  </p:par>
                                  <p:par>
                                    <p:cTn id="45" presetID="6" presetClass="exit" presetSubtype="32" fill="hold" nodeType="withEffect">
                                      <p:stCondLst>
                                        <p:cond delay="530"/>
                                      </p:stCondLst>
                                      <p:childTnLst>
                                        <p:animEffect transition="out" filter="circle(out)">
                                          <p:cBhvr additive="base" accumulate="none">
                                            <p:cTn id="46" dur="42" fill="hold">
                                              <p:stCondLst>
                                                <p:cond delay="250"/>
                                              </p:stCondLst>
                                            </p:cTn>
                                            <p:tgtEl>
                                              <p:spTgt spid="38"/>
                                            </p:tgtEl>
                                          </p:cBhvr>
                                        </p:animEffect>
                                        <p:set>
                                          <p:cBhvr additive="base" accumulate="none">
                                            <p:cTn id="47" dur="1" fill="hold">
                                              <p:stCondLst>
                                                <p:cond delay="292"/>
                                              </p:stCondLst>
                                            </p:cTn>
                                            <p:tgtEl>
                                              <p:spTgt spid="38"/>
                                            </p:tgtEl>
                                            <p:attrNameLst>
                                              <p:attrName>style.visibility</p:attrName>
                                            </p:attrNameLst>
                                          </p:cBhvr>
                                          <p:to>
                                            <p:strVal val="hidden"/>
                                          </p:to>
                                        </p:set>
                                        <p:set>
                                          <p:cBhvr additive="base" accumulate="none">
                                            <p:cTn id="48" dur="1" fill="hold">
                                              <p:stCondLst>
                                                <p:cond delay="499"/>
                                              </p:stCondLst>
                                            </p:cTn>
                                            <p:tgtEl>
                                              <p:spTgt spid="38"/>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5" grpId="0" animBg="1"/>
          <p:bldP spid="5" grpId="1" animBg="1"/>
          <p:bldP spid="5" grpId="2" animBg="1"/>
          <p:bldP spid="5" grpId="3" animBg="1"/>
          <p:bldP spid="8" grpId="0"/>
          <p:bldP spid="9" grpId="0"/>
          <p:bldP spid="16" grpId="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00" name="直接连接符 8"/>
          <p:cNvSpPr>
            <a:spLocks noChangeShapeType="1"/>
          </p:cNvSpPr>
          <p:nvPr/>
        </p:nvSpPr>
        <p:spPr bwMode="auto">
          <a:xfrm flipH="1">
            <a:off x="2255520" y="2120857"/>
            <a:ext cx="0" cy="5146651"/>
          </a:xfrm>
          <a:prstGeom prst="line">
            <a:avLst/>
          </a:prstGeom>
          <a:ln>
            <a:headEnd/>
            <a:tailEnd/>
          </a:ln>
          <a:extLst/>
        </p:spPr>
        <p:style>
          <a:lnRef idx="1">
            <a:schemeClr val="accent5"/>
          </a:lnRef>
          <a:fillRef idx="0">
            <a:schemeClr val="accent5"/>
          </a:fillRef>
          <a:effectRef idx="0">
            <a:schemeClr val="accent5"/>
          </a:effectRef>
          <a:fontRef idx="minor">
            <a:schemeClr val="tx1"/>
          </a:fontRef>
        </p:style>
        <p:txBody>
          <a:bodyPr/>
          <a:lstStyle/>
          <a:p>
            <a:endParaRPr lang="zh-CN" altLang="en-US"/>
          </a:p>
        </p:txBody>
      </p:sp>
      <p:grpSp>
        <p:nvGrpSpPr>
          <p:cNvPr id="2" name="组合 1"/>
          <p:cNvGrpSpPr/>
          <p:nvPr/>
        </p:nvGrpSpPr>
        <p:grpSpPr>
          <a:xfrm>
            <a:off x="1390356" y="1711349"/>
            <a:ext cx="1730327" cy="1730327"/>
            <a:chOff x="1390356" y="1711349"/>
            <a:chExt cx="1730327" cy="1730327"/>
          </a:xfrm>
        </p:grpSpPr>
        <p:sp>
          <p:nvSpPr>
            <p:cNvPr id="3" name="椭圆 2"/>
            <p:cNvSpPr/>
            <p:nvPr/>
          </p:nvSpPr>
          <p:spPr>
            <a:xfrm>
              <a:off x="1390356" y="1711349"/>
              <a:ext cx="1730327" cy="173032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1791219" y="2121357"/>
              <a:ext cx="928599" cy="910310"/>
              <a:chOff x="8278130" y="4523142"/>
              <a:chExt cx="562456" cy="551378"/>
            </a:xfrm>
            <a:solidFill>
              <a:schemeClr val="tx1"/>
            </a:solidFill>
          </p:grpSpPr>
          <p:sp>
            <p:nvSpPr>
              <p:cNvPr id="41" name="Freeform 217"/>
              <p:cNvSpPr>
                <a:spLocks/>
              </p:cNvSpPr>
              <p:nvPr/>
            </p:nvSpPr>
            <p:spPr bwMode="auto">
              <a:xfrm>
                <a:off x="8278130" y="4523142"/>
                <a:ext cx="562456" cy="361842"/>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18"/>
              <p:cNvSpPr>
                <a:spLocks/>
              </p:cNvSpPr>
              <p:nvPr/>
            </p:nvSpPr>
            <p:spPr bwMode="auto">
              <a:xfrm>
                <a:off x="8427051" y="4989598"/>
                <a:ext cx="264613" cy="84922"/>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19"/>
              <p:cNvSpPr>
                <a:spLocks/>
              </p:cNvSpPr>
              <p:nvPr/>
            </p:nvSpPr>
            <p:spPr bwMode="auto">
              <a:xfrm>
                <a:off x="8488588" y="4928060"/>
                <a:ext cx="142768" cy="61538"/>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 name="组合 3"/>
          <p:cNvGrpSpPr/>
          <p:nvPr/>
        </p:nvGrpSpPr>
        <p:grpSpPr>
          <a:xfrm>
            <a:off x="1390353" y="4128637"/>
            <a:ext cx="1730327" cy="1730327"/>
            <a:chOff x="1390353" y="4128637"/>
            <a:chExt cx="1730327" cy="1730327"/>
          </a:xfrm>
        </p:grpSpPr>
        <p:sp>
          <p:nvSpPr>
            <p:cNvPr id="50" name="椭圆 49"/>
            <p:cNvSpPr/>
            <p:nvPr/>
          </p:nvSpPr>
          <p:spPr>
            <a:xfrm>
              <a:off x="1390353" y="4128637"/>
              <a:ext cx="1730327" cy="173032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832450" y="4544098"/>
              <a:ext cx="846131" cy="899403"/>
              <a:chOff x="581025" y="1023938"/>
              <a:chExt cx="857251" cy="911224"/>
            </a:xfrm>
            <a:solidFill>
              <a:schemeClr val="tx1"/>
            </a:solidFill>
          </p:grpSpPr>
          <p:sp>
            <p:nvSpPr>
              <p:cNvPr id="26" name="Rectangle 159"/>
              <p:cNvSpPr>
                <a:spLocks noChangeArrowheads="1"/>
              </p:cNvSpPr>
              <p:nvPr/>
            </p:nvSpPr>
            <p:spPr bwMode="auto">
              <a:xfrm>
                <a:off x="1331913" y="1739900"/>
                <a:ext cx="106363" cy="17303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60"/>
              <p:cNvSpPr>
                <a:spLocks/>
              </p:cNvSpPr>
              <p:nvPr/>
            </p:nvSpPr>
            <p:spPr bwMode="auto">
              <a:xfrm>
                <a:off x="581025" y="1612900"/>
                <a:ext cx="739775" cy="322262"/>
              </a:xfrm>
              <a:custGeom>
                <a:avLst/>
                <a:gdLst>
                  <a:gd name="T0" fmla="*/ 1040 w 1040"/>
                  <a:gd name="T1" fmla="*/ 198 h 455"/>
                  <a:gd name="T2" fmla="*/ 1040 w 1040"/>
                  <a:gd name="T3" fmla="*/ 400 h 455"/>
                  <a:gd name="T4" fmla="*/ 780 w 1040"/>
                  <a:gd name="T5" fmla="*/ 425 h 455"/>
                  <a:gd name="T6" fmla="*/ 450 w 1040"/>
                  <a:gd name="T7" fmla="*/ 425 h 455"/>
                  <a:gd name="T8" fmla="*/ 250 w 1040"/>
                  <a:gd name="T9" fmla="*/ 348 h 455"/>
                  <a:gd name="T10" fmla="*/ 92 w 1040"/>
                  <a:gd name="T11" fmla="*/ 227 h 455"/>
                  <a:gd name="T12" fmla="*/ 26 w 1040"/>
                  <a:gd name="T13" fmla="*/ 99 h 455"/>
                  <a:gd name="T14" fmla="*/ 9 w 1040"/>
                  <a:gd name="T15" fmla="*/ 31 h 455"/>
                  <a:gd name="T16" fmla="*/ 81 w 1040"/>
                  <a:gd name="T17" fmla="*/ 33 h 455"/>
                  <a:gd name="T18" fmla="*/ 155 w 1040"/>
                  <a:gd name="T19" fmla="*/ 157 h 455"/>
                  <a:gd name="T20" fmla="*/ 327 w 1040"/>
                  <a:gd name="T21" fmla="*/ 253 h 455"/>
                  <a:gd name="T22" fmla="*/ 500 w 1040"/>
                  <a:gd name="T23" fmla="*/ 253 h 455"/>
                  <a:gd name="T24" fmla="*/ 599 w 1040"/>
                  <a:gd name="T25" fmla="*/ 205 h 455"/>
                  <a:gd name="T26" fmla="*/ 478 w 1040"/>
                  <a:gd name="T27" fmla="*/ 205 h 455"/>
                  <a:gd name="T28" fmla="*/ 382 w 1040"/>
                  <a:gd name="T29" fmla="*/ 139 h 455"/>
                  <a:gd name="T30" fmla="*/ 452 w 1040"/>
                  <a:gd name="T31" fmla="*/ 99 h 455"/>
                  <a:gd name="T32" fmla="*/ 511 w 1040"/>
                  <a:gd name="T33" fmla="*/ 99 h 455"/>
                  <a:gd name="T34" fmla="*/ 684 w 1040"/>
                  <a:gd name="T35" fmla="*/ 99 h 455"/>
                  <a:gd name="T36" fmla="*/ 754 w 1040"/>
                  <a:gd name="T37" fmla="*/ 117 h 455"/>
                  <a:gd name="T38" fmla="*/ 894 w 1040"/>
                  <a:gd name="T39" fmla="*/ 179 h 455"/>
                  <a:gd name="T40" fmla="*/ 991 w 1040"/>
                  <a:gd name="T41" fmla="*/ 198 h 455"/>
                  <a:gd name="T42" fmla="*/ 1040 w 1040"/>
                  <a:gd name="T43" fmla="*/ 19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0" h="455">
                    <a:moveTo>
                      <a:pt x="1040" y="198"/>
                    </a:moveTo>
                    <a:cubicBezTo>
                      <a:pt x="1040" y="400"/>
                      <a:pt x="1040" y="400"/>
                      <a:pt x="1040" y="400"/>
                    </a:cubicBezTo>
                    <a:cubicBezTo>
                      <a:pt x="1040" y="400"/>
                      <a:pt x="843" y="407"/>
                      <a:pt x="780" y="425"/>
                    </a:cubicBezTo>
                    <a:cubicBezTo>
                      <a:pt x="780" y="425"/>
                      <a:pt x="628" y="455"/>
                      <a:pt x="450" y="425"/>
                    </a:cubicBezTo>
                    <a:cubicBezTo>
                      <a:pt x="390" y="416"/>
                      <a:pt x="250" y="348"/>
                      <a:pt x="250" y="348"/>
                    </a:cubicBezTo>
                    <a:cubicBezTo>
                      <a:pt x="92" y="227"/>
                      <a:pt x="92" y="227"/>
                      <a:pt x="92" y="227"/>
                    </a:cubicBezTo>
                    <a:cubicBezTo>
                      <a:pt x="92" y="227"/>
                      <a:pt x="59" y="168"/>
                      <a:pt x="26" y="99"/>
                    </a:cubicBezTo>
                    <a:cubicBezTo>
                      <a:pt x="18" y="82"/>
                      <a:pt x="0" y="50"/>
                      <a:pt x="9" y="31"/>
                    </a:cubicBezTo>
                    <a:cubicBezTo>
                      <a:pt x="23" y="0"/>
                      <a:pt x="62" y="12"/>
                      <a:pt x="81" y="33"/>
                    </a:cubicBezTo>
                    <a:cubicBezTo>
                      <a:pt x="155" y="157"/>
                      <a:pt x="155" y="157"/>
                      <a:pt x="155" y="157"/>
                    </a:cubicBezTo>
                    <a:cubicBezTo>
                      <a:pt x="327" y="253"/>
                      <a:pt x="327" y="253"/>
                      <a:pt x="327" y="253"/>
                    </a:cubicBezTo>
                    <a:cubicBezTo>
                      <a:pt x="327" y="253"/>
                      <a:pt x="426" y="253"/>
                      <a:pt x="500" y="253"/>
                    </a:cubicBezTo>
                    <a:cubicBezTo>
                      <a:pt x="573" y="253"/>
                      <a:pt x="599" y="205"/>
                      <a:pt x="599" y="205"/>
                    </a:cubicBezTo>
                    <a:cubicBezTo>
                      <a:pt x="599" y="205"/>
                      <a:pt x="551" y="205"/>
                      <a:pt x="478" y="205"/>
                    </a:cubicBezTo>
                    <a:cubicBezTo>
                      <a:pt x="404" y="205"/>
                      <a:pt x="382" y="190"/>
                      <a:pt x="382" y="139"/>
                    </a:cubicBezTo>
                    <a:cubicBezTo>
                      <a:pt x="382" y="88"/>
                      <a:pt x="452" y="99"/>
                      <a:pt x="452" y="99"/>
                    </a:cubicBezTo>
                    <a:cubicBezTo>
                      <a:pt x="511" y="99"/>
                      <a:pt x="511" y="99"/>
                      <a:pt x="511" y="99"/>
                    </a:cubicBezTo>
                    <a:cubicBezTo>
                      <a:pt x="511" y="99"/>
                      <a:pt x="639" y="99"/>
                      <a:pt x="684" y="99"/>
                    </a:cubicBezTo>
                    <a:cubicBezTo>
                      <a:pt x="729" y="99"/>
                      <a:pt x="754" y="117"/>
                      <a:pt x="754" y="117"/>
                    </a:cubicBezTo>
                    <a:cubicBezTo>
                      <a:pt x="894" y="179"/>
                      <a:pt x="894" y="179"/>
                      <a:pt x="894" y="179"/>
                    </a:cubicBezTo>
                    <a:cubicBezTo>
                      <a:pt x="894" y="179"/>
                      <a:pt x="942" y="198"/>
                      <a:pt x="991" y="198"/>
                    </a:cubicBezTo>
                    <a:cubicBezTo>
                      <a:pt x="1040" y="198"/>
                      <a:pt x="1040" y="198"/>
                      <a:pt x="1040" y="19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61"/>
              <p:cNvSpPr>
                <a:spLocks/>
              </p:cNvSpPr>
              <p:nvPr/>
            </p:nvSpPr>
            <p:spPr bwMode="auto">
              <a:xfrm>
                <a:off x="1211263" y="1431925"/>
                <a:ext cx="92075" cy="201612"/>
              </a:xfrm>
              <a:custGeom>
                <a:avLst/>
                <a:gdLst>
                  <a:gd name="T0" fmla="*/ 0 w 129"/>
                  <a:gd name="T1" fmla="*/ 0 h 283"/>
                  <a:gd name="T2" fmla="*/ 129 w 129"/>
                  <a:gd name="T3" fmla="*/ 142 h 283"/>
                  <a:gd name="T4" fmla="*/ 0 w 129"/>
                  <a:gd name="T5" fmla="*/ 283 h 283"/>
                  <a:gd name="T6" fmla="*/ 0 w 129"/>
                  <a:gd name="T7" fmla="*/ 248 h 283"/>
                  <a:gd name="T8" fmla="*/ 31 w 129"/>
                  <a:gd name="T9" fmla="*/ 248 h 283"/>
                  <a:gd name="T10" fmla="*/ 62 w 129"/>
                  <a:gd name="T11" fmla="*/ 224 h 283"/>
                  <a:gd name="T12" fmla="*/ 62 w 129"/>
                  <a:gd name="T13" fmla="*/ 153 h 283"/>
                  <a:gd name="T14" fmla="*/ 31 w 129"/>
                  <a:gd name="T15" fmla="*/ 129 h 283"/>
                  <a:gd name="T16" fmla="*/ 0 w 129"/>
                  <a:gd name="T17" fmla="*/ 129 h 283"/>
                  <a:gd name="T18" fmla="*/ 0 w 129"/>
                  <a:gd name="T19" fmla="*/ 54 h 283"/>
                  <a:gd name="T20" fmla="*/ 15 w 129"/>
                  <a:gd name="T21" fmla="*/ 54 h 283"/>
                  <a:gd name="T22" fmla="*/ 34 w 129"/>
                  <a:gd name="T23" fmla="*/ 70 h 283"/>
                  <a:gd name="T24" fmla="*/ 34 w 129"/>
                  <a:gd name="T25" fmla="*/ 92 h 283"/>
                  <a:gd name="T26" fmla="*/ 62 w 129"/>
                  <a:gd name="T27" fmla="*/ 92 h 283"/>
                  <a:gd name="T28" fmla="*/ 62 w 129"/>
                  <a:gd name="T29" fmla="*/ 56 h 283"/>
                  <a:gd name="T30" fmla="*/ 32 w 129"/>
                  <a:gd name="T31" fmla="*/ 32 h 283"/>
                  <a:gd name="T32" fmla="*/ 0 w 129"/>
                  <a:gd name="T33" fmla="*/ 32 h 283"/>
                  <a:gd name="T34" fmla="*/ 0 w 129"/>
                  <a:gd name="T3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283">
                    <a:moveTo>
                      <a:pt x="0" y="0"/>
                    </a:moveTo>
                    <a:cubicBezTo>
                      <a:pt x="72" y="6"/>
                      <a:pt x="129" y="67"/>
                      <a:pt x="129" y="142"/>
                    </a:cubicBezTo>
                    <a:cubicBezTo>
                      <a:pt x="129" y="216"/>
                      <a:pt x="72" y="277"/>
                      <a:pt x="0" y="283"/>
                    </a:cubicBezTo>
                    <a:cubicBezTo>
                      <a:pt x="0" y="248"/>
                      <a:pt x="0" y="248"/>
                      <a:pt x="0" y="248"/>
                    </a:cubicBezTo>
                    <a:cubicBezTo>
                      <a:pt x="31" y="248"/>
                      <a:pt x="31" y="248"/>
                      <a:pt x="31" y="248"/>
                    </a:cubicBezTo>
                    <a:cubicBezTo>
                      <a:pt x="48" y="248"/>
                      <a:pt x="62" y="237"/>
                      <a:pt x="62" y="224"/>
                    </a:cubicBezTo>
                    <a:cubicBezTo>
                      <a:pt x="62" y="153"/>
                      <a:pt x="62" y="153"/>
                      <a:pt x="62" y="153"/>
                    </a:cubicBezTo>
                    <a:cubicBezTo>
                      <a:pt x="62" y="140"/>
                      <a:pt x="48" y="129"/>
                      <a:pt x="31" y="129"/>
                    </a:cubicBezTo>
                    <a:cubicBezTo>
                      <a:pt x="0" y="129"/>
                      <a:pt x="0" y="129"/>
                      <a:pt x="0" y="129"/>
                    </a:cubicBezTo>
                    <a:cubicBezTo>
                      <a:pt x="0" y="54"/>
                      <a:pt x="0" y="54"/>
                      <a:pt x="0" y="54"/>
                    </a:cubicBezTo>
                    <a:cubicBezTo>
                      <a:pt x="15" y="54"/>
                      <a:pt x="15" y="54"/>
                      <a:pt x="15" y="54"/>
                    </a:cubicBezTo>
                    <a:cubicBezTo>
                      <a:pt x="26" y="54"/>
                      <a:pt x="34" y="61"/>
                      <a:pt x="34" y="70"/>
                    </a:cubicBezTo>
                    <a:cubicBezTo>
                      <a:pt x="34" y="92"/>
                      <a:pt x="34" y="92"/>
                      <a:pt x="34" y="92"/>
                    </a:cubicBezTo>
                    <a:cubicBezTo>
                      <a:pt x="62" y="92"/>
                      <a:pt x="62" y="92"/>
                      <a:pt x="62" y="92"/>
                    </a:cubicBezTo>
                    <a:cubicBezTo>
                      <a:pt x="62" y="56"/>
                      <a:pt x="62" y="56"/>
                      <a:pt x="62" y="56"/>
                    </a:cubicBezTo>
                    <a:cubicBezTo>
                      <a:pt x="62" y="43"/>
                      <a:pt x="49" y="32"/>
                      <a:pt x="32" y="32"/>
                    </a:cubicBezTo>
                    <a:cubicBezTo>
                      <a:pt x="0" y="32"/>
                      <a:pt x="0" y="32"/>
                      <a:pt x="0" y="32"/>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62"/>
              <p:cNvSpPr>
                <a:spLocks/>
              </p:cNvSpPr>
              <p:nvPr/>
            </p:nvSpPr>
            <p:spPr bwMode="auto">
              <a:xfrm>
                <a:off x="1211263" y="1539875"/>
                <a:ext cx="23813" cy="52387"/>
              </a:xfrm>
              <a:custGeom>
                <a:avLst/>
                <a:gdLst>
                  <a:gd name="T0" fmla="*/ 34 w 34"/>
                  <a:gd name="T1" fmla="*/ 16 h 75"/>
                  <a:gd name="T2" fmla="*/ 34 w 34"/>
                  <a:gd name="T3" fmla="*/ 60 h 75"/>
                  <a:gd name="T4" fmla="*/ 15 w 34"/>
                  <a:gd name="T5" fmla="*/ 75 h 75"/>
                  <a:gd name="T6" fmla="*/ 0 w 34"/>
                  <a:gd name="T7" fmla="*/ 75 h 75"/>
                  <a:gd name="T8" fmla="*/ 0 w 34"/>
                  <a:gd name="T9" fmla="*/ 0 h 75"/>
                  <a:gd name="T10" fmla="*/ 15 w 34"/>
                  <a:gd name="T11" fmla="*/ 0 h 75"/>
                  <a:gd name="T12" fmla="*/ 34 w 34"/>
                  <a:gd name="T13" fmla="*/ 16 h 75"/>
                </a:gdLst>
                <a:ahLst/>
                <a:cxnLst>
                  <a:cxn ang="0">
                    <a:pos x="T0" y="T1"/>
                  </a:cxn>
                  <a:cxn ang="0">
                    <a:pos x="T2" y="T3"/>
                  </a:cxn>
                  <a:cxn ang="0">
                    <a:pos x="T4" y="T5"/>
                  </a:cxn>
                  <a:cxn ang="0">
                    <a:pos x="T6" y="T7"/>
                  </a:cxn>
                  <a:cxn ang="0">
                    <a:pos x="T8" y="T9"/>
                  </a:cxn>
                  <a:cxn ang="0">
                    <a:pos x="T10" y="T11"/>
                  </a:cxn>
                  <a:cxn ang="0">
                    <a:pos x="T12" y="T13"/>
                  </a:cxn>
                </a:cxnLst>
                <a:rect l="0" t="0" r="r" b="b"/>
                <a:pathLst>
                  <a:path w="34" h="75">
                    <a:moveTo>
                      <a:pt x="34" y="16"/>
                    </a:moveTo>
                    <a:cubicBezTo>
                      <a:pt x="34" y="60"/>
                      <a:pt x="34" y="60"/>
                      <a:pt x="34" y="60"/>
                    </a:cubicBezTo>
                    <a:cubicBezTo>
                      <a:pt x="34" y="68"/>
                      <a:pt x="25" y="75"/>
                      <a:pt x="15" y="75"/>
                    </a:cubicBezTo>
                    <a:cubicBezTo>
                      <a:pt x="0" y="75"/>
                      <a:pt x="0" y="75"/>
                      <a:pt x="0" y="75"/>
                    </a:cubicBezTo>
                    <a:cubicBezTo>
                      <a:pt x="0" y="0"/>
                      <a:pt x="0" y="0"/>
                      <a:pt x="0" y="0"/>
                    </a:cubicBezTo>
                    <a:cubicBezTo>
                      <a:pt x="15" y="0"/>
                      <a:pt x="15" y="0"/>
                      <a:pt x="15" y="0"/>
                    </a:cubicBezTo>
                    <a:cubicBezTo>
                      <a:pt x="25" y="0"/>
                      <a:pt x="34" y="7"/>
                      <a:pt x="34"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63"/>
              <p:cNvSpPr>
                <a:spLocks/>
              </p:cNvSpPr>
              <p:nvPr/>
            </p:nvSpPr>
            <p:spPr bwMode="auto">
              <a:xfrm>
                <a:off x="1100138" y="1431925"/>
                <a:ext cx="93663" cy="201612"/>
              </a:xfrm>
              <a:custGeom>
                <a:avLst/>
                <a:gdLst>
                  <a:gd name="T0" fmla="*/ 130 w 130"/>
                  <a:gd name="T1" fmla="*/ 248 h 283"/>
                  <a:gd name="T2" fmla="*/ 130 w 130"/>
                  <a:gd name="T3" fmla="*/ 283 h 283"/>
                  <a:gd name="T4" fmla="*/ 0 w 130"/>
                  <a:gd name="T5" fmla="*/ 142 h 283"/>
                  <a:gd name="T6" fmla="*/ 130 w 130"/>
                  <a:gd name="T7" fmla="*/ 0 h 283"/>
                  <a:gd name="T8" fmla="*/ 130 w 130"/>
                  <a:gd name="T9" fmla="*/ 32 h 283"/>
                  <a:gd name="T10" fmla="*/ 98 w 130"/>
                  <a:gd name="T11" fmla="*/ 32 h 283"/>
                  <a:gd name="T12" fmla="*/ 67 w 130"/>
                  <a:gd name="T13" fmla="*/ 56 h 283"/>
                  <a:gd name="T14" fmla="*/ 67 w 130"/>
                  <a:gd name="T15" fmla="*/ 127 h 283"/>
                  <a:gd name="T16" fmla="*/ 98 w 130"/>
                  <a:gd name="T17" fmla="*/ 151 h 283"/>
                  <a:gd name="T18" fmla="*/ 130 w 130"/>
                  <a:gd name="T19" fmla="*/ 151 h 283"/>
                  <a:gd name="T20" fmla="*/ 130 w 130"/>
                  <a:gd name="T21" fmla="*/ 226 h 283"/>
                  <a:gd name="T22" fmla="*/ 114 w 130"/>
                  <a:gd name="T23" fmla="*/ 226 h 283"/>
                  <a:gd name="T24" fmla="*/ 95 w 130"/>
                  <a:gd name="T25" fmla="*/ 211 h 283"/>
                  <a:gd name="T26" fmla="*/ 95 w 130"/>
                  <a:gd name="T27" fmla="*/ 189 h 283"/>
                  <a:gd name="T28" fmla="*/ 67 w 130"/>
                  <a:gd name="T29" fmla="*/ 189 h 283"/>
                  <a:gd name="T30" fmla="*/ 67 w 130"/>
                  <a:gd name="T31" fmla="*/ 224 h 283"/>
                  <a:gd name="T32" fmla="*/ 98 w 130"/>
                  <a:gd name="T33" fmla="*/ 248 h 283"/>
                  <a:gd name="T34" fmla="*/ 130 w 130"/>
                  <a:gd name="T35" fmla="*/ 24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283">
                    <a:moveTo>
                      <a:pt x="130" y="248"/>
                    </a:moveTo>
                    <a:cubicBezTo>
                      <a:pt x="130" y="283"/>
                      <a:pt x="130" y="283"/>
                      <a:pt x="130" y="283"/>
                    </a:cubicBezTo>
                    <a:cubicBezTo>
                      <a:pt x="57" y="277"/>
                      <a:pt x="0" y="216"/>
                      <a:pt x="0" y="142"/>
                    </a:cubicBezTo>
                    <a:cubicBezTo>
                      <a:pt x="0" y="67"/>
                      <a:pt x="57" y="6"/>
                      <a:pt x="130" y="0"/>
                    </a:cubicBezTo>
                    <a:cubicBezTo>
                      <a:pt x="130" y="32"/>
                      <a:pt x="130" y="32"/>
                      <a:pt x="130" y="32"/>
                    </a:cubicBezTo>
                    <a:cubicBezTo>
                      <a:pt x="98" y="32"/>
                      <a:pt x="98" y="32"/>
                      <a:pt x="98" y="32"/>
                    </a:cubicBezTo>
                    <a:cubicBezTo>
                      <a:pt x="81" y="32"/>
                      <a:pt x="67" y="43"/>
                      <a:pt x="67" y="56"/>
                    </a:cubicBezTo>
                    <a:cubicBezTo>
                      <a:pt x="67" y="127"/>
                      <a:pt x="67" y="127"/>
                      <a:pt x="67" y="127"/>
                    </a:cubicBezTo>
                    <a:cubicBezTo>
                      <a:pt x="67" y="140"/>
                      <a:pt x="81" y="151"/>
                      <a:pt x="98" y="151"/>
                    </a:cubicBezTo>
                    <a:cubicBezTo>
                      <a:pt x="130" y="151"/>
                      <a:pt x="130" y="151"/>
                      <a:pt x="130" y="151"/>
                    </a:cubicBezTo>
                    <a:cubicBezTo>
                      <a:pt x="130" y="226"/>
                      <a:pt x="130" y="226"/>
                      <a:pt x="130" y="226"/>
                    </a:cubicBezTo>
                    <a:cubicBezTo>
                      <a:pt x="114" y="226"/>
                      <a:pt x="114" y="226"/>
                      <a:pt x="114" y="226"/>
                    </a:cubicBezTo>
                    <a:cubicBezTo>
                      <a:pt x="104" y="226"/>
                      <a:pt x="95" y="219"/>
                      <a:pt x="95" y="211"/>
                    </a:cubicBezTo>
                    <a:cubicBezTo>
                      <a:pt x="95" y="189"/>
                      <a:pt x="95" y="189"/>
                      <a:pt x="95" y="189"/>
                    </a:cubicBezTo>
                    <a:cubicBezTo>
                      <a:pt x="67" y="189"/>
                      <a:pt x="67" y="189"/>
                      <a:pt x="67" y="189"/>
                    </a:cubicBezTo>
                    <a:cubicBezTo>
                      <a:pt x="67" y="224"/>
                      <a:pt x="67" y="224"/>
                      <a:pt x="67" y="224"/>
                    </a:cubicBezTo>
                    <a:cubicBezTo>
                      <a:pt x="67" y="237"/>
                      <a:pt x="81" y="248"/>
                      <a:pt x="98" y="248"/>
                    </a:cubicBezTo>
                    <a:lnTo>
                      <a:pt x="130" y="2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64"/>
              <p:cNvSpPr>
                <a:spLocks/>
              </p:cNvSpPr>
              <p:nvPr/>
            </p:nvSpPr>
            <p:spPr bwMode="auto">
              <a:xfrm>
                <a:off x="1168400" y="1470025"/>
                <a:ext cx="25400" cy="53975"/>
              </a:xfrm>
              <a:custGeom>
                <a:avLst/>
                <a:gdLst>
                  <a:gd name="T0" fmla="*/ 35 w 35"/>
                  <a:gd name="T1" fmla="*/ 0 h 75"/>
                  <a:gd name="T2" fmla="*/ 35 w 35"/>
                  <a:gd name="T3" fmla="*/ 75 h 75"/>
                  <a:gd name="T4" fmla="*/ 20 w 35"/>
                  <a:gd name="T5" fmla="*/ 75 h 75"/>
                  <a:gd name="T6" fmla="*/ 0 w 35"/>
                  <a:gd name="T7" fmla="*/ 60 h 75"/>
                  <a:gd name="T8" fmla="*/ 0 w 35"/>
                  <a:gd name="T9" fmla="*/ 16 h 75"/>
                  <a:gd name="T10" fmla="*/ 20 w 35"/>
                  <a:gd name="T11" fmla="*/ 0 h 75"/>
                  <a:gd name="T12" fmla="*/ 35 w 3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35" h="75">
                    <a:moveTo>
                      <a:pt x="35" y="0"/>
                    </a:moveTo>
                    <a:cubicBezTo>
                      <a:pt x="35" y="75"/>
                      <a:pt x="35" y="75"/>
                      <a:pt x="35" y="75"/>
                    </a:cubicBezTo>
                    <a:cubicBezTo>
                      <a:pt x="20" y="75"/>
                      <a:pt x="20" y="75"/>
                      <a:pt x="20" y="75"/>
                    </a:cubicBezTo>
                    <a:cubicBezTo>
                      <a:pt x="9" y="75"/>
                      <a:pt x="0" y="68"/>
                      <a:pt x="0" y="60"/>
                    </a:cubicBezTo>
                    <a:cubicBezTo>
                      <a:pt x="0" y="16"/>
                      <a:pt x="0" y="16"/>
                      <a:pt x="0" y="16"/>
                    </a:cubicBezTo>
                    <a:cubicBezTo>
                      <a:pt x="0" y="7"/>
                      <a:pt x="9" y="0"/>
                      <a:pt x="20" y="0"/>
                    </a:cubicBezTo>
                    <a:lnTo>
                      <a:pt x="3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65"/>
              <p:cNvSpPr>
                <a:spLocks/>
              </p:cNvSpPr>
              <p:nvPr/>
            </p:nvSpPr>
            <p:spPr bwMode="auto">
              <a:xfrm>
                <a:off x="1046163" y="1023938"/>
                <a:ext cx="184150" cy="403225"/>
              </a:xfrm>
              <a:custGeom>
                <a:avLst/>
                <a:gdLst>
                  <a:gd name="T0" fmla="*/ 0 w 260"/>
                  <a:gd name="T1" fmla="*/ 0 h 568"/>
                  <a:gd name="T2" fmla="*/ 260 w 260"/>
                  <a:gd name="T3" fmla="*/ 284 h 568"/>
                  <a:gd name="T4" fmla="*/ 0 w 260"/>
                  <a:gd name="T5" fmla="*/ 568 h 568"/>
                  <a:gd name="T6" fmla="*/ 0 w 260"/>
                  <a:gd name="T7" fmla="*/ 498 h 568"/>
                  <a:gd name="T8" fmla="*/ 63 w 260"/>
                  <a:gd name="T9" fmla="*/ 498 h 568"/>
                  <a:gd name="T10" fmla="*/ 125 w 260"/>
                  <a:gd name="T11" fmla="*/ 449 h 568"/>
                  <a:gd name="T12" fmla="*/ 125 w 260"/>
                  <a:gd name="T13" fmla="*/ 308 h 568"/>
                  <a:gd name="T14" fmla="*/ 63 w 260"/>
                  <a:gd name="T15" fmla="*/ 259 h 568"/>
                  <a:gd name="T16" fmla="*/ 0 w 260"/>
                  <a:gd name="T17" fmla="*/ 259 h 568"/>
                  <a:gd name="T18" fmla="*/ 0 w 260"/>
                  <a:gd name="T19" fmla="*/ 109 h 568"/>
                  <a:gd name="T20" fmla="*/ 31 w 260"/>
                  <a:gd name="T21" fmla="*/ 109 h 568"/>
                  <a:gd name="T22" fmla="*/ 69 w 260"/>
                  <a:gd name="T23" fmla="*/ 139 h 568"/>
                  <a:gd name="T24" fmla="*/ 69 w 260"/>
                  <a:gd name="T25" fmla="*/ 184 h 568"/>
                  <a:gd name="T26" fmla="*/ 126 w 260"/>
                  <a:gd name="T27" fmla="*/ 184 h 568"/>
                  <a:gd name="T28" fmla="*/ 126 w 260"/>
                  <a:gd name="T29" fmla="*/ 113 h 568"/>
                  <a:gd name="T30" fmla="*/ 64 w 260"/>
                  <a:gd name="T31" fmla="*/ 64 h 568"/>
                  <a:gd name="T32" fmla="*/ 0 w 260"/>
                  <a:gd name="T33" fmla="*/ 64 h 568"/>
                  <a:gd name="T34" fmla="*/ 0 w 260"/>
                  <a:gd name="T35"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568">
                    <a:moveTo>
                      <a:pt x="0" y="0"/>
                    </a:moveTo>
                    <a:cubicBezTo>
                      <a:pt x="146" y="12"/>
                      <a:pt x="260" y="135"/>
                      <a:pt x="260" y="284"/>
                    </a:cubicBezTo>
                    <a:cubicBezTo>
                      <a:pt x="260" y="433"/>
                      <a:pt x="146" y="555"/>
                      <a:pt x="0" y="568"/>
                    </a:cubicBezTo>
                    <a:cubicBezTo>
                      <a:pt x="0" y="498"/>
                      <a:pt x="0" y="498"/>
                      <a:pt x="0" y="498"/>
                    </a:cubicBezTo>
                    <a:cubicBezTo>
                      <a:pt x="63" y="498"/>
                      <a:pt x="63" y="498"/>
                      <a:pt x="63" y="498"/>
                    </a:cubicBezTo>
                    <a:cubicBezTo>
                      <a:pt x="98" y="498"/>
                      <a:pt x="125" y="476"/>
                      <a:pt x="125" y="449"/>
                    </a:cubicBezTo>
                    <a:cubicBezTo>
                      <a:pt x="125" y="308"/>
                      <a:pt x="125" y="308"/>
                      <a:pt x="125" y="308"/>
                    </a:cubicBezTo>
                    <a:cubicBezTo>
                      <a:pt x="125" y="281"/>
                      <a:pt x="98" y="259"/>
                      <a:pt x="63" y="259"/>
                    </a:cubicBezTo>
                    <a:cubicBezTo>
                      <a:pt x="0" y="259"/>
                      <a:pt x="0" y="259"/>
                      <a:pt x="0" y="259"/>
                    </a:cubicBezTo>
                    <a:cubicBezTo>
                      <a:pt x="0" y="109"/>
                      <a:pt x="0" y="109"/>
                      <a:pt x="0" y="109"/>
                    </a:cubicBezTo>
                    <a:cubicBezTo>
                      <a:pt x="31" y="109"/>
                      <a:pt x="31" y="109"/>
                      <a:pt x="31" y="109"/>
                    </a:cubicBezTo>
                    <a:cubicBezTo>
                      <a:pt x="52" y="109"/>
                      <a:pt x="69" y="123"/>
                      <a:pt x="69" y="139"/>
                    </a:cubicBezTo>
                    <a:cubicBezTo>
                      <a:pt x="69" y="184"/>
                      <a:pt x="69" y="184"/>
                      <a:pt x="69" y="184"/>
                    </a:cubicBezTo>
                    <a:cubicBezTo>
                      <a:pt x="126" y="184"/>
                      <a:pt x="126" y="184"/>
                      <a:pt x="126" y="184"/>
                    </a:cubicBezTo>
                    <a:cubicBezTo>
                      <a:pt x="126" y="113"/>
                      <a:pt x="126" y="113"/>
                      <a:pt x="126" y="113"/>
                    </a:cubicBezTo>
                    <a:cubicBezTo>
                      <a:pt x="126" y="86"/>
                      <a:pt x="98" y="64"/>
                      <a:pt x="64" y="64"/>
                    </a:cubicBezTo>
                    <a:cubicBezTo>
                      <a:pt x="0" y="64"/>
                      <a:pt x="0" y="64"/>
                      <a:pt x="0" y="64"/>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66"/>
              <p:cNvSpPr>
                <a:spLocks/>
              </p:cNvSpPr>
              <p:nvPr/>
            </p:nvSpPr>
            <p:spPr bwMode="auto">
              <a:xfrm>
                <a:off x="1046163" y="1238250"/>
                <a:ext cx="47625" cy="106362"/>
              </a:xfrm>
              <a:custGeom>
                <a:avLst/>
                <a:gdLst>
                  <a:gd name="T0" fmla="*/ 69 w 69"/>
                  <a:gd name="T1" fmla="*/ 31 h 150"/>
                  <a:gd name="T2" fmla="*/ 69 w 69"/>
                  <a:gd name="T3" fmla="*/ 119 h 150"/>
                  <a:gd name="T4" fmla="*/ 30 w 69"/>
                  <a:gd name="T5" fmla="*/ 150 h 150"/>
                  <a:gd name="T6" fmla="*/ 0 w 69"/>
                  <a:gd name="T7" fmla="*/ 150 h 150"/>
                  <a:gd name="T8" fmla="*/ 0 w 69"/>
                  <a:gd name="T9" fmla="*/ 0 h 150"/>
                  <a:gd name="T10" fmla="*/ 30 w 69"/>
                  <a:gd name="T11" fmla="*/ 0 h 150"/>
                  <a:gd name="T12" fmla="*/ 69 w 69"/>
                  <a:gd name="T13" fmla="*/ 31 h 150"/>
                </a:gdLst>
                <a:ahLst/>
                <a:cxnLst>
                  <a:cxn ang="0">
                    <a:pos x="T0" y="T1"/>
                  </a:cxn>
                  <a:cxn ang="0">
                    <a:pos x="T2" y="T3"/>
                  </a:cxn>
                  <a:cxn ang="0">
                    <a:pos x="T4" y="T5"/>
                  </a:cxn>
                  <a:cxn ang="0">
                    <a:pos x="T6" y="T7"/>
                  </a:cxn>
                  <a:cxn ang="0">
                    <a:pos x="T8" y="T9"/>
                  </a:cxn>
                  <a:cxn ang="0">
                    <a:pos x="T10" y="T11"/>
                  </a:cxn>
                  <a:cxn ang="0">
                    <a:pos x="T12" y="T13"/>
                  </a:cxn>
                </a:cxnLst>
                <a:rect l="0" t="0" r="r" b="b"/>
                <a:pathLst>
                  <a:path w="69" h="150">
                    <a:moveTo>
                      <a:pt x="69" y="31"/>
                    </a:moveTo>
                    <a:cubicBezTo>
                      <a:pt x="69" y="119"/>
                      <a:pt x="69" y="119"/>
                      <a:pt x="69" y="119"/>
                    </a:cubicBezTo>
                    <a:cubicBezTo>
                      <a:pt x="69" y="136"/>
                      <a:pt x="51" y="150"/>
                      <a:pt x="30" y="150"/>
                    </a:cubicBezTo>
                    <a:cubicBezTo>
                      <a:pt x="0" y="150"/>
                      <a:pt x="0" y="150"/>
                      <a:pt x="0" y="150"/>
                    </a:cubicBezTo>
                    <a:cubicBezTo>
                      <a:pt x="0" y="0"/>
                      <a:pt x="0" y="0"/>
                      <a:pt x="0" y="0"/>
                    </a:cubicBezTo>
                    <a:cubicBezTo>
                      <a:pt x="30" y="0"/>
                      <a:pt x="30" y="0"/>
                      <a:pt x="30" y="0"/>
                    </a:cubicBezTo>
                    <a:cubicBezTo>
                      <a:pt x="51" y="0"/>
                      <a:pt x="69" y="14"/>
                      <a:pt x="69"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67"/>
              <p:cNvSpPr>
                <a:spLocks/>
              </p:cNvSpPr>
              <p:nvPr/>
            </p:nvSpPr>
            <p:spPr bwMode="auto">
              <a:xfrm>
                <a:off x="823913" y="1023938"/>
                <a:ext cx="185738" cy="403225"/>
              </a:xfrm>
              <a:custGeom>
                <a:avLst/>
                <a:gdLst>
                  <a:gd name="T0" fmla="*/ 261 w 261"/>
                  <a:gd name="T1" fmla="*/ 498 h 568"/>
                  <a:gd name="T2" fmla="*/ 261 w 261"/>
                  <a:gd name="T3" fmla="*/ 568 h 568"/>
                  <a:gd name="T4" fmla="*/ 0 w 261"/>
                  <a:gd name="T5" fmla="*/ 284 h 568"/>
                  <a:gd name="T6" fmla="*/ 261 w 261"/>
                  <a:gd name="T7" fmla="*/ 0 h 568"/>
                  <a:gd name="T8" fmla="*/ 261 w 261"/>
                  <a:gd name="T9" fmla="*/ 64 h 568"/>
                  <a:gd name="T10" fmla="*/ 197 w 261"/>
                  <a:gd name="T11" fmla="*/ 64 h 568"/>
                  <a:gd name="T12" fmla="*/ 135 w 261"/>
                  <a:gd name="T13" fmla="*/ 113 h 568"/>
                  <a:gd name="T14" fmla="*/ 135 w 261"/>
                  <a:gd name="T15" fmla="*/ 254 h 568"/>
                  <a:gd name="T16" fmla="*/ 197 w 261"/>
                  <a:gd name="T17" fmla="*/ 303 h 568"/>
                  <a:gd name="T18" fmla="*/ 261 w 261"/>
                  <a:gd name="T19" fmla="*/ 303 h 568"/>
                  <a:gd name="T20" fmla="*/ 261 w 261"/>
                  <a:gd name="T21" fmla="*/ 453 h 568"/>
                  <a:gd name="T22" fmla="*/ 230 w 261"/>
                  <a:gd name="T23" fmla="*/ 453 h 568"/>
                  <a:gd name="T24" fmla="*/ 191 w 261"/>
                  <a:gd name="T25" fmla="*/ 422 h 568"/>
                  <a:gd name="T26" fmla="*/ 191 w 261"/>
                  <a:gd name="T27" fmla="*/ 378 h 568"/>
                  <a:gd name="T28" fmla="*/ 135 w 261"/>
                  <a:gd name="T29" fmla="*/ 378 h 568"/>
                  <a:gd name="T30" fmla="*/ 135 w 261"/>
                  <a:gd name="T31" fmla="*/ 449 h 568"/>
                  <a:gd name="T32" fmla="*/ 197 w 261"/>
                  <a:gd name="T33" fmla="*/ 498 h 568"/>
                  <a:gd name="T34" fmla="*/ 261 w 261"/>
                  <a:gd name="T35" fmla="*/ 49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 h="568">
                    <a:moveTo>
                      <a:pt x="261" y="498"/>
                    </a:moveTo>
                    <a:cubicBezTo>
                      <a:pt x="261" y="568"/>
                      <a:pt x="261" y="568"/>
                      <a:pt x="261" y="568"/>
                    </a:cubicBezTo>
                    <a:cubicBezTo>
                      <a:pt x="115" y="555"/>
                      <a:pt x="0" y="433"/>
                      <a:pt x="0" y="284"/>
                    </a:cubicBezTo>
                    <a:cubicBezTo>
                      <a:pt x="0" y="135"/>
                      <a:pt x="115" y="12"/>
                      <a:pt x="261" y="0"/>
                    </a:cubicBezTo>
                    <a:cubicBezTo>
                      <a:pt x="261" y="64"/>
                      <a:pt x="261" y="64"/>
                      <a:pt x="261" y="64"/>
                    </a:cubicBezTo>
                    <a:cubicBezTo>
                      <a:pt x="197" y="64"/>
                      <a:pt x="197" y="64"/>
                      <a:pt x="197" y="64"/>
                    </a:cubicBezTo>
                    <a:cubicBezTo>
                      <a:pt x="163" y="64"/>
                      <a:pt x="135" y="86"/>
                      <a:pt x="135" y="113"/>
                    </a:cubicBezTo>
                    <a:cubicBezTo>
                      <a:pt x="135" y="254"/>
                      <a:pt x="135" y="254"/>
                      <a:pt x="135" y="254"/>
                    </a:cubicBezTo>
                    <a:cubicBezTo>
                      <a:pt x="135" y="281"/>
                      <a:pt x="163" y="303"/>
                      <a:pt x="197" y="303"/>
                    </a:cubicBezTo>
                    <a:cubicBezTo>
                      <a:pt x="261" y="303"/>
                      <a:pt x="261" y="303"/>
                      <a:pt x="261" y="303"/>
                    </a:cubicBezTo>
                    <a:cubicBezTo>
                      <a:pt x="261" y="453"/>
                      <a:pt x="261" y="453"/>
                      <a:pt x="261" y="453"/>
                    </a:cubicBezTo>
                    <a:cubicBezTo>
                      <a:pt x="230" y="453"/>
                      <a:pt x="230" y="453"/>
                      <a:pt x="230" y="453"/>
                    </a:cubicBezTo>
                    <a:cubicBezTo>
                      <a:pt x="209" y="453"/>
                      <a:pt x="191" y="439"/>
                      <a:pt x="191" y="422"/>
                    </a:cubicBezTo>
                    <a:cubicBezTo>
                      <a:pt x="191" y="378"/>
                      <a:pt x="191" y="378"/>
                      <a:pt x="191" y="378"/>
                    </a:cubicBezTo>
                    <a:cubicBezTo>
                      <a:pt x="135" y="378"/>
                      <a:pt x="135" y="378"/>
                      <a:pt x="135" y="378"/>
                    </a:cubicBezTo>
                    <a:cubicBezTo>
                      <a:pt x="135" y="449"/>
                      <a:pt x="135" y="449"/>
                      <a:pt x="135" y="449"/>
                    </a:cubicBezTo>
                    <a:cubicBezTo>
                      <a:pt x="135" y="476"/>
                      <a:pt x="162" y="498"/>
                      <a:pt x="197" y="498"/>
                    </a:cubicBezTo>
                    <a:lnTo>
                      <a:pt x="261" y="4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68"/>
              <p:cNvSpPr>
                <a:spLocks/>
              </p:cNvSpPr>
              <p:nvPr/>
            </p:nvSpPr>
            <p:spPr bwMode="auto">
              <a:xfrm>
                <a:off x="960438" y="1100138"/>
                <a:ext cx="49213" cy="106362"/>
              </a:xfrm>
              <a:custGeom>
                <a:avLst/>
                <a:gdLst>
                  <a:gd name="T0" fmla="*/ 69 w 69"/>
                  <a:gd name="T1" fmla="*/ 0 h 150"/>
                  <a:gd name="T2" fmla="*/ 69 w 69"/>
                  <a:gd name="T3" fmla="*/ 150 h 150"/>
                  <a:gd name="T4" fmla="*/ 38 w 69"/>
                  <a:gd name="T5" fmla="*/ 150 h 150"/>
                  <a:gd name="T6" fmla="*/ 0 w 69"/>
                  <a:gd name="T7" fmla="*/ 119 h 150"/>
                  <a:gd name="T8" fmla="*/ 0 w 69"/>
                  <a:gd name="T9" fmla="*/ 30 h 150"/>
                  <a:gd name="T10" fmla="*/ 38 w 69"/>
                  <a:gd name="T11" fmla="*/ 0 h 150"/>
                  <a:gd name="T12" fmla="*/ 69 w 69"/>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69" h="150">
                    <a:moveTo>
                      <a:pt x="69" y="0"/>
                    </a:moveTo>
                    <a:cubicBezTo>
                      <a:pt x="69" y="150"/>
                      <a:pt x="69" y="150"/>
                      <a:pt x="69" y="150"/>
                    </a:cubicBezTo>
                    <a:cubicBezTo>
                      <a:pt x="38" y="150"/>
                      <a:pt x="38" y="150"/>
                      <a:pt x="38" y="150"/>
                    </a:cubicBezTo>
                    <a:cubicBezTo>
                      <a:pt x="17" y="150"/>
                      <a:pt x="0" y="136"/>
                      <a:pt x="0" y="119"/>
                    </a:cubicBezTo>
                    <a:cubicBezTo>
                      <a:pt x="0" y="30"/>
                      <a:pt x="0" y="30"/>
                      <a:pt x="0" y="30"/>
                    </a:cubicBezTo>
                    <a:cubicBezTo>
                      <a:pt x="0" y="14"/>
                      <a:pt x="17" y="0"/>
                      <a:pt x="38" y="0"/>
                    </a:cubicBezTo>
                    <a:lnTo>
                      <a:pt x="6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69"/>
              <p:cNvSpPr>
                <a:spLocks/>
              </p:cNvSpPr>
              <p:nvPr/>
            </p:nvSpPr>
            <p:spPr bwMode="auto">
              <a:xfrm>
                <a:off x="744538" y="1325563"/>
                <a:ext cx="122238" cy="266700"/>
              </a:xfrm>
              <a:custGeom>
                <a:avLst/>
                <a:gdLst>
                  <a:gd name="T0" fmla="*/ 0 w 172"/>
                  <a:gd name="T1" fmla="*/ 0 h 376"/>
                  <a:gd name="T2" fmla="*/ 172 w 172"/>
                  <a:gd name="T3" fmla="*/ 188 h 376"/>
                  <a:gd name="T4" fmla="*/ 0 w 172"/>
                  <a:gd name="T5" fmla="*/ 376 h 376"/>
                  <a:gd name="T6" fmla="*/ 0 w 172"/>
                  <a:gd name="T7" fmla="*/ 329 h 376"/>
                  <a:gd name="T8" fmla="*/ 42 w 172"/>
                  <a:gd name="T9" fmla="*/ 329 h 376"/>
                  <a:gd name="T10" fmla="*/ 83 w 172"/>
                  <a:gd name="T11" fmla="*/ 297 h 376"/>
                  <a:gd name="T12" fmla="*/ 83 w 172"/>
                  <a:gd name="T13" fmla="*/ 204 h 376"/>
                  <a:gd name="T14" fmla="*/ 42 w 172"/>
                  <a:gd name="T15" fmla="*/ 171 h 376"/>
                  <a:gd name="T16" fmla="*/ 0 w 172"/>
                  <a:gd name="T17" fmla="*/ 171 h 376"/>
                  <a:gd name="T18" fmla="*/ 0 w 172"/>
                  <a:gd name="T19" fmla="*/ 72 h 376"/>
                  <a:gd name="T20" fmla="*/ 20 w 172"/>
                  <a:gd name="T21" fmla="*/ 72 h 376"/>
                  <a:gd name="T22" fmla="*/ 46 w 172"/>
                  <a:gd name="T23" fmla="*/ 92 h 376"/>
                  <a:gd name="T24" fmla="*/ 46 w 172"/>
                  <a:gd name="T25" fmla="*/ 122 h 376"/>
                  <a:gd name="T26" fmla="*/ 83 w 172"/>
                  <a:gd name="T27" fmla="*/ 122 h 376"/>
                  <a:gd name="T28" fmla="*/ 83 w 172"/>
                  <a:gd name="T29" fmla="*/ 75 h 376"/>
                  <a:gd name="T30" fmla="*/ 42 w 172"/>
                  <a:gd name="T31" fmla="*/ 43 h 376"/>
                  <a:gd name="T32" fmla="*/ 0 w 172"/>
                  <a:gd name="T33" fmla="*/ 43 h 376"/>
                  <a:gd name="T34" fmla="*/ 0 w 172"/>
                  <a:gd name="T35"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376">
                    <a:moveTo>
                      <a:pt x="0" y="0"/>
                    </a:moveTo>
                    <a:cubicBezTo>
                      <a:pt x="96" y="8"/>
                      <a:pt x="172" y="89"/>
                      <a:pt x="172" y="188"/>
                    </a:cubicBezTo>
                    <a:cubicBezTo>
                      <a:pt x="172" y="286"/>
                      <a:pt x="96" y="367"/>
                      <a:pt x="0" y="376"/>
                    </a:cubicBezTo>
                    <a:cubicBezTo>
                      <a:pt x="0" y="329"/>
                      <a:pt x="0" y="329"/>
                      <a:pt x="0" y="329"/>
                    </a:cubicBezTo>
                    <a:cubicBezTo>
                      <a:pt x="42" y="329"/>
                      <a:pt x="42" y="329"/>
                      <a:pt x="42" y="329"/>
                    </a:cubicBezTo>
                    <a:cubicBezTo>
                      <a:pt x="64" y="329"/>
                      <a:pt x="83" y="315"/>
                      <a:pt x="83" y="297"/>
                    </a:cubicBezTo>
                    <a:cubicBezTo>
                      <a:pt x="83" y="204"/>
                      <a:pt x="83" y="204"/>
                      <a:pt x="83" y="204"/>
                    </a:cubicBezTo>
                    <a:cubicBezTo>
                      <a:pt x="83" y="186"/>
                      <a:pt x="64" y="171"/>
                      <a:pt x="42" y="171"/>
                    </a:cubicBezTo>
                    <a:cubicBezTo>
                      <a:pt x="0" y="171"/>
                      <a:pt x="0" y="171"/>
                      <a:pt x="0" y="171"/>
                    </a:cubicBezTo>
                    <a:cubicBezTo>
                      <a:pt x="0" y="72"/>
                      <a:pt x="0" y="72"/>
                      <a:pt x="0" y="72"/>
                    </a:cubicBezTo>
                    <a:cubicBezTo>
                      <a:pt x="20" y="72"/>
                      <a:pt x="20" y="72"/>
                      <a:pt x="20" y="72"/>
                    </a:cubicBezTo>
                    <a:cubicBezTo>
                      <a:pt x="34" y="72"/>
                      <a:pt x="46" y="81"/>
                      <a:pt x="46" y="92"/>
                    </a:cubicBezTo>
                    <a:cubicBezTo>
                      <a:pt x="46" y="122"/>
                      <a:pt x="46" y="122"/>
                      <a:pt x="46" y="122"/>
                    </a:cubicBezTo>
                    <a:cubicBezTo>
                      <a:pt x="83" y="122"/>
                      <a:pt x="83" y="122"/>
                      <a:pt x="83" y="122"/>
                    </a:cubicBezTo>
                    <a:cubicBezTo>
                      <a:pt x="83" y="75"/>
                      <a:pt x="83" y="75"/>
                      <a:pt x="83" y="75"/>
                    </a:cubicBezTo>
                    <a:cubicBezTo>
                      <a:pt x="83" y="57"/>
                      <a:pt x="65" y="43"/>
                      <a:pt x="42" y="43"/>
                    </a:cubicBezTo>
                    <a:cubicBezTo>
                      <a:pt x="0" y="43"/>
                      <a:pt x="0" y="43"/>
                      <a:pt x="0" y="43"/>
                    </a:cubicBez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70"/>
              <p:cNvSpPr>
                <a:spLocks/>
              </p:cNvSpPr>
              <p:nvPr/>
            </p:nvSpPr>
            <p:spPr bwMode="auto">
              <a:xfrm>
                <a:off x="744538" y="1468438"/>
                <a:ext cx="33338" cy="69850"/>
              </a:xfrm>
              <a:custGeom>
                <a:avLst/>
                <a:gdLst>
                  <a:gd name="T0" fmla="*/ 46 w 46"/>
                  <a:gd name="T1" fmla="*/ 20 h 99"/>
                  <a:gd name="T2" fmla="*/ 46 w 46"/>
                  <a:gd name="T3" fmla="*/ 78 h 99"/>
                  <a:gd name="T4" fmla="*/ 20 w 46"/>
                  <a:gd name="T5" fmla="*/ 99 h 99"/>
                  <a:gd name="T6" fmla="*/ 0 w 46"/>
                  <a:gd name="T7" fmla="*/ 99 h 99"/>
                  <a:gd name="T8" fmla="*/ 0 w 46"/>
                  <a:gd name="T9" fmla="*/ 0 h 99"/>
                  <a:gd name="T10" fmla="*/ 20 w 46"/>
                  <a:gd name="T11" fmla="*/ 0 h 99"/>
                  <a:gd name="T12" fmla="*/ 46 w 46"/>
                  <a:gd name="T13" fmla="*/ 20 h 99"/>
                </a:gdLst>
                <a:ahLst/>
                <a:cxnLst>
                  <a:cxn ang="0">
                    <a:pos x="T0" y="T1"/>
                  </a:cxn>
                  <a:cxn ang="0">
                    <a:pos x="T2" y="T3"/>
                  </a:cxn>
                  <a:cxn ang="0">
                    <a:pos x="T4" y="T5"/>
                  </a:cxn>
                  <a:cxn ang="0">
                    <a:pos x="T6" y="T7"/>
                  </a:cxn>
                  <a:cxn ang="0">
                    <a:pos x="T8" y="T9"/>
                  </a:cxn>
                  <a:cxn ang="0">
                    <a:pos x="T10" y="T11"/>
                  </a:cxn>
                  <a:cxn ang="0">
                    <a:pos x="T12" y="T13"/>
                  </a:cxn>
                </a:cxnLst>
                <a:rect l="0" t="0" r="r" b="b"/>
                <a:pathLst>
                  <a:path w="46" h="99">
                    <a:moveTo>
                      <a:pt x="46" y="20"/>
                    </a:moveTo>
                    <a:cubicBezTo>
                      <a:pt x="46" y="78"/>
                      <a:pt x="46" y="78"/>
                      <a:pt x="46" y="78"/>
                    </a:cubicBezTo>
                    <a:cubicBezTo>
                      <a:pt x="46" y="90"/>
                      <a:pt x="34" y="99"/>
                      <a:pt x="20" y="99"/>
                    </a:cubicBezTo>
                    <a:cubicBezTo>
                      <a:pt x="0" y="99"/>
                      <a:pt x="0" y="99"/>
                      <a:pt x="0" y="99"/>
                    </a:cubicBezTo>
                    <a:cubicBezTo>
                      <a:pt x="0" y="0"/>
                      <a:pt x="0" y="0"/>
                      <a:pt x="0" y="0"/>
                    </a:cubicBezTo>
                    <a:cubicBezTo>
                      <a:pt x="20" y="0"/>
                      <a:pt x="20" y="0"/>
                      <a:pt x="20" y="0"/>
                    </a:cubicBezTo>
                    <a:cubicBezTo>
                      <a:pt x="34" y="0"/>
                      <a:pt x="46" y="9"/>
                      <a:pt x="46" y="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71"/>
              <p:cNvSpPr>
                <a:spLocks/>
              </p:cNvSpPr>
              <p:nvPr/>
            </p:nvSpPr>
            <p:spPr bwMode="auto">
              <a:xfrm>
                <a:off x="600075" y="1325563"/>
                <a:ext cx="122238" cy="266700"/>
              </a:xfrm>
              <a:custGeom>
                <a:avLst/>
                <a:gdLst>
                  <a:gd name="T0" fmla="*/ 172 w 172"/>
                  <a:gd name="T1" fmla="*/ 329 h 376"/>
                  <a:gd name="T2" fmla="*/ 172 w 172"/>
                  <a:gd name="T3" fmla="*/ 376 h 376"/>
                  <a:gd name="T4" fmla="*/ 0 w 172"/>
                  <a:gd name="T5" fmla="*/ 188 h 376"/>
                  <a:gd name="T6" fmla="*/ 172 w 172"/>
                  <a:gd name="T7" fmla="*/ 0 h 376"/>
                  <a:gd name="T8" fmla="*/ 172 w 172"/>
                  <a:gd name="T9" fmla="*/ 43 h 376"/>
                  <a:gd name="T10" fmla="*/ 130 w 172"/>
                  <a:gd name="T11" fmla="*/ 43 h 376"/>
                  <a:gd name="T12" fmla="*/ 89 w 172"/>
                  <a:gd name="T13" fmla="*/ 75 h 376"/>
                  <a:gd name="T14" fmla="*/ 89 w 172"/>
                  <a:gd name="T15" fmla="*/ 168 h 376"/>
                  <a:gd name="T16" fmla="*/ 130 w 172"/>
                  <a:gd name="T17" fmla="*/ 201 h 376"/>
                  <a:gd name="T18" fmla="*/ 172 w 172"/>
                  <a:gd name="T19" fmla="*/ 201 h 376"/>
                  <a:gd name="T20" fmla="*/ 172 w 172"/>
                  <a:gd name="T21" fmla="*/ 300 h 376"/>
                  <a:gd name="T22" fmla="*/ 151 w 172"/>
                  <a:gd name="T23" fmla="*/ 300 h 376"/>
                  <a:gd name="T24" fmla="*/ 126 w 172"/>
                  <a:gd name="T25" fmla="*/ 279 h 376"/>
                  <a:gd name="T26" fmla="*/ 126 w 172"/>
                  <a:gd name="T27" fmla="*/ 250 h 376"/>
                  <a:gd name="T28" fmla="*/ 89 w 172"/>
                  <a:gd name="T29" fmla="*/ 250 h 376"/>
                  <a:gd name="T30" fmla="*/ 89 w 172"/>
                  <a:gd name="T31" fmla="*/ 297 h 376"/>
                  <a:gd name="T32" fmla="*/ 129 w 172"/>
                  <a:gd name="T33" fmla="*/ 329 h 376"/>
                  <a:gd name="T34" fmla="*/ 172 w 172"/>
                  <a:gd name="T35" fmla="*/ 329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2" h="376">
                    <a:moveTo>
                      <a:pt x="172" y="329"/>
                    </a:moveTo>
                    <a:cubicBezTo>
                      <a:pt x="172" y="376"/>
                      <a:pt x="172" y="376"/>
                      <a:pt x="172" y="376"/>
                    </a:cubicBezTo>
                    <a:cubicBezTo>
                      <a:pt x="75" y="367"/>
                      <a:pt x="0" y="286"/>
                      <a:pt x="0" y="188"/>
                    </a:cubicBezTo>
                    <a:cubicBezTo>
                      <a:pt x="0" y="89"/>
                      <a:pt x="75" y="8"/>
                      <a:pt x="172" y="0"/>
                    </a:cubicBezTo>
                    <a:cubicBezTo>
                      <a:pt x="172" y="43"/>
                      <a:pt x="172" y="43"/>
                      <a:pt x="172" y="43"/>
                    </a:cubicBezTo>
                    <a:cubicBezTo>
                      <a:pt x="130" y="43"/>
                      <a:pt x="130" y="43"/>
                      <a:pt x="130" y="43"/>
                    </a:cubicBezTo>
                    <a:cubicBezTo>
                      <a:pt x="107" y="43"/>
                      <a:pt x="89" y="57"/>
                      <a:pt x="89" y="75"/>
                    </a:cubicBezTo>
                    <a:cubicBezTo>
                      <a:pt x="89" y="168"/>
                      <a:pt x="89" y="168"/>
                      <a:pt x="89" y="168"/>
                    </a:cubicBezTo>
                    <a:cubicBezTo>
                      <a:pt x="89" y="186"/>
                      <a:pt x="107" y="201"/>
                      <a:pt x="130" y="201"/>
                    </a:cubicBezTo>
                    <a:cubicBezTo>
                      <a:pt x="172" y="201"/>
                      <a:pt x="172" y="201"/>
                      <a:pt x="172" y="201"/>
                    </a:cubicBezTo>
                    <a:cubicBezTo>
                      <a:pt x="172" y="300"/>
                      <a:pt x="172" y="300"/>
                      <a:pt x="172" y="300"/>
                    </a:cubicBezTo>
                    <a:cubicBezTo>
                      <a:pt x="151" y="300"/>
                      <a:pt x="151" y="300"/>
                      <a:pt x="151" y="300"/>
                    </a:cubicBezTo>
                    <a:cubicBezTo>
                      <a:pt x="137" y="300"/>
                      <a:pt x="126" y="291"/>
                      <a:pt x="126" y="279"/>
                    </a:cubicBezTo>
                    <a:cubicBezTo>
                      <a:pt x="126" y="250"/>
                      <a:pt x="126" y="250"/>
                      <a:pt x="126" y="250"/>
                    </a:cubicBezTo>
                    <a:cubicBezTo>
                      <a:pt x="89" y="250"/>
                      <a:pt x="89" y="250"/>
                      <a:pt x="89" y="250"/>
                    </a:cubicBezTo>
                    <a:cubicBezTo>
                      <a:pt x="89" y="297"/>
                      <a:pt x="89" y="297"/>
                      <a:pt x="89" y="297"/>
                    </a:cubicBezTo>
                    <a:cubicBezTo>
                      <a:pt x="89" y="315"/>
                      <a:pt x="107" y="329"/>
                      <a:pt x="129" y="329"/>
                    </a:cubicBezTo>
                    <a:lnTo>
                      <a:pt x="17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72"/>
              <p:cNvSpPr>
                <a:spLocks/>
              </p:cNvSpPr>
              <p:nvPr/>
            </p:nvSpPr>
            <p:spPr bwMode="auto">
              <a:xfrm>
                <a:off x="688975" y="1376363"/>
                <a:ext cx="33338" cy="71437"/>
              </a:xfrm>
              <a:custGeom>
                <a:avLst/>
                <a:gdLst>
                  <a:gd name="T0" fmla="*/ 46 w 46"/>
                  <a:gd name="T1" fmla="*/ 0 h 99"/>
                  <a:gd name="T2" fmla="*/ 46 w 46"/>
                  <a:gd name="T3" fmla="*/ 99 h 99"/>
                  <a:gd name="T4" fmla="*/ 26 w 46"/>
                  <a:gd name="T5" fmla="*/ 99 h 99"/>
                  <a:gd name="T6" fmla="*/ 0 w 46"/>
                  <a:gd name="T7" fmla="*/ 79 h 99"/>
                  <a:gd name="T8" fmla="*/ 0 w 46"/>
                  <a:gd name="T9" fmla="*/ 20 h 99"/>
                  <a:gd name="T10" fmla="*/ 26 w 46"/>
                  <a:gd name="T11" fmla="*/ 0 h 99"/>
                  <a:gd name="T12" fmla="*/ 46 w 46"/>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46" h="99">
                    <a:moveTo>
                      <a:pt x="46" y="0"/>
                    </a:moveTo>
                    <a:cubicBezTo>
                      <a:pt x="46" y="99"/>
                      <a:pt x="46" y="99"/>
                      <a:pt x="46" y="99"/>
                    </a:cubicBezTo>
                    <a:cubicBezTo>
                      <a:pt x="26" y="99"/>
                      <a:pt x="26" y="99"/>
                      <a:pt x="26" y="99"/>
                    </a:cubicBezTo>
                    <a:cubicBezTo>
                      <a:pt x="12" y="99"/>
                      <a:pt x="0" y="90"/>
                      <a:pt x="0" y="79"/>
                    </a:cubicBezTo>
                    <a:cubicBezTo>
                      <a:pt x="0" y="20"/>
                      <a:pt x="0" y="20"/>
                      <a:pt x="0" y="20"/>
                    </a:cubicBezTo>
                    <a:cubicBezTo>
                      <a:pt x="0" y="9"/>
                      <a:pt x="12" y="0"/>
                      <a:pt x="26" y="0"/>
                    </a:cubicBezTo>
                    <a:lnTo>
                      <a:pt x="4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1" name="矩形 50"/>
          <p:cNvSpPr/>
          <p:nvPr/>
        </p:nvSpPr>
        <p:spPr>
          <a:xfrm>
            <a:off x="6457931" y="2840665"/>
            <a:ext cx="4145950" cy="1384995"/>
          </a:xfrm>
          <a:prstGeom prst="rect">
            <a:avLst/>
          </a:prstGeom>
        </p:spPr>
        <p:txBody>
          <a:bodyPr wrap="square">
            <a:spAutoFit/>
          </a:bodyPr>
          <a:lstStyle/>
          <a:p>
            <a:pPr marL="342900" indent="-342900">
              <a:buAutoNum type="arabicPeriod"/>
            </a:pPr>
            <a:r>
              <a:rPr lang="zh-CN" altLang="en-US" sz="1400" dirty="0" smtClean="0">
                <a:latin typeface="华文细黑" panose="02010600040101010101" pitchFamily="2" charset="-122"/>
                <a:ea typeface="华文细黑" panose="02010600040101010101" pitchFamily="2" charset="-122"/>
              </a:rPr>
              <a:t>和</a:t>
            </a:r>
            <a:r>
              <a:rPr lang="en-US" altLang="zh-CN" sz="1400" dirty="0" err="1">
                <a:latin typeface="华文细黑" panose="02010600040101010101" pitchFamily="2" charset="-122"/>
                <a:ea typeface="华文细黑" panose="02010600040101010101" pitchFamily="2" charset="-122"/>
              </a:rPr>
              <a:t>ps</a:t>
            </a:r>
            <a:r>
              <a:rPr lang="zh-CN" altLang="en-US" sz="1400" dirty="0">
                <a:latin typeface="华文细黑" panose="02010600040101010101" pitchFamily="2" charset="-122"/>
                <a:ea typeface="华文细黑" panose="02010600040101010101" pitchFamily="2" charset="-122"/>
              </a:rPr>
              <a:t>相比修改图片比较简单，对电脑的消耗也比较</a:t>
            </a:r>
            <a:r>
              <a:rPr lang="zh-CN" altLang="en-US" sz="1400" dirty="0" smtClean="0">
                <a:latin typeface="华文细黑" panose="02010600040101010101" pitchFamily="2" charset="-122"/>
                <a:ea typeface="华文细黑" panose="02010600040101010101" pitchFamily="2" charset="-122"/>
              </a:rPr>
              <a:t>小</a:t>
            </a:r>
            <a:endParaRPr lang="en-US" altLang="zh-CN" sz="1400" dirty="0" smtClean="0">
              <a:latin typeface="华文细黑" panose="02010600040101010101" pitchFamily="2" charset="-122"/>
              <a:ea typeface="华文细黑" panose="02010600040101010101" pitchFamily="2" charset="-122"/>
            </a:endParaRPr>
          </a:p>
          <a:p>
            <a:pPr marL="342900" indent="-342900">
              <a:buAutoNum type="arabicPeriod"/>
            </a:pPr>
            <a:r>
              <a:rPr lang="zh-CN" altLang="en-US" sz="1400" dirty="0" smtClean="0">
                <a:latin typeface="华文细黑" panose="02010600040101010101" pitchFamily="2" charset="-122"/>
                <a:ea typeface="华文细黑" panose="02010600040101010101" pitchFamily="2" charset="-122"/>
              </a:rPr>
              <a:t>矢量</a:t>
            </a:r>
            <a:r>
              <a:rPr lang="zh-CN" altLang="en-US" sz="1400" dirty="0">
                <a:latin typeface="华文细黑" panose="02010600040101010101" pitchFamily="2" charset="-122"/>
                <a:ea typeface="华文细黑" panose="02010600040101010101" pitchFamily="2" charset="-122"/>
              </a:rPr>
              <a:t>软件</a:t>
            </a:r>
            <a:r>
              <a:rPr lang="zh-CN" altLang="en-US" sz="1400" dirty="0" smtClean="0">
                <a:latin typeface="华文细黑" panose="02010600040101010101" pitchFamily="2" charset="-122"/>
                <a:ea typeface="华文细黑" panose="02010600040101010101" pitchFamily="2" charset="-122"/>
              </a:rPr>
              <a:t>，画</a:t>
            </a:r>
            <a:r>
              <a:rPr lang="zh-CN" altLang="en-US" sz="1400" dirty="0">
                <a:latin typeface="华文细黑" panose="02010600040101010101" pitchFamily="2" charset="-122"/>
                <a:ea typeface="华文细黑" panose="02010600040101010101" pitchFamily="2" charset="-122"/>
              </a:rPr>
              <a:t>出来的东西不受分辨率的</a:t>
            </a:r>
            <a:r>
              <a:rPr lang="zh-CN" altLang="en-US" sz="1400" dirty="0" smtClean="0">
                <a:latin typeface="华文细黑" panose="02010600040101010101" pitchFamily="2" charset="-122"/>
                <a:ea typeface="华文细黑" panose="02010600040101010101" pitchFamily="2" charset="-122"/>
              </a:rPr>
              <a:t>限制</a:t>
            </a:r>
            <a:endParaRPr lang="en-US" altLang="zh-CN" sz="1400" dirty="0" smtClean="0">
              <a:latin typeface="华文细黑" panose="02010600040101010101" pitchFamily="2" charset="-122"/>
              <a:ea typeface="华文细黑" panose="02010600040101010101" pitchFamily="2" charset="-122"/>
            </a:endParaRPr>
          </a:p>
          <a:p>
            <a:pPr marL="342900" indent="-342900">
              <a:buAutoNum type="arabicPeriod"/>
            </a:pPr>
            <a:r>
              <a:rPr lang="zh-CN" altLang="en-US" sz="1400" dirty="0" smtClean="0">
                <a:latin typeface="华文细黑" panose="02010600040101010101" pitchFamily="2" charset="-122"/>
                <a:ea typeface="华文细黑" panose="02010600040101010101" pitchFamily="2" charset="-122"/>
              </a:rPr>
              <a:t>抗</a:t>
            </a:r>
            <a:r>
              <a:rPr lang="zh-CN" altLang="en-US" sz="1400" dirty="0">
                <a:latin typeface="华文细黑" panose="02010600040101010101" pitchFamily="2" charset="-122"/>
                <a:ea typeface="华文细黑" panose="02010600040101010101" pitchFamily="2" charset="-122"/>
              </a:rPr>
              <a:t>死机，死机后开机直接打开</a:t>
            </a:r>
            <a:r>
              <a:rPr lang="en-US" altLang="zh-CN" sz="1400" dirty="0">
                <a:latin typeface="华文细黑" panose="02010600040101010101" pitchFamily="2" charset="-122"/>
                <a:ea typeface="华文细黑" panose="02010600040101010101" pitchFamily="2" charset="-122"/>
              </a:rPr>
              <a:t>id</a:t>
            </a:r>
            <a:r>
              <a:rPr lang="zh-CN" altLang="en-US" sz="1400" dirty="0">
                <a:latin typeface="华文细黑" panose="02010600040101010101" pitchFamily="2" charset="-122"/>
                <a:ea typeface="华文细黑" panose="02010600040101010101" pitchFamily="2" charset="-122"/>
              </a:rPr>
              <a:t>软件可以将之前编辑的文本找回，即使你从未保存</a:t>
            </a:r>
            <a:r>
              <a:rPr lang="zh-CN" altLang="en-US" sz="1400" dirty="0" smtClean="0">
                <a:latin typeface="华文细黑" panose="02010600040101010101" pitchFamily="2" charset="-122"/>
                <a:ea typeface="华文细黑" panose="02010600040101010101" pitchFamily="2" charset="-122"/>
              </a:rPr>
              <a:t>过</a:t>
            </a:r>
            <a:endParaRPr lang="zh-CN" altLang="en-US" sz="1400" dirty="0">
              <a:latin typeface="华文细黑" panose="02010600040101010101" pitchFamily="2" charset="-122"/>
              <a:ea typeface="华文细黑" panose="02010600040101010101" pitchFamily="2" charset="-122"/>
            </a:endParaRPr>
          </a:p>
          <a:p>
            <a:endParaRPr lang="zh-CN" altLang="en-US" sz="1400" dirty="0">
              <a:latin typeface="华文细黑" panose="02010600040101010101" pitchFamily="2" charset="-122"/>
              <a:ea typeface="华文细黑" panose="02010600040101010101" pitchFamily="2" charset="-122"/>
            </a:endParaRPr>
          </a:p>
        </p:txBody>
      </p:sp>
      <p:sp>
        <p:nvSpPr>
          <p:cNvPr id="52" name="文本框 51"/>
          <p:cNvSpPr txBox="1"/>
          <p:nvPr/>
        </p:nvSpPr>
        <p:spPr>
          <a:xfrm>
            <a:off x="6434673" y="1546629"/>
            <a:ext cx="3655168" cy="1107996"/>
          </a:xfrm>
          <a:prstGeom prst="rect">
            <a:avLst/>
          </a:prstGeom>
          <a:noFill/>
        </p:spPr>
        <p:txBody>
          <a:bodyPr wrap="none" rtlCol="0">
            <a:spAutoFit/>
          </a:bodyPr>
          <a:lstStyle/>
          <a:p>
            <a:r>
              <a:rPr lang="en-US" altLang="zh-CN" sz="6600" dirty="0" smtClean="0">
                <a:solidFill>
                  <a:srgbClr val="FF0066"/>
                </a:solidFill>
              </a:rPr>
              <a:t>InDesign</a:t>
            </a:r>
            <a:endParaRPr lang="zh-CN" altLang="en-US" sz="6600" dirty="0">
              <a:solidFill>
                <a:srgbClr val="FF0066"/>
              </a:solidFill>
            </a:endParaRPr>
          </a:p>
        </p:txBody>
      </p:sp>
      <p:sp>
        <p:nvSpPr>
          <p:cNvPr id="53" name="文本框 52"/>
          <p:cNvSpPr txBox="1"/>
          <p:nvPr/>
        </p:nvSpPr>
        <p:spPr>
          <a:xfrm>
            <a:off x="6457931" y="2423793"/>
            <a:ext cx="2339102" cy="461665"/>
          </a:xfrm>
          <a:prstGeom prst="rect">
            <a:avLst/>
          </a:prstGeom>
          <a:noFill/>
        </p:spPr>
        <p:txBody>
          <a:bodyPr wrap="none" rtlCol="0">
            <a:spAutoFit/>
          </a:bodyPr>
          <a:lstStyle/>
          <a:p>
            <a:r>
              <a:rPr lang="zh-CN" altLang="en-US" sz="2400" dirty="0">
                <a:solidFill>
                  <a:srgbClr val="FF0066"/>
                </a:solidFill>
              </a:rPr>
              <a:t>是一款排版软件</a:t>
            </a:r>
          </a:p>
        </p:txBody>
      </p:sp>
      <p:sp>
        <p:nvSpPr>
          <p:cNvPr id="57" name="矩形 56"/>
          <p:cNvSpPr/>
          <p:nvPr/>
        </p:nvSpPr>
        <p:spPr>
          <a:xfrm>
            <a:off x="6481189" y="5335744"/>
            <a:ext cx="4145950" cy="1169551"/>
          </a:xfrm>
          <a:prstGeom prst="rect">
            <a:avLst/>
          </a:prstGeom>
        </p:spPr>
        <p:txBody>
          <a:bodyPr wrap="square">
            <a:spAutoFit/>
          </a:bodyPr>
          <a:lstStyle/>
          <a:p>
            <a:r>
              <a:rPr lang="en-US" altLang="zh-CN" sz="1400" dirty="0" smtClean="0">
                <a:latin typeface="华文细黑" panose="02010600040101010101" pitchFamily="2" charset="-122"/>
                <a:ea typeface="华文细黑" panose="02010600040101010101" pitchFamily="2" charset="-122"/>
              </a:rPr>
              <a:t>1. </a:t>
            </a:r>
            <a:r>
              <a:rPr lang="zh-CN" altLang="en-US" sz="1400" dirty="0" smtClean="0">
                <a:latin typeface="华文细黑" panose="02010600040101010101" pitchFamily="2" charset="-122"/>
                <a:ea typeface="华文细黑" panose="02010600040101010101" pitchFamily="2" charset="-122"/>
              </a:rPr>
              <a:t>菜单</a:t>
            </a:r>
            <a:r>
              <a:rPr lang="en-US" altLang="zh-CN" sz="1400" dirty="0" smtClean="0">
                <a:latin typeface="华文细黑" panose="02010600040101010101" pitchFamily="2" charset="-122"/>
                <a:ea typeface="华文细黑" panose="02010600040101010101" pitchFamily="2" charset="-122"/>
              </a:rPr>
              <a:t>-</a:t>
            </a:r>
            <a:r>
              <a:rPr lang="zh-CN" altLang="en-US" sz="1400" dirty="0" smtClean="0">
                <a:latin typeface="华文细黑" panose="02010600040101010101" pitchFamily="2" charset="-122"/>
                <a:ea typeface="华文细黑" panose="02010600040101010101" pitchFamily="2" charset="-122"/>
              </a:rPr>
              <a:t>窗口</a:t>
            </a:r>
            <a:r>
              <a:rPr lang="zh-CN" altLang="en-US" sz="1400" dirty="0">
                <a:latin typeface="华文细黑" panose="02010600040101010101" pitchFamily="2" charset="-122"/>
                <a:ea typeface="华文细黑" panose="02010600040101010101" pitchFamily="2" charset="-122"/>
              </a:rPr>
              <a:t> </a:t>
            </a:r>
            <a:r>
              <a:rPr lang="en-US" altLang="zh-CN" sz="1400" dirty="0" smtClean="0">
                <a:latin typeface="华文细黑" panose="02010600040101010101" pitchFamily="2" charset="-122"/>
                <a:ea typeface="华文细黑" panose="02010600040101010101" pitchFamily="2" charset="-122"/>
              </a:rPr>
              <a:t>-</a:t>
            </a:r>
            <a:r>
              <a:rPr lang="zh-CN" altLang="en-US" sz="1400" dirty="0" smtClean="0">
                <a:latin typeface="华文细黑" panose="02010600040101010101" pitchFamily="2" charset="-122"/>
                <a:ea typeface="华文细黑" panose="02010600040101010101" pitchFamily="2" charset="-122"/>
              </a:rPr>
              <a:t>点击</a:t>
            </a:r>
            <a:r>
              <a:rPr lang="zh-CN" altLang="en-US" sz="1400" dirty="0">
                <a:latin typeface="华文细黑" panose="02010600040101010101" pitchFamily="2" charset="-122"/>
                <a:ea typeface="华文细黑" panose="02010600040101010101" pitchFamily="2" charset="-122"/>
              </a:rPr>
              <a:t>需要的工具，会弹出一个小</a:t>
            </a:r>
            <a:r>
              <a:rPr lang="zh-CN" altLang="en-US" sz="1400" dirty="0" smtClean="0">
                <a:latin typeface="华文细黑" panose="02010600040101010101" pitchFamily="2" charset="-122"/>
                <a:ea typeface="华文细黑" panose="02010600040101010101" pitchFamily="2" charset="-122"/>
              </a:rPr>
              <a:t>窗口</a:t>
            </a:r>
            <a:endParaRPr lang="en-US" altLang="zh-CN" sz="1400" dirty="0" smtClean="0">
              <a:latin typeface="华文细黑" panose="02010600040101010101" pitchFamily="2" charset="-122"/>
              <a:ea typeface="华文细黑" panose="02010600040101010101" pitchFamily="2" charset="-122"/>
            </a:endParaRPr>
          </a:p>
          <a:p>
            <a:r>
              <a:rPr lang="en-US" altLang="zh-CN" sz="1400" dirty="0" smtClean="0">
                <a:latin typeface="华文细黑" panose="02010600040101010101" pitchFamily="2" charset="-122"/>
                <a:ea typeface="华文细黑" panose="02010600040101010101" pitchFamily="2" charset="-122"/>
              </a:rPr>
              <a:t>2. </a:t>
            </a:r>
            <a:r>
              <a:rPr lang="zh-CN" altLang="en-US" sz="1400" dirty="0" smtClean="0">
                <a:latin typeface="华文细黑" panose="02010600040101010101" pitchFamily="2" charset="-122"/>
                <a:ea typeface="华文细黑" panose="02010600040101010101" pitchFamily="2" charset="-122"/>
              </a:rPr>
              <a:t>点击</a:t>
            </a:r>
            <a:r>
              <a:rPr lang="zh-CN" altLang="en-US" sz="1400" dirty="0">
                <a:latin typeface="华文细黑" panose="02010600040101010101" pitchFamily="2" charset="-122"/>
                <a:ea typeface="华文细黑" panose="02010600040101010101" pitchFamily="2" charset="-122"/>
              </a:rPr>
              <a:t>小窗口上方，拖动放入右边的工具栏</a:t>
            </a:r>
            <a:r>
              <a:rPr lang="zh-CN" altLang="en-US" sz="1400" dirty="0" smtClean="0">
                <a:latin typeface="华文细黑" panose="02010600040101010101" pitchFamily="2" charset="-122"/>
                <a:ea typeface="华文细黑" panose="02010600040101010101" pitchFamily="2" charset="-122"/>
              </a:rPr>
              <a:t>，</a:t>
            </a:r>
            <a:endParaRPr lang="en-US" altLang="zh-CN" sz="1400" dirty="0" smtClean="0">
              <a:latin typeface="华文细黑" panose="02010600040101010101" pitchFamily="2" charset="-122"/>
              <a:ea typeface="华文细黑" panose="02010600040101010101" pitchFamily="2" charset="-122"/>
            </a:endParaRPr>
          </a:p>
          <a:p>
            <a:r>
              <a:rPr lang="en-US" altLang="zh-CN" sz="1400" dirty="0">
                <a:latin typeface="华文细黑" panose="02010600040101010101" pitchFamily="2" charset="-122"/>
                <a:ea typeface="华文细黑" panose="02010600040101010101" pitchFamily="2" charset="-122"/>
              </a:rPr>
              <a:t>3</a:t>
            </a:r>
            <a:r>
              <a:rPr lang="en-US" altLang="zh-CN" sz="1400" dirty="0" smtClean="0">
                <a:latin typeface="华文细黑" panose="02010600040101010101" pitchFamily="2" charset="-122"/>
                <a:ea typeface="华文细黑" panose="02010600040101010101" pitchFamily="2" charset="-122"/>
              </a:rPr>
              <a:t>. </a:t>
            </a:r>
            <a:r>
              <a:rPr lang="zh-CN" altLang="en-US" sz="1400" dirty="0" smtClean="0">
                <a:latin typeface="华文细黑" panose="02010600040101010101" pitchFamily="2" charset="-122"/>
                <a:ea typeface="华文细黑" panose="02010600040101010101" pitchFamily="2" charset="-122"/>
              </a:rPr>
              <a:t>也</a:t>
            </a:r>
            <a:r>
              <a:rPr lang="zh-CN" altLang="en-US" sz="1400" dirty="0">
                <a:latin typeface="华文细黑" panose="02010600040101010101" pitchFamily="2" charset="-122"/>
                <a:ea typeface="华文细黑" panose="02010600040101010101" pitchFamily="2" charset="-122"/>
              </a:rPr>
              <a:t>可点击右上角基本功能旁边的小箭头选择默认的</a:t>
            </a:r>
            <a:r>
              <a:rPr lang="zh-CN" altLang="en-US" sz="1400" dirty="0" smtClean="0">
                <a:latin typeface="华文细黑" panose="02010600040101010101" pitchFamily="2" charset="-122"/>
                <a:ea typeface="华文细黑" panose="02010600040101010101" pitchFamily="2" charset="-122"/>
              </a:rPr>
              <a:t>工作区</a:t>
            </a:r>
            <a:endParaRPr lang="en-US" altLang="zh-CN" sz="1400" dirty="0" smtClean="0">
              <a:latin typeface="华文细黑" panose="02010600040101010101" pitchFamily="2" charset="-122"/>
              <a:ea typeface="华文细黑" panose="02010600040101010101" pitchFamily="2" charset="-122"/>
            </a:endParaRPr>
          </a:p>
          <a:p>
            <a:r>
              <a:rPr lang="en-US" altLang="zh-CN" sz="1400" dirty="0" smtClean="0">
                <a:latin typeface="华文细黑" panose="02010600040101010101" pitchFamily="2" charset="-122"/>
                <a:ea typeface="华文细黑" panose="02010600040101010101" pitchFamily="2" charset="-122"/>
              </a:rPr>
              <a:t>4. </a:t>
            </a:r>
            <a:r>
              <a:rPr lang="zh-CN" altLang="en-US" sz="1400" dirty="0" smtClean="0">
                <a:latin typeface="华文细黑" panose="02010600040101010101" pitchFamily="2" charset="-122"/>
                <a:ea typeface="华文细黑" panose="02010600040101010101" pitchFamily="2" charset="-122"/>
              </a:rPr>
              <a:t>也</a:t>
            </a:r>
            <a:r>
              <a:rPr lang="zh-CN" altLang="en-US" sz="1400" dirty="0">
                <a:latin typeface="华文细黑" panose="02010600040101010101" pitchFamily="2" charset="-122"/>
                <a:ea typeface="华文细黑" panose="02010600040101010101" pitchFamily="2" charset="-122"/>
              </a:rPr>
              <a:t>可以看自己的实际情况新建一个工作区</a:t>
            </a:r>
          </a:p>
        </p:txBody>
      </p:sp>
      <p:sp>
        <p:nvSpPr>
          <p:cNvPr id="58" name="文本框 57"/>
          <p:cNvSpPr txBox="1"/>
          <p:nvPr/>
        </p:nvSpPr>
        <p:spPr>
          <a:xfrm>
            <a:off x="6457931" y="4041708"/>
            <a:ext cx="5006499" cy="1107996"/>
          </a:xfrm>
          <a:prstGeom prst="rect">
            <a:avLst/>
          </a:prstGeom>
          <a:noFill/>
        </p:spPr>
        <p:txBody>
          <a:bodyPr wrap="none" rtlCol="0">
            <a:spAutoFit/>
          </a:bodyPr>
          <a:lstStyle/>
          <a:p>
            <a:r>
              <a:rPr lang="en-US" altLang="zh-CN" sz="6600" dirty="0" smtClean="0">
                <a:solidFill>
                  <a:srgbClr val="FF0066"/>
                </a:solidFill>
              </a:rPr>
              <a:t>Preparation</a:t>
            </a:r>
            <a:endParaRPr lang="zh-CN" altLang="en-US" sz="6600" dirty="0">
              <a:solidFill>
                <a:srgbClr val="FF0066"/>
              </a:solidFill>
            </a:endParaRPr>
          </a:p>
        </p:txBody>
      </p:sp>
      <p:sp>
        <p:nvSpPr>
          <p:cNvPr id="59" name="文本框 58"/>
          <p:cNvSpPr txBox="1"/>
          <p:nvPr/>
        </p:nvSpPr>
        <p:spPr>
          <a:xfrm>
            <a:off x="6481189" y="4918872"/>
            <a:ext cx="1723549" cy="461665"/>
          </a:xfrm>
          <a:prstGeom prst="rect">
            <a:avLst/>
          </a:prstGeom>
          <a:noFill/>
        </p:spPr>
        <p:txBody>
          <a:bodyPr wrap="none" rtlCol="0">
            <a:spAutoFit/>
          </a:bodyPr>
          <a:lstStyle/>
          <a:p>
            <a:r>
              <a:rPr lang="zh-CN" altLang="en-US" sz="2400" dirty="0">
                <a:solidFill>
                  <a:srgbClr val="FF0066"/>
                </a:solidFill>
              </a:rPr>
              <a:t>工作区调整</a:t>
            </a:r>
          </a:p>
        </p:txBody>
      </p:sp>
      <p:sp>
        <p:nvSpPr>
          <p:cNvPr id="60" name="文本框 59"/>
          <p:cNvSpPr txBox="1"/>
          <p:nvPr/>
        </p:nvSpPr>
        <p:spPr>
          <a:xfrm>
            <a:off x="573206" y="341194"/>
            <a:ext cx="7520585" cy="707886"/>
          </a:xfrm>
          <a:prstGeom prst="rect">
            <a:avLst/>
          </a:prstGeom>
          <a:noFill/>
        </p:spPr>
        <p:txBody>
          <a:bodyPr wrap="none" rtlCol="0">
            <a:spAutoFit/>
          </a:bodyPr>
          <a:lstStyle/>
          <a:p>
            <a:r>
              <a:rPr lang="en-US" altLang="zh-CN" sz="4000" dirty="0" smtClean="0">
                <a:latin typeface="Broadway BT" panose="04040905080B02020502" pitchFamily="82" charset="0"/>
              </a:rPr>
              <a:t>Before knowing InDesign</a:t>
            </a:r>
            <a:endParaRPr lang="zh-CN" altLang="en-US" sz="4000" dirty="0">
              <a:latin typeface="Broadway BT" panose="04040905080B02020502" pitchFamily="82" charset="0"/>
            </a:endParaRPr>
          </a:p>
        </p:txBody>
      </p:sp>
    </p:spTree>
    <p:extLst>
      <p:ext uri="{BB962C8B-B14F-4D97-AF65-F5344CB8AC3E}">
        <p14:creationId xmlns:p14="http://schemas.microsoft.com/office/powerpoint/2010/main" xmlns="" val="3377985277"/>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accel="100000" fill="hold" nodeType="withEffect" p14:presetBounceEnd="100000">
                                      <p:stCondLst>
                                        <p:cond delay="0"/>
                                      </p:stCondLst>
                                      <p:childTnLst>
                                        <p:animScale p14:bounceEnd="100000">
                                          <p:cBhvr>
                                            <p:cTn id="8" dur="1000" fill="hold"/>
                                            <p:tgtEl>
                                              <p:spTgt spid="2"/>
                                            </p:tgtEl>
                                          </p:cBhvr>
                                          <p:by x="101000" y="101000"/>
                                          <p:from x="98000" y="98000"/>
                                          <p:to x="100000" y="100000"/>
                                        </p:animScale>
                                      </p:childTnLst>
                                    </p:cTn>
                                  </p:par>
                                  <p:par>
                                    <p:cTn id="9" presetID="22" presetClass="entr" presetSubtype="1"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up)">
                                          <p:cBhvr>
                                            <p:cTn id="11" dur="1000"/>
                                            <p:tgtEl>
                                              <p:spTgt spid="4100"/>
                                            </p:tgtEl>
                                          </p:cBhvr>
                                        </p:animEffect>
                                      </p:childTnLst>
                                    </p:cTn>
                                  </p:par>
                                  <p:par>
                                    <p:cTn id="12" presetID="1" presetClass="entr" presetSubtype="0" fill="hold" nodeType="withEffect">
                                      <p:stCondLst>
                                        <p:cond delay="300"/>
                                      </p:stCondLst>
                                      <p:childTnLst>
                                        <p:set>
                                          <p:cBhvr>
                                            <p:cTn id="13" dur="1" fill="hold">
                                              <p:stCondLst>
                                                <p:cond delay="0"/>
                                              </p:stCondLst>
                                            </p:cTn>
                                            <p:tgtEl>
                                              <p:spTgt spid="4"/>
                                            </p:tgtEl>
                                            <p:attrNameLst>
                                              <p:attrName>style.visibility</p:attrName>
                                            </p:attrNameLst>
                                          </p:cBhvr>
                                          <p:to>
                                            <p:strVal val="visible"/>
                                          </p:to>
                                        </p:set>
                                      </p:childTnLst>
                                    </p:cTn>
                                  </p:par>
                                  <p:par>
                                    <p:cTn id="14" presetID="6" presetClass="emph" presetSubtype="0" accel="100000" fill="hold" nodeType="withEffect" p14:presetBounceEnd="100000">
                                      <p:stCondLst>
                                        <p:cond delay="300"/>
                                      </p:stCondLst>
                                      <p:childTnLst>
                                        <p:animScale p14:bounceEnd="100000">
                                          <p:cBhvr>
                                            <p:cTn id="15" dur="1000" fill="hold"/>
                                            <p:tgtEl>
                                              <p:spTgt spid="4"/>
                                            </p:tgtEl>
                                          </p:cBhvr>
                                          <p:by x="101000" y="101000"/>
                                          <p:from x="98000" y="98000"/>
                                          <p:to x="100000" y="100000"/>
                                        </p:animScale>
                                      </p:childTnLst>
                                    </p:cTn>
                                  </p:par>
                                  <p:par>
                                    <p:cTn id="16" presetID="1" presetClass="entr" presetSubtype="0" fill="hold" grpId="0" nodeType="withEffect">
                                      <p:stCondLst>
                                        <p:cond delay="300"/>
                                      </p:stCondLst>
                                      <p:childTnLst>
                                        <p:set>
                                          <p:cBhvr>
                                            <p:cTn id="17" dur="1" fill="hold">
                                              <p:stCondLst>
                                                <p:cond delay="0"/>
                                              </p:stCondLst>
                                            </p:cTn>
                                            <p:tgtEl>
                                              <p:spTgt spid="51"/>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ntr" presetSubtype="0" fill="hold" grpId="0" nodeType="withEffect">
                                      <p:stCondLst>
                                        <p:cond delay="300"/>
                                      </p:stCondLst>
                                      <p:childTnLst>
                                        <p:set>
                                          <p:cBhvr>
                                            <p:cTn id="21" dur="1" fill="hold">
                                              <p:stCondLst>
                                                <p:cond delay="0"/>
                                              </p:stCondLst>
                                            </p:cTn>
                                            <p:tgtEl>
                                              <p:spTgt spid="53"/>
                                            </p:tgtEl>
                                            <p:attrNameLst>
                                              <p:attrName>style.visibility</p:attrName>
                                            </p:attrNameLst>
                                          </p:cBhvr>
                                          <p:to>
                                            <p:strVal val="visible"/>
                                          </p:to>
                                        </p:set>
                                      </p:childTnLst>
                                    </p:cTn>
                                  </p:par>
                                  <p:par>
                                    <p:cTn id="22" presetID="35" presetClass="path" presetSubtype="0" accel="50000" fill="hold" grpId="1" nodeType="withEffect" p14:presetBounceEnd="44000">
                                      <p:stCondLst>
                                        <p:cond delay="300"/>
                                      </p:stCondLst>
                                      <p:childTnLst>
                                        <p:animMotion origin="layout" path="M 4.16667E-7 -4.81481E-6 L -0.25 -4.81481E-6 " pathEditMode="relative" rAng="0" ptsTypes="AA" p14:bounceEnd="44000">
                                          <p:cBhvr>
                                            <p:cTn id="23" dur="500" fill="hold"/>
                                            <p:tgtEl>
                                              <p:spTgt spid="51"/>
                                            </p:tgtEl>
                                            <p:attrNameLst>
                                              <p:attrName>ppt_x</p:attrName>
                                              <p:attrName>ppt_y</p:attrName>
                                            </p:attrNameLst>
                                          </p:cBhvr>
                                          <p:rCtr x="-12500" y="0"/>
                                        </p:animMotion>
                                      </p:childTnLst>
                                    </p:cTn>
                                  </p:par>
                                  <p:par>
                                    <p:cTn id="24" presetID="35" presetClass="path" presetSubtype="0" accel="50000" fill="hold" grpId="1" nodeType="withEffect" p14:presetBounceEnd="44000">
                                      <p:stCondLst>
                                        <p:cond delay="300"/>
                                      </p:stCondLst>
                                      <p:childTnLst>
                                        <p:animMotion origin="layout" path="M 2.08333E-7 0 L -0.25 0 " pathEditMode="relative" rAng="0" ptsTypes="AA" p14:bounceEnd="44000">
                                          <p:cBhvr>
                                            <p:cTn id="25" dur="500" fill="hold"/>
                                            <p:tgtEl>
                                              <p:spTgt spid="52"/>
                                            </p:tgtEl>
                                            <p:attrNameLst>
                                              <p:attrName>ppt_x</p:attrName>
                                              <p:attrName>ppt_y</p:attrName>
                                            </p:attrNameLst>
                                          </p:cBhvr>
                                          <p:rCtr x="-12500" y="0"/>
                                        </p:animMotion>
                                      </p:childTnLst>
                                    </p:cTn>
                                  </p:par>
                                  <p:par>
                                    <p:cTn id="26" presetID="35" presetClass="path" presetSubtype="0" accel="50000" fill="hold" grpId="1" nodeType="withEffect" p14:presetBounceEnd="44000">
                                      <p:stCondLst>
                                        <p:cond delay="300"/>
                                      </p:stCondLst>
                                      <p:childTnLst>
                                        <p:animMotion origin="layout" path="M -2.29167E-6 2.96296E-6 L -0.25 2.96296E-6 " pathEditMode="relative" rAng="0" ptsTypes="AA" p14:bounceEnd="44000">
                                          <p:cBhvr>
                                            <p:cTn id="27" dur="500" fill="hold"/>
                                            <p:tgtEl>
                                              <p:spTgt spid="53"/>
                                            </p:tgtEl>
                                            <p:attrNameLst>
                                              <p:attrName>ppt_x</p:attrName>
                                              <p:attrName>ppt_y</p:attrName>
                                            </p:attrNameLst>
                                          </p:cBhvr>
                                          <p:rCtr x="-12500" y="0"/>
                                        </p:animMotion>
                                      </p:childTnLst>
                                    </p:cTn>
                                  </p:par>
                                  <p:par>
                                    <p:cTn id="28" presetID="1" presetClass="entr" presetSubtype="0" fill="hold" grpId="0" nodeType="withEffect">
                                      <p:stCondLst>
                                        <p:cond delay="600"/>
                                      </p:stCondLst>
                                      <p:childTnLst>
                                        <p:set>
                                          <p:cBhvr>
                                            <p:cTn id="29" dur="1" fill="hold">
                                              <p:stCondLst>
                                                <p:cond delay="0"/>
                                              </p:stCondLst>
                                            </p:cTn>
                                            <p:tgtEl>
                                              <p:spTgt spid="58"/>
                                            </p:tgtEl>
                                            <p:attrNameLst>
                                              <p:attrName>style.visibility</p:attrName>
                                            </p:attrNameLst>
                                          </p:cBhvr>
                                          <p:to>
                                            <p:strVal val="visible"/>
                                          </p:to>
                                        </p:set>
                                      </p:childTnLst>
                                    </p:cTn>
                                  </p:par>
                                  <p:par>
                                    <p:cTn id="30" presetID="35" presetClass="path" presetSubtype="0" accel="50000" fill="hold" grpId="1" nodeType="withEffect" p14:presetBounceEnd="44000">
                                      <p:stCondLst>
                                        <p:cond delay="600"/>
                                      </p:stCondLst>
                                      <p:childTnLst>
                                        <p:animMotion origin="layout" path="M -2.91667E-6 1.11111E-6 L -0.25 1.11111E-6 " pathEditMode="relative" rAng="0" ptsTypes="AA" p14:bounceEnd="44000">
                                          <p:cBhvr>
                                            <p:cTn id="31" dur="500" fill="hold"/>
                                            <p:tgtEl>
                                              <p:spTgt spid="58"/>
                                            </p:tgtEl>
                                            <p:attrNameLst>
                                              <p:attrName>ppt_x</p:attrName>
                                              <p:attrName>ppt_y</p:attrName>
                                            </p:attrNameLst>
                                          </p:cBhvr>
                                          <p:rCtr x="-12500" y="0"/>
                                        </p:animMotion>
                                      </p:childTnLst>
                                    </p:cTn>
                                  </p:par>
                                  <p:par>
                                    <p:cTn id="32" presetID="1" presetClass="entr" presetSubtype="0" fill="hold" grpId="0" nodeType="withEffect">
                                      <p:stCondLst>
                                        <p:cond delay="600"/>
                                      </p:stCondLst>
                                      <p:childTnLst>
                                        <p:set>
                                          <p:cBhvr>
                                            <p:cTn id="33" dur="1" fill="hold">
                                              <p:stCondLst>
                                                <p:cond delay="0"/>
                                              </p:stCondLst>
                                            </p:cTn>
                                            <p:tgtEl>
                                              <p:spTgt spid="57"/>
                                            </p:tgtEl>
                                            <p:attrNameLst>
                                              <p:attrName>style.visibility</p:attrName>
                                            </p:attrNameLst>
                                          </p:cBhvr>
                                          <p:to>
                                            <p:strVal val="visible"/>
                                          </p:to>
                                        </p:set>
                                      </p:childTnLst>
                                    </p:cTn>
                                  </p:par>
                                  <p:par>
                                    <p:cTn id="34" presetID="35" presetClass="path" presetSubtype="0" accel="50000" fill="hold" grpId="1" nodeType="withEffect" p14:presetBounceEnd="44000">
                                      <p:stCondLst>
                                        <p:cond delay="600"/>
                                      </p:stCondLst>
                                      <p:childTnLst>
                                        <p:animMotion origin="layout" path="M -2.5E-6 -3.7037E-6 L -0.25 -3.7037E-6 " pathEditMode="relative" rAng="0" ptsTypes="AA" p14:bounceEnd="44000">
                                          <p:cBhvr>
                                            <p:cTn id="35" dur="500" fill="hold"/>
                                            <p:tgtEl>
                                              <p:spTgt spid="57"/>
                                            </p:tgtEl>
                                            <p:attrNameLst>
                                              <p:attrName>ppt_x</p:attrName>
                                              <p:attrName>ppt_y</p:attrName>
                                            </p:attrNameLst>
                                          </p:cBhvr>
                                          <p:rCtr x="-12500" y="0"/>
                                        </p:animMotion>
                                      </p:childTnLst>
                                    </p:cTn>
                                  </p:par>
                                  <p:par>
                                    <p:cTn id="36" presetID="1" presetClass="entr" presetSubtype="0" fill="hold" grpId="0" nodeType="withEffect">
                                      <p:stCondLst>
                                        <p:cond delay="600"/>
                                      </p:stCondLst>
                                      <p:childTnLst>
                                        <p:set>
                                          <p:cBhvr>
                                            <p:cTn id="37" dur="1" fill="hold">
                                              <p:stCondLst>
                                                <p:cond delay="0"/>
                                              </p:stCondLst>
                                            </p:cTn>
                                            <p:tgtEl>
                                              <p:spTgt spid="59"/>
                                            </p:tgtEl>
                                            <p:attrNameLst>
                                              <p:attrName>style.visibility</p:attrName>
                                            </p:attrNameLst>
                                          </p:cBhvr>
                                          <p:to>
                                            <p:strVal val="visible"/>
                                          </p:to>
                                        </p:set>
                                      </p:childTnLst>
                                    </p:cTn>
                                  </p:par>
                                  <p:par>
                                    <p:cTn id="38" presetID="35" presetClass="path" presetSubtype="0" accel="50000" fill="hold" grpId="1" nodeType="withEffect" p14:presetBounceEnd="44000">
                                      <p:stCondLst>
                                        <p:cond delay="600"/>
                                      </p:stCondLst>
                                      <p:childTnLst>
                                        <p:animMotion origin="layout" path="M 4.58333E-6 4.07407E-6 L -0.25 4.07407E-6 " pathEditMode="relative" rAng="0" ptsTypes="AA" p14:bounceEnd="44000">
                                          <p:cBhvr>
                                            <p:cTn id="39" dur="500" fill="hold"/>
                                            <p:tgtEl>
                                              <p:spTgt spid="5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51" grpId="0"/>
          <p:bldP spid="51" grpId="1"/>
          <p:bldP spid="52" grpId="0"/>
          <p:bldP spid="52" grpId="1"/>
          <p:bldP spid="53" grpId="0"/>
          <p:bldP spid="53" grpId="1"/>
          <p:bldP spid="57" grpId="0"/>
          <p:bldP spid="57" grpId="1"/>
          <p:bldP spid="58" grpId="0"/>
          <p:bldP spid="58" grpId="1"/>
          <p:bldP spid="59" grpId="0"/>
          <p:bldP spid="59"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6" presetClass="emph" presetSubtype="0" accel="100000" fill="hold" nodeType="withEffect">
                                      <p:stCondLst>
                                        <p:cond delay="0"/>
                                      </p:stCondLst>
                                      <p:childTnLst>
                                        <p:animScale>
                                          <p:cBhvr>
                                            <p:cTn id="8" dur="1000" fill="hold"/>
                                            <p:tgtEl>
                                              <p:spTgt spid="2"/>
                                            </p:tgtEl>
                                          </p:cBhvr>
                                          <p:by x="101000" y="101000"/>
                                          <p:from x="98000" y="98000"/>
                                          <p:to x="100000" y="100000"/>
                                        </p:animScale>
                                      </p:childTnLst>
                                    </p:cTn>
                                  </p:par>
                                  <p:par>
                                    <p:cTn id="9" presetID="22" presetClass="entr" presetSubtype="1" fill="hold" grpId="0" nodeType="with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wipe(up)">
                                          <p:cBhvr>
                                            <p:cTn id="11" dur="1000"/>
                                            <p:tgtEl>
                                              <p:spTgt spid="4100"/>
                                            </p:tgtEl>
                                          </p:cBhvr>
                                        </p:animEffect>
                                      </p:childTnLst>
                                    </p:cTn>
                                  </p:par>
                                  <p:par>
                                    <p:cTn id="12" presetID="1" presetClass="entr" presetSubtype="0" fill="hold" nodeType="withEffect">
                                      <p:stCondLst>
                                        <p:cond delay="300"/>
                                      </p:stCondLst>
                                      <p:childTnLst>
                                        <p:set>
                                          <p:cBhvr>
                                            <p:cTn id="13" dur="1" fill="hold">
                                              <p:stCondLst>
                                                <p:cond delay="0"/>
                                              </p:stCondLst>
                                            </p:cTn>
                                            <p:tgtEl>
                                              <p:spTgt spid="4"/>
                                            </p:tgtEl>
                                            <p:attrNameLst>
                                              <p:attrName>style.visibility</p:attrName>
                                            </p:attrNameLst>
                                          </p:cBhvr>
                                          <p:to>
                                            <p:strVal val="visible"/>
                                          </p:to>
                                        </p:set>
                                      </p:childTnLst>
                                    </p:cTn>
                                  </p:par>
                                  <p:par>
                                    <p:cTn id="14" presetID="6" presetClass="emph" presetSubtype="0" accel="100000" fill="hold" nodeType="withEffect">
                                      <p:stCondLst>
                                        <p:cond delay="300"/>
                                      </p:stCondLst>
                                      <p:childTnLst>
                                        <p:animScale>
                                          <p:cBhvr>
                                            <p:cTn id="15" dur="1000" fill="hold"/>
                                            <p:tgtEl>
                                              <p:spTgt spid="4"/>
                                            </p:tgtEl>
                                          </p:cBhvr>
                                          <p:by x="101000" y="101000"/>
                                          <p:from x="98000" y="98000"/>
                                          <p:to x="100000" y="100000"/>
                                        </p:animScale>
                                      </p:childTnLst>
                                    </p:cTn>
                                  </p:par>
                                  <p:par>
                                    <p:cTn id="16" presetID="1" presetClass="entr" presetSubtype="0" fill="hold" grpId="0" nodeType="withEffect">
                                      <p:stCondLst>
                                        <p:cond delay="300"/>
                                      </p:stCondLst>
                                      <p:childTnLst>
                                        <p:set>
                                          <p:cBhvr>
                                            <p:cTn id="17" dur="1" fill="hold">
                                              <p:stCondLst>
                                                <p:cond delay="0"/>
                                              </p:stCondLst>
                                            </p:cTn>
                                            <p:tgtEl>
                                              <p:spTgt spid="51"/>
                                            </p:tgtEl>
                                            <p:attrNameLst>
                                              <p:attrName>style.visibility</p:attrName>
                                            </p:attrNameLst>
                                          </p:cBhvr>
                                          <p:to>
                                            <p:strVal val="visible"/>
                                          </p:to>
                                        </p:set>
                                      </p:childTnLst>
                                    </p:cTn>
                                  </p:par>
                                  <p:par>
                                    <p:cTn id="18" presetID="1" presetClass="entr" presetSubtype="0" fill="hold" grpId="0" nodeType="withEffect">
                                      <p:stCondLst>
                                        <p:cond delay="300"/>
                                      </p:stCondLst>
                                      <p:childTnLst>
                                        <p:set>
                                          <p:cBhvr>
                                            <p:cTn id="19" dur="1" fill="hold">
                                              <p:stCondLst>
                                                <p:cond delay="0"/>
                                              </p:stCondLst>
                                            </p:cTn>
                                            <p:tgtEl>
                                              <p:spTgt spid="52"/>
                                            </p:tgtEl>
                                            <p:attrNameLst>
                                              <p:attrName>style.visibility</p:attrName>
                                            </p:attrNameLst>
                                          </p:cBhvr>
                                          <p:to>
                                            <p:strVal val="visible"/>
                                          </p:to>
                                        </p:set>
                                      </p:childTnLst>
                                    </p:cTn>
                                  </p:par>
                                  <p:par>
                                    <p:cTn id="20" presetID="1" presetClass="entr" presetSubtype="0" fill="hold" grpId="0" nodeType="withEffect">
                                      <p:stCondLst>
                                        <p:cond delay="300"/>
                                      </p:stCondLst>
                                      <p:childTnLst>
                                        <p:set>
                                          <p:cBhvr>
                                            <p:cTn id="21" dur="1" fill="hold">
                                              <p:stCondLst>
                                                <p:cond delay="0"/>
                                              </p:stCondLst>
                                            </p:cTn>
                                            <p:tgtEl>
                                              <p:spTgt spid="53"/>
                                            </p:tgtEl>
                                            <p:attrNameLst>
                                              <p:attrName>style.visibility</p:attrName>
                                            </p:attrNameLst>
                                          </p:cBhvr>
                                          <p:to>
                                            <p:strVal val="visible"/>
                                          </p:to>
                                        </p:set>
                                      </p:childTnLst>
                                    </p:cTn>
                                  </p:par>
                                  <p:par>
                                    <p:cTn id="22" presetID="35" presetClass="path" presetSubtype="0" accel="50000" fill="hold" grpId="1" nodeType="withEffect">
                                      <p:stCondLst>
                                        <p:cond delay="300"/>
                                      </p:stCondLst>
                                      <p:childTnLst>
                                        <p:animMotion origin="layout" path="M 4.16667E-7 -4.81481E-6 L -0.25 -4.81481E-6 " pathEditMode="relative" rAng="0" ptsTypes="AA">
                                          <p:cBhvr>
                                            <p:cTn id="23" dur="500" fill="hold"/>
                                            <p:tgtEl>
                                              <p:spTgt spid="51"/>
                                            </p:tgtEl>
                                            <p:attrNameLst>
                                              <p:attrName>ppt_x</p:attrName>
                                              <p:attrName>ppt_y</p:attrName>
                                            </p:attrNameLst>
                                          </p:cBhvr>
                                          <p:rCtr x="-12500" y="0"/>
                                        </p:animMotion>
                                      </p:childTnLst>
                                    </p:cTn>
                                  </p:par>
                                  <p:par>
                                    <p:cTn id="24" presetID="35" presetClass="path" presetSubtype="0" accel="50000" fill="hold" grpId="1" nodeType="withEffect">
                                      <p:stCondLst>
                                        <p:cond delay="300"/>
                                      </p:stCondLst>
                                      <p:childTnLst>
                                        <p:animMotion origin="layout" path="M 2.08333E-7 0 L -0.25 0 " pathEditMode="relative" rAng="0" ptsTypes="AA">
                                          <p:cBhvr>
                                            <p:cTn id="25" dur="500" fill="hold"/>
                                            <p:tgtEl>
                                              <p:spTgt spid="52"/>
                                            </p:tgtEl>
                                            <p:attrNameLst>
                                              <p:attrName>ppt_x</p:attrName>
                                              <p:attrName>ppt_y</p:attrName>
                                            </p:attrNameLst>
                                          </p:cBhvr>
                                          <p:rCtr x="-12500" y="0"/>
                                        </p:animMotion>
                                      </p:childTnLst>
                                    </p:cTn>
                                  </p:par>
                                  <p:par>
                                    <p:cTn id="26" presetID="35" presetClass="path" presetSubtype="0" accel="50000" fill="hold" grpId="1" nodeType="withEffect">
                                      <p:stCondLst>
                                        <p:cond delay="300"/>
                                      </p:stCondLst>
                                      <p:childTnLst>
                                        <p:animMotion origin="layout" path="M -2.29167E-6 2.96296E-6 L -0.25 2.96296E-6 " pathEditMode="relative" rAng="0" ptsTypes="AA">
                                          <p:cBhvr>
                                            <p:cTn id="27" dur="500" fill="hold"/>
                                            <p:tgtEl>
                                              <p:spTgt spid="53"/>
                                            </p:tgtEl>
                                            <p:attrNameLst>
                                              <p:attrName>ppt_x</p:attrName>
                                              <p:attrName>ppt_y</p:attrName>
                                            </p:attrNameLst>
                                          </p:cBhvr>
                                          <p:rCtr x="-12500" y="0"/>
                                        </p:animMotion>
                                      </p:childTnLst>
                                    </p:cTn>
                                  </p:par>
                                  <p:par>
                                    <p:cTn id="28" presetID="1" presetClass="entr" presetSubtype="0" fill="hold" grpId="0" nodeType="withEffect">
                                      <p:stCondLst>
                                        <p:cond delay="600"/>
                                      </p:stCondLst>
                                      <p:childTnLst>
                                        <p:set>
                                          <p:cBhvr>
                                            <p:cTn id="29" dur="1" fill="hold">
                                              <p:stCondLst>
                                                <p:cond delay="0"/>
                                              </p:stCondLst>
                                            </p:cTn>
                                            <p:tgtEl>
                                              <p:spTgt spid="58"/>
                                            </p:tgtEl>
                                            <p:attrNameLst>
                                              <p:attrName>style.visibility</p:attrName>
                                            </p:attrNameLst>
                                          </p:cBhvr>
                                          <p:to>
                                            <p:strVal val="visible"/>
                                          </p:to>
                                        </p:set>
                                      </p:childTnLst>
                                    </p:cTn>
                                  </p:par>
                                  <p:par>
                                    <p:cTn id="30" presetID="35" presetClass="path" presetSubtype="0" accel="50000" fill="hold" grpId="1" nodeType="withEffect">
                                      <p:stCondLst>
                                        <p:cond delay="600"/>
                                      </p:stCondLst>
                                      <p:childTnLst>
                                        <p:animMotion origin="layout" path="M -2.91667E-6 1.11111E-6 L -0.25 1.11111E-6 " pathEditMode="relative" rAng="0" ptsTypes="AA">
                                          <p:cBhvr>
                                            <p:cTn id="31" dur="500" fill="hold"/>
                                            <p:tgtEl>
                                              <p:spTgt spid="58"/>
                                            </p:tgtEl>
                                            <p:attrNameLst>
                                              <p:attrName>ppt_x</p:attrName>
                                              <p:attrName>ppt_y</p:attrName>
                                            </p:attrNameLst>
                                          </p:cBhvr>
                                          <p:rCtr x="-12500" y="0"/>
                                        </p:animMotion>
                                      </p:childTnLst>
                                    </p:cTn>
                                  </p:par>
                                  <p:par>
                                    <p:cTn id="32" presetID="1" presetClass="entr" presetSubtype="0" fill="hold" grpId="0" nodeType="withEffect">
                                      <p:stCondLst>
                                        <p:cond delay="600"/>
                                      </p:stCondLst>
                                      <p:childTnLst>
                                        <p:set>
                                          <p:cBhvr>
                                            <p:cTn id="33" dur="1" fill="hold">
                                              <p:stCondLst>
                                                <p:cond delay="0"/>
                                              </p:stCondLst>
                                            </p:cTn>
                                            <p:tgtEl>
                                              <p:spTgt spid="57"/>
                                            </p:tgtEl>
                                            <p:attrNameLst>
                                              <p:attrName>style.visibility</p:attrName>
                                            </p:attrNameLst>
                                          </p:cBhvr>
                                          <p:to>
                                            <p:strVal val="visible"/>
                                          </p:to>
                                        </p:set>
                                      </p:childTnLst>
                                    </p:cTn>
                                  </p:par>
                                  <p:par>
                                    <p:cTn id="34" presetID="35" presetClass="path" presetSubtype="0" accel="50000" fill="hold" grpId="1" nodeType="withEffect">
                                      <p:stCondLst>
                                        <p:cond delay="600"/>
                                      </p:stCondLst>
                                      <p:childTnLst>
                                        <p:animMotion origin="layout" path="M -2.5E-6 -3.7037E-6 L -0.25 -3.7037E-6 " pathEditMode="relative" rAng="0" ptsTypes="AA">
                                          <p:cBhvr>
                                            <p:cTn id="35" dur="500" fill="hold"/>
                                            <p:tgtEl>
                                              <p:spTgt spid="57"/>
                                            </p:tgtEl>
                                            <p:attrNameLst>
                                              <p:attrName>ppt_x</p:attrName>
                                              <p:attrName>ppt_y</p:attrName>
                                            </p:attrNameLst>
                                          </p:cBhvr>
                                          <p:rCtr x="-12500" y="0"/>
                                        </p:animMotion>
                                      </p:childTnLst>
                                    </p:cTn>
                                  </p:par>
                                  <p:par>
                                    <p:cTn id="36" presetID="1" presetClass="entr" presetSubtype="0" fill="hold" grpId="0" nodeType="withEffect">
                                      <p:stCondLst>
                                        <p:cond delay="600"/>
                                      </p:stCondLst>
                                      <p:childTnLst>
                                        <p:set>
                                          <p:cBhvr>
                                            <p:cTn id="37" dur="1" fill="hold">
                                              <p:stCondLst>
                                                <p:cond delay="0"/>
                                              </p:stCondLst>
                                            </p:cTn>
                                            <p:tgtEl>
                                              <p:spTgt spid="59"/>
                                            </p:tgtEl>
                                            <p:attrNameLst>
                                              <p:attrName>style.visibility</p:attrName>
                                            </p:attrNameLst>
                                          </p:cBhvr>
                                          <p:to>
                                            <p:strVal val="visible"/>
                                          </p:to>
                                        </p:set>
                                      </p:childTnLst>
                                    </p:cTn>
                                  </p:par>
                                  <p:par>
                                    <p:cTn id="38" presetID="35" presetClass="path" presetSubtype="0" accel="50000" fill="hold" grpId="1" nodeType="withEffect">
                                      <p:stCondLst>
                                        <p:cond delay="600"/>
                                      </p:stCondLst>
                                      <p:childTnLst>
                                        <p:animMotion origin="layout" path="M 4.58333E-6 4.07407E-6 L -0.25 4.07407E-6 " pathEditMode="relative" rAng="0" ptsTypes="AA">
                                          <p:cBhvr>
                                            <p:cTn id="39" dur="500" fill="hold"/>
                                            <p:tgtEl>
                                              <p:spTgt spid="59"/>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51" grpId="0"/>
          <p:bldP spid="51" grpId="1"/>
          <p:bldP spid="52" grpId="0"/>
          <p:bldP spid="52" grpId="1"/>
          <p:bldP spid="53" grpId="0"/>
          <p:bldP spid="53" grpId="1"/>
          <p:bldP spid="57" grpId="0"/>
          <p:bldP spid="57" grpId="1"/>
          <p:bldP spid="58" grpId="0"/>
          <p:bldP spid="58" grpId="1"/>
          <p:bldP spid="59" grpId="0"/>
          <p:bldP spid="59" grpId="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22" name="直接连接符 3"/>
          <p:cNvSpPr>
            <a:spLocks noChangeShapeType="1"/>
          </p:cNvSpPr>
          <p:nvPr/>
        </p:nvSpPr>
        <p:spPr bwMode="auto">
          <a:xfrm>
            <a:off x="7709095" y="872197"/>
            <a:ext cx="0" cy="5022166"/>
          </a:xfrm>
          <a:prstGeom prst="line">
            <a:avLst/>
          </a:prstGeom>
          <a:ln>
            <a:headEnd/>
            <a:tailEnd/>
          </a:ln>
          <a:extLst/>
        </p:spPr>
        <p:style>
          <a:lnRef idx="2">
            <a:schemeClr val="accent5"/>
          </a:lnRef>
          <a:fillRef idx="0">
            <a:schemeClr val="accent5"/>
          </a:fillRef>
          <a:effectRef idx="1">
            <a:schemeClr val="accent5"/>
          </a:effectRef>
          <a:fontRef idx="minor">
            <a:schemeClr val="tx1"/>
          </a:fontRef>
        </p:style>
        <p:txBody>
          <a:bodyPr/>
          <a:lstStyle/>
          <a:p>
            <a:endParaRPr lang="zh-CN" altLang="en-US"/>
          </a:p>
        </p:txBody>
      </p:sp>
      <p:sp>
        <p:nvSpPr>
          <p:cNvPr id="24" name="直接连接符 8"/>
          <p:cNvSpPr>
            <a:spLocks noChangeShapeType="1"/>
          </p:cNvSpPr>
          <p:nvPr/>
        </p:nvSpPr>
        <p:spPr bwMode="auto">
          <a:xfrm flipH="1">
            <a:off x="2255520" y="0"/>
            <a:ext cx="0" cy="872197"/>
          </a:xfrm>
          <a:prstGeom prst="line">
            <a:avLst/>
          </a:prstGeom>
          <a:ln>
            <a:headEnd/>
            <a:tailEnd/>
          </a:ln>
          <a:extLst/>
        </p:spPr>
        <p:style>
          <a:lnRef idx="2">
            <a:schemeClr val="accent5"/>
          </a:lnRef>
          <a:fillRef idx="0">
            <a:schemeClr val="accent5"/>
          </a:fillRef>
          <a:effectRef idx="1">
            <a:schemeClr val="accent5"/>
          </a:effectRef>
          <a:fontRef idx="minor">
            <a:schemeClr val="tx1"/>
          </a:fontRef>
        </p:style>
        <p:txBody>
          <a:bodyPr/>
          <a:lstStyle/>
          <a:p>
            <a:endParaRPr lang="zh-CN" altLang="en-US"/>
          </a:p>
        </p:txBody>
      </p:sp>
      <p:cxnSp>
        <p:nvCxnSpPr>
          <p:cNvPr id="3" name="直接连接符 2"/>
          <p:cNvCxnSpPr/>
          <p:nvPr/>
        </p:nvCxnSpPr>
        <p:spPr>
          <a:xfrm>
            <a:off x="2255520" y="872197"/>
            <a:ext cx="5453575" cy="0"/>
          </a:xfrm>
          <a:prstGeom prst="line">
            <a:avLst/>
          </a:prstGeom>
          <a:ln/>
        </p:spPr>
        <p:style>
          <a:lnRef idx="2">
            <a:schemeClr val="accent5"/>
          </a:lnRef>
          <a:fillRef idx="0">
            <a:schemeClr val="accent5"/>
          </a:fillRef>
          <a:effectRef idx="1">
            <a:schemeClr val="accent5"/>
          </a:effectRef>
          <a:fontRef idx="minor">
            <a:schemeClr val="tx1"/>
          </a:fontRef>
        </p:style>
      </p:cxnSp>
      <p:grpSp>
        <p:nvGrpSpPr>
          <p:cNvPr id="2" name="组合 1"/>
          <p:cNvGrpSpPr/>
          <p:nvPr/>
        </p:nvGrpSpPr>
        <p:grpSpPr>
          <a:xfrm>
            <a:off x="3380503" y="7033"/>
            <a:ext cx="1730327" cy="1730327"/>
            <a:chOff x="3016177" y="7033"/>
            <a:chExt cx="1730327" cy="1730327"/>
          </a:xfrm>
        </p:grpSpPr>
        <p:sp>
          <p:nvSpPr>
            <p:cNvPr id="27" name="椭圆 26"/>
            <p:cNvSpPr/>
            <p:nvPr/>
          </p:nvSpPr>
          <p:spPr>
            <a:xfrm>
              <a:off x="3016177" y="7033"/>
              <a:ext cx="1730327" cy="173032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369637" y="518832"/>
              <a:ext cx="1023405" cy="706727"/>
              <a:chOff x="2105891" y="5991433"/>
              <a:chExt cx="652301" cy="450456"/>
            </a:xfrm>
            <a:solidFill>
              <a:schemeClr val="tx1"/>
            </a:solidFill>
          </p:grpSpPr>
          <p:sp>
            <p:nvSpPr>
              <p:cNvPr id="20" name="Freeform 339"/>
              <p:cNvSpPr>
                <a:spLocks/>
              </p:cNvSpPr>
              <p:nvPr/>
            </p:nvSpPr>
            <p:spPr bwMode="auto">
              <a:xfrm>
                <a:off x="2283120" y="6215430"/>
                <a:ext cx="396303" cy="226459"/>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340"/>
              <p:cNvSpPr>
                <a:spLocks/>
              </p:cNvSpPr>
              <p:nvPr/>
            </p:nvSpPr>
            <p:spPr bwMode="auto">
              <a:xfrm>
                <a:off x="2222813" y="5991433"/>
                <a:ext cx="66461" cy="81230"/>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341"/>
              <p:cNvSpPr>
                <a:spLocks/>
              </p:cNvSpPr>
              <p:nvPr/>
            </p:nvSpPr>
            <p:spPr bwMode="auto">
              <a:xfrm>
                <a:off x="2566194" y="6004971"/>
                <a:ext cx="191998" cy="157537"/>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42"/>
              <p:cNvSpPr>
                <a:spLocks noEditPoints="1"/>
              </p:cNvSpPr>
              <p:nvPr/>
            </p:nvSpPr>
            <p:spPr bwMode="auto">
              <a:xfrm>
                <a:off x="2105891" y="6075124"/>
                <a:ext cx="614147" cy="340920"/>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8" name="矩形 27"/>
          <p:cNvSpPr/>
          <p:nvPr/>
        </p:nvSpPr>
        <p:spPr>
          <a:xfrm>
            <a:off x="2108480" y="2840665"/>
            <a:ext cx="4145950" cy="523220"/>
          </a:xfrm>
          <a:prstGeom prst="rect">
            <a:avLst/>
          </a:prstGeom>
        </p:spPr>
        <p:txBody>
          <a:bodyPr wrap="square">
            <a:spAutoFit/>
          </a:bodyPr>
          <a:lstStyle/>
          <a:p>
            <a:r>
              <a:rPr lang="zh-CN" altLang="en-US" sz="1400" dirty="0" smtClean="0">
                <a:latin typeface="华文细黑" panose="02010600040101010101" pitchFamily="2" charset="-122"/>
                <a:ea typeface="华文细黑" panose="02010600040101010101" pitchFamily="2" charset="-122"/>
              </a:rPr>
              <a:t>用途、页数、对页、页面大小、页面方向、装订、分距和边栏、版面网格对话框、出血、页面设置</a:t>
            </a:r>
            <a:endParaRPr lang="zh-CN" altLang="en-US" sz="1400" dirty="0">
              <a:latin typeface="华文细黑" panose="02010600040101010101" pitchFamily="2" charset="-122"/>
              <a:ea typeface="华文细黑" panose="02010600040101010101" pitchFamily="2" charset="-122"/>
            </a:endParaRPr>
          </a:p>
        </p:txBody>
      </p:sp>
      <p:sp>
        <p:nvSpPr>
          <p:cNvPr id="29" name="文本框 28"/>
          <p:cNvSpPr txBox="1"/>
          <p:nvPr/>
        </p:nvSpPr>
        <p:spPr>
          <a:xfrm>
            <a:off x="3149763" y="1546629"/>
            <a:ext cx="2475358" cy="1107996"/>
          </a:xfrm>
          <a:prstGeom prst="rect">
            <a:avLst/>
          </a:prstGeom>
          <a:noFill/>
        </p:spPr>
        <p:txBody>
          <a:bodyPr wrap="none" rtlCol="0">
            <a:spAutoFit/>
          </a:bodyPr>
          <a:lstStyle/>
          <a:p>
            <a:r>
              <a:rPr lang="en-US" altLang="zh-CN" sz="6600" dirty="0" smtClean="0">
                <a:solidFill>
                  <a:srgbClr val="FF0066"/>
                </a:solidFill>
              </a:rPr>
              <a:t>Begin</a:t>
            </a:r>
            <a:endParaRPr lang="zh-CN" altLang="en-US" sz="6600" dirty="0">
              <a:solidFill>
                <a:srgbClr val="FF0066"/>
              </a:solidFill>
            </a:endParaRPr>
          </a:p>
        </p:txBody>
      </p:sp>
      <p:sp>
        <p:nvSpPr>
          <p:cNvPr id="30" name="文本框 29"/>
          <p:cNvSpPr txBox="1"/>
          <p:nvPr/>
        </p:nvSpPr>
        <p:spPr>
          <a:xfrm>
            <a:off x="3532880" y="2423793"/>
            <a:ext cx="1415772" cy="461665"/>
          </a:xfrm>
          <a:prstGeom prst="rect">
            <a:avLst/>
          </a:prstGeom>
          <a:noFill/>
        </p:spPr>
        <p:txBody>
          <a:bodyPr wrap="none" rtlCol="0">
            <a:spAutoFit/>
          </a:bodyPr>
          <a:lstStyle/>
          <a:p>
            <a:r>
              <a:rPr lang="zh-CN" altLang="en-US" sz="2400" dirty="0">
                <a:solidFill>
                  <a:srgbClr val="FF0066"/>
                </a:solidFill>
              </a:rPr>
              <a:t>新建文档</a:t>
            </a:r>
          </a:p>
        </p:txBody>
      </p:sp>
      <p:grpSp>
        <p:nvGrpSpPr>
          <p:cNvPr id="4" name="组合 3"/>
          <p:cNvGrpSpPr/>
          <p:nvPr/>
        </p:nvGrpSpPr>
        <p:grpSpPr>
          <a:xfrm>
            <a:off x="6843931" y="1633558"/>
            <a:ext cx="1730327" cy="1730327"/>
            <a:chOff x="6843931" y="1633558"/>
            <a:chExt cx="1730327" cy="1730327"/>
          </a:xfrm>
        </p:grpSpPr>
        <p:sp>
          <p:nvSpPr>
            <p:cNvPr id="31" name="椭圆 30"/>
            <p:cNvSpPr/>
            <p:nvPr/>
          </p:nvSpPr>
          <p:spPr>
            <a:xfrm>
              <a:off x="6843931" y="1633558"/>
              <a:ext cx="1730327" cy="173032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7215475" y="2001650"/>
              <a:ext cx="987238" cy="994141"/>
              <a:chOff x="10902951" y="987425"/>
              <a:chExt cx="681038" cy="685800"/>
            </a:xfrm>
            <a:solidFill>
              <a:schemeClr val="tx1"/>
            </a:solidFill>
          </p:grpSpPr>
          <p:sp>
            <p:nvSpPr>
              <p:cNvPr id="15" name="Freeform 257"/>
              <p:cNvSpPr>
                <a:spLocks/>
              </p:cNvSpPr>
              <p:nvPr/>
            </p:nvSpPr>
            <p:spPr bwMode="auto">
              <a:xfrm>
                <a:off x="11115676" y="1147762"/>
                <a:ext cx="141288" cy="200025"/>
              </a:xfrm>
              <a:custGeom>
                <a:avLst/>
                <a:gdLst>
                  <a:gd name="T0" fmla="*/ 98 w 113"/>
                  <a:gd name="T1" fmla="*/ 0 h 160"/>
                  <a:gd name="T2" fmla="*/ 84 w 113"/>
                  <a:gd name="T3" fmla="*/ 14 h 160"/>
                  <a:gd name="T4" fmla="*/ 84 w 113"/>
                  <a:gd name="T5" fmla="*/ 131 h 160"/>
                  <a:gd name="T6" fmla="*/ 14 w 113"/>
                  <a:gd name="T7" fmla="*/ 131 h 160"/>
                  <a:gd name="T8" fmla="*/ 0 w 113"/>
                  <a:gd name="T9" fmla="*/ 145 h 160"/>
                  <a:gd name="T10" fmla="*/ 14 w 113"/>
                  <a:gd name="T11" fmla="*/ 160 h 160"/>
                  <a:gd name="T12" fmla="*/ 99 w 113"/>
                  <a:gd name="T13" fmla="*/ 160 h 160"/>
                  <a:gd name="T14" fmla="*/ 113 w 113"/>
                  <a:gd name="T15" fmla="*/ 146 h 160"/>
                  <a:gd name="T16" fmla="*/ 113 w 113"/>
                  <a:gd name="T17" fmla="*/ 142 h 160"/>
                  <a:gd name="T18" fmla="*/ 113 w 113"/>
                  <a:gd name="T19" fmla="*/ 14 h 160"/>
                  <a:gd name="T20" fmla="*/ 98 w 113"/>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60">
                    <a:moveTo>
                      <a:pt x="98" y="0"/>
                    </a:moveTo>
                    <a:cubicBezTo>
                      <a:pt x="90" y="0"/>
                      <a:pt x="84" y="6"/>
                      <a:pt x="84" y="14"/>
                    </a:cubicBezTo>
                    <a:cubicBezTo>
                      <a:pt x="84" y="131"/>
                      <a:pt x="84" y="131"/>
                      <a:pt x="84" y="131"/>
                    </a:cubicBezTo>
                    <a:cubicBezTo>
                      <a:pt x="14" y="131"/>
                      <a:pt x="14" y="131"/>
                      <a:pt x="14" y="131"/>
                    </a:cubicBezTo>
                    <a:cubicBezTo>
                      <a:pt x="6" y="131"/>
                      <a:pt x="0" y="138"/>
                      <a:pt x="0" y="145"/>
                    </a:cubicBezTo>
                    <a:cubicBezTo>
                      <a:pt x="0" y="153"/>
                      <a:pt x="6" y="160"/>
                      <a:pt x="14" y="160"/>
                    </a:cubicBezTo>
                    <a:cubicBezTo>
                      <a:pt x="99" y="160"/>
                      <a:pt x="99" y="160"/>
                      <a:pt x="99" y="160"/>
                    </a:cubicBezTo>
                    <a:cubicBezTo>
                      <a:pt x="107" y="160"/>
                      <a:pt x="113" y="154"/>
                      <a:pt x="113" y="146"/>
                    </a:cubicBezTo>
                    <a:cubicBezTo>
                      <a:pt x="113" y="144"/>
                      <a:pt x="113" y="143"/>
                      <a:pt x="113" y="142"/>
                    </a:cubicBezTo>
                    <a:cubicBezTo>
                      <a:pt x="113" y="14"/>
                      <a:pt x="113" y="14"/>
                      <a:pt x="113" y="14"/>
                    </a:cubicBezTo>
                    <a:cubicBezTo>
                      <a:pt x="113" y="6"/>
                      <a:pt x="106" y="0"/>
                      <a:pt x="9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58"/>
              <p:cNvSpPr>
                <a:spLocks/>
              </p:cNvSpPr>
              <p:nvPr/>
            </p:nvSpPr>
            <p:spPr bwMode="auto">
              <a:xfrm>
                <a:off x="10902951" y="990600"/>
                <a:ext cx="371475" cy="677862"/>
              </a:xfrm>
              <a:custGeom>
                <a:avLst/>
                <a:gdLst>
                  <a:gd name="T0" fmla="*/ 0 w 298"/>
                  <a:gd name="T1" fmla="*/ 272 h 544"/>
                  <a:gd name="T2" fmla="*/ 272 w 298"/>
                  <a:gd name="T3" fmla="*/ 544 h 544"/>
                  <a:gd name="T4" fmla="*/ 298 w 298"/>
                  <a:gd name="T5" fmla="*/ 543 h 544"/>
                  <a:gd name="T6" fmla="*/ 298 w 298"/>
                  <a:gd name="T7" fmla="*/ 515 h 544"/>
                  <a:gd name="T8" fmla="*/ 283 w 298"/>
                  <a:gd name="T9" fmla="*/ 516 h 544"/>
                  <a:gd name="T10" fmla="*/ 283 w 298"/>
                  <a:gd name="T11" fmla="*/ 456 h 544"/>
                  <a:gd name="T12" fmla="*/ 264 w 298"/>
                  <a:gd name="T13" fmla="*/ 456 h 544"/>
                  <a:gd name="T14" fmla="*/ 264 w 298"/>
                  <a:gd name="T15" fmla="*/ 516 h 544"/>
                  <a:gd name="T16" fmla="*/ 159 w 298"/>
                  <a:gd name="T17" fmla="*/ 489 h 544"/>
                  <a:gd name="T18" fmla="*/ 189 w 298"/>
                  <a:gd name="T19" fmla="*/ 437 h 544"/>
                  <a:gd name="T20" fmla="*/ 173 w 298"/>
                  <a:gd name="T21" fmla="*/ 428 h 544"/>
                  <a:gd name="T22" fmla="*/ 143 w 298"/>
                  <a:gd name="T23" fmla="*/ 480 h 544"/>
                  <a:gd name="T24" fmla="*/ 66 w 298"/>
                  <a:gd name="T25" fmla="*/ 403 h 544"/>
                  <a:gd name="T26" fmla="*/ 118 w 298"/>
                  <a:gd name="T27" fmla="*/ 373 h 544"/>
                  <a:gd name="T28" fmla="*/ 109 w 298"/>
                  <a:gd name="T29" fmla="*/ 357 h 544"/>
                  <a:gd name="T30" fmla="*/ 57 w 298"/>
                  <a:gd name="T31" fmla="*/ 387 h 544"/>
                  <a:gd name="T32" fmla="*/ 28 w 298"/>
                  <a:gd name="T33" fmla="*/ 283 h 544"/>
                  <a:gd name="T34" fmla="*/ 88 w 298"/>
                  <a:gd name="T35" fmla="*/ 283 h 544"/>
                  <a:gd name="T36" fmla="*/ 88 w 298"/>
                  <a:gd name="T37" fmla="*/ 264 h 544"/>
                  <a:gd name="T38" fmla="*/ 28 w 298"/>
                  <a:gd name="T39" fmla="*/ 264 h 544"/>
                  <a:gd name="T40" fmla="*/ 56 w 298"/>
                  <a:gd name="T41" fmla="*/ 159 h 544"/>
                  <a:gd name="T42" fmla="*/ 108 w 298"/>
                  <a:gd name="T43" fmla="*/ 189 h 544"/>
                  <a:gd name="T44" fmla="*/ 117 w 298"/>
                  <a:gd name="T45" fmla="*/ 173 h 544"/>
                  <a:gd name="T46" fmla="*/ 65 w 298"/>
                  <a:gd name="T47" fmla="*/ 143 h 544"/>
                  <a:gd name="T48" fmla="*/ 141 w 298"/>
                  <a:gd name="T49" fmla="*/ 66 h 544"/>
                  <a:gd name="T50" fmla="*/ 171 w 298"/>
                  <a:gd name="T51" fmla="*/ 118 h 544"/>
                  <a:gd name="T52" fmla="*/ 187 w 298"/>
                  <a:gd name="T53" fmla="*/ 109 h 544"/>
                  <a:gd name="T54" fmla="*/ 157 w 298"/>
                  <a:gd name="T55" fmla="*/ 57 h 544"/>
                  <a:gd name="T56" fmla="*/ 262 w 298"/>
                  <a:gd name="T57" fmla="*/ 28 h 544"/>
                  <a:gd name="T58" fmla="*/ 262 w 298"/>
                  <a:gd name="T59" fmla="*/ 88 h 544"/>
                  <a:gd name="T60" fmla="*/ 280 w 298"/>
                  <a:gd name="T61" fmla="*/ 88 h 544"/>
                  <a:gd name="T62" fmla="*/ 280 w 298"/>
                  <a:gd name="T63" fmla="*/ 28 h 544"/>
                  <a:gd name="T64" fmla="*/ 298 w 298"/>
                  <a:gd name="T65" fmla="*/ 29 h 544"/>
                  <a:gd name="T66" fmla="*/ 298 w 298"/>
                  <a:gd name="T67" fmla="*/ 1 h 544"/>
                  <a:gd name="T68" fmla="*/ 272 w 298"/>
                  <a:gd name="T69" fmla="*/ 0 h 544"/>
                  <a:gd name="T70" fmla="*/ 0 w 298"/>
                  <a:gd name="T7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544">
                    <a:moveTo>
                      <a:pt x="0" y="272"/>
                    </a:moveTo>
                    <a:cubicBezTo>
                      <a:pt x="0" y="422"/>
                      <a:pt x="122" y="544"/>
                      <a:pt x="272" y="544"/>
                    </a:cubicBezTo>
                    <a:cubicBezTo>
                      <a:pt x="281" y="544"/>
                      <a:pt x="289" y="544"/>
                      <a:pt x="298" y="543"/>
                    </a:cubicBezTo>
                    <a:cubicBezTo>
                      <a:pt x="298" y="515"/>
                      <a:pt x="298" y="515"/>
                      <a:pt x="298" y="515"/>
                    </a:cubicBezTo>
                    <a:cubicBezTo>
                      <a:pt x="293" y="516"/>
                      <a:pt x="288" y="516"/>
                      <a:pt x="283" y="516"/>
                    </a:cubicBezTo>
                    <a:cubicBezTo>
                      <a:pt x="283" y="456"/>
                      <a:pt x="283" y="456"/>
                      <a:pt x="283" y="456"/>
                    </a:cubicBezTo>
                    <a:cubicBezTo>
                      <a:pt x="264" y="456"/>
                      <a:pt x="264" y="456"/>
                      <a:pt x="264" y="456"/>
                    </a:cubicBezTo>
                    <a:cubicBezTo>
                      <a:pt x="264" y="516"/>
                      <a:pt x="264" y="516"/>
                      <a:pt x="264" y="516"/>
                    </a:cubicBezTo>
                    <a:cubicBezTo>
                      <a:pt x="227" y="515"/>
                      <a:pt x="191" y="505"/>
                      <a:pt x="159" y="489"/>
                    </a:cubicBezTo>
                    <a:cubicBezTo>
                      <a:pt x="189" y="437"/>
                      <a:pt x="189" y="437"/>
                      <a:pt x="189" y="437"/>
                    </a:cubicBezTo>
                    <a:cubicBezTo>
                      <a:pt x="173" y="428"/>
                      <a:pt x="173" y="428"/>
                      <a:pt x="173" y="428"/>
                    </a:cubicBezTo>
                    <a:cubicBezTo>
                      <a:pt x="143" y="480"/>
                      <a:pt x="143" y="480"/>
                      <a:pt x="143" y="480"/>
                    </a:cubicBezTo>
                    <a:cubicBezTo>
                      <a:pt x="112" y="460"/>
                      <a:pt x="86" y="434"/>
                      <a:pt x="66" y="403"/>
                    </a:cubicBezTo>
                    <a:cubicBezTo>
                      <a:pt x="118" y="373"/>
                      <a:pt x="118" y="373"/>
                      <a:pt x="118" y="373"/>
                    </a:cubicBezTo>
                    <a:cubicBezTo>
                      <a:pt x="109" y="357"/>
                      <a:pt x="109" y="357"/>
                      <a:pt x="109" y="357"/>
                    </a:cubicBezTo>
                    <a:cubicBezTo>
                      <a:pt x="57" y="387"/>
                      <a:pt x="57" y="387"/>
                      <a:pt x="57" y="387"/>
                    </a:cubicBezTo>
                    <a:cubicBezTo>
                      <a:pt x="40" y="356"/>
                      <a:pt x="30" y="320"/>
                      <a:pt x="28" y="283"/>
                    </a:cubicBezTo>
                    <a:cubicBezTo>
                      <a:pt x="88" y="283"/>
                      <a:pt x="88" y="283"/>
                      <a:pt x="88" y="283"/>
                    </a:cubicBezTo>
                    <a:cubicBezTo>
                      <a:pt x="88" y="264"/>
                      <a:pt x="88" y="264"/>
                      <a:pt x="88" y="264"/>
                    </a:cubicBezTo>
                    <a:cubicBezTo>
                      <a:pt x="28" y="264"/>
                      <a:pt x="28" y="264"/>
                      <a:pt x="28" y="264"/>
                    </a:cubicBezTo>
                    <a:cubicBezTo>
                      <a:pt x="29" y="226"/>
                      <a:pt x="39" y="191"/>
                      <a:pt x="56" y="159"/>
                    </a:cubicBezTo>
                    <a:cubicBezTo>
                      <a:pt x="108" y="189"/>
                      <a:pt x="108" y="189"/>
                      <a:pt x="108" y="189"/>
                    </a:cubicBezTo>
                    <a:cubicBezTo>
                      <a:pt x="117" y="173"/>
                      <a:pt x="117" y="173"/>
                      <a:pt x="117" y="173"/>
                    </a:cubicBezTo>
                    <a:cubicBezTo>
                      <a:pt x="65" y="143"/>
                      <a:pt x="65" y="143"/>
                      <a:pt x="65" y="143"/>
                    </a:cubicBezTo>
                    <a:cubicBezTo>
                      <a:pt x="84" y="112"/>
                      <a:pt x="110" y="86"/>
                      <a:pt x="141" y="66"/>
                    </a:cubicBezTo>
                    <a:cubicBezTo>
                      <a:pt x="171" y="118"/>
                      <a:pt x="171" y="118"/>
                      <a:pt x="171" y="118"/>
                    </a:cubicBezTo>
                    <a:cubicBezTo>
                      <a:pt x="187" y="109"/>
                      <a:pt x="187" y="109"/>
                      <a:pt x="187" y="109"/>
                    </a:cubicBezTo>
                    <a:cubicBezTo>
                      <a:pt x="157" y="57"/>
                      <a:pt x="157" y="57"/>
                      <a:pt x="157" y="57"/>
                    </a:cubicBezTo>
                    <a:cubicBezTo>
                      <a:pt x="188" y="40"/>
                      <a:pt x="224" y="30"/>
                      <a:pt x="262" y="28"/>
                    </a:cubicBezTo>
                    <a:cubicBezTo>
                      <a:pt x="262" y="88"/>
                      <a:pt x="262" y="88"/>
                      <a:pt x="262" y="88"/>
                    </a:cubicBezTo>
                    <a:cubicBezTo>
                      <a:pt x="280" y="88"/>
                      <a:pt x="280" y="88"/>
                      <a:pt x="280" y="88"/>
                    </a:cubicBezTo>
                    <a:cubicBezTo>
                      <a:pt x="280" y="28"/>
                      <a:pt x="280" y="28"/>
                      <a:pt x="280" y="28"/>
                    </a:cubicBezTo>
                    <a:cubicBezTo>
                      <a:pt x="286" y="28"/>
                      <a:pt x="292" y="28"/>
                      <a:pt x="298" y="29"/>
                    </a:cubicBezTo>
                    <a:cubicBezTo>
                      <a:pt x="298" y="1"/>
                      <a:pt x="298" y="1"/>
                      <a:pt x="298" y="1"/>
                    </a:cubicBezTo>
                    <a:cubicBezTo>
                      <a:pt x="289" y="1"/>
                      <a:pt x="281" y="0"/>
                      <a:pt x="272" y="0"/>
                    </a:cubicBezTo>
                    <a:cubicBezTo>
                      <a:pt x="122" y="0"/>
                      <a:pt x="0" y="122"/>
                      <a:pt x="0" y="2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59"/>
              <p:cNvSpPr>
                <a:spLocks/>
              </p:cNvSpPr>
              <p:nvPr/>
            </p:nvSpPr>
            <p:spPr bwMode="auto">
              <a:xfrm>
                <a:off x="11288714" y="987425"/>
                <a:ext cx="295275" cy="685800"/>
              </a:xfrm>
              <a:custGeom>
                <a:avLst/>
                <a:gdLst>
                  <a:gd name="T0" fmla="*/ 187 w 237"/>
                  <a:gd name="T1" fmla="*/ 338 h 551"/>
                  <a:gd name="T2" fmla="*/ 56 w 237"/>
                  <a:gd name="T3" fmla="*/ 256 h 551"/>
                  <a:gd name="T4" fmla="*/ 43 w 237"/>
                  <a:gd name="T5" fmla="*/ 256 h 551"/>
                  <a:gd name="T6" fmla="*/ 99 w 237"/>
                  <a:gd name="T7" fmla="*/ 170 h 551"/>
                  <a:gd name="T8" fmla="*/ 110 w 237"/>
                  <a:gd name="T9" fmla="*/ 154 h 551"/>
                  <a:gd name="T10" fmla="*/ 106 w 237"/>
                  <a:gd name="T11" fmla="*/ 136 h 551"/>
                  <a:gd name="T12" fmla="*/ 107 w 237"/>
                  <a:gd name="T13" fmla="*/ 131 h 551"/>
                  <a:gd name="T14" fmla="*/ 108 w 237"/>
                  <a:gd name="T15" fmla="*/ 122 h 551"/>
                  <a:gd name="T16" fmla="*/ 1 w 237"/>
                  <a:gd name="T17" fmla="*/ 0 h 551"/>
                  <a:gd name="T18" fmla="*/ 0 w 237"/>
                  <a:gd name="T19" fmla="*/ 0 h 551"/>
                  <a:gd name="T20" fmla="*/ 0 w 237"/>
                  <a:gd name="T21" fmla="*/ 551 h 551"/>
                  <a:gd name="T22" fmla="*/ 66 w 237"/>
                  <a:gd name="T23" fmla="*/ 551 h 551"/>
                  <a:gd name="T24" fmla="*/ 141 w 237"/>
                  <a:gd name="T25" fmla="*/ 527 h 551"/>
                  <a:gd name="T26" fmla="*/ 147 w 237"/>
                  <a:gd name="T27" fmla="*/ 527 h 551"/>
                  <a:gd name="T28" fmla="*/ 147 w 237"/>
                  <a:gd name="T29" fmla="*/ 527 h 551"/>
                  <a:gd name="T30" fmla="*/ 235 w 237"/>
                  <a:gd name="T31" fmla="*/ 489 h 551"/>
                  <a:gd name="T32" fmla="*/ 237 w 237"/>
                  <a:gd name="T33" fmla="*/ 486 h 551"/>
                  <a:gd name="T34" fmla="*/ 237 w 237"/>
                  <a:gd name="T35" fmla="*/ 482 h 551"/>
                  <a:gd name="T36" fmla="*/ 187 w 237"/>
                  <a:gd name="T37" fmla="*/ 33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551">
                    <a:moveTo>
                      <a:pt x="187" y="338"/>
                    </a:moveTo>
                    <a:cubicBezTo>
                      <a:pt x="162" y="306"/>
                      <a:pt x="124" y="268"/>
                      <a:pt x="56" y="256"/>
                    </a:cubicBezTo>
                    <a:cubicBezTo>
                      <a:pt x="43" y="256"/>
                      <a:pt x="43" y="256"/>
                      <a:pt x="43" y="256"/>
                    </a:cubicBezTo>
                    <a:cubicBezTo>
                      <a:pt x="68" y="239"/>
                      <a:pt x="88" y="208"/>
                      <a:pt x="99" y="170"/>
                    </a:cubicBezTo>
                    <a:cubicBezTo>
                      <a:pt x="104" y="169"/>
                      <a:pt x="108" y="163"/>
                      <a:pt x="110" y="154"/>
                    </a:cubicBezTo>
                    <a:cubicBezTo>
                      <a:pt x="111" y="146"/>
                      <a:pt x="110" y="139"/>
                      <a:pt x="106" y="136"/>
                    </a:cubicBezTo>
                    <a:cubicBezTo>
                      <a:pt x="106" y="135"/>
                      <a:pt x="107" y="133"/>
                      <a:pt x="107" y="131"/>
                    </a:cubicBezTo>
                    <a:cubicBezTo>
                      <a:pt x="108" y="127"/>
                      <a:pt x="108" y="124"/>
                      <a:pt x="108" y="122"/>
                    </a:cubicBezTo>
                    <a:cubicBezTo>
                      <a:pt x="112" y="68"/>
                      <a:pt x="87" y="0"/>
                      <a:pt x="1" y="0"/>
                    </a:cubicBezTo>
                    <a:cubicBezTo>
                      <a:pt x="1" y="0"/>
                      <a:pt x="0" y="0"/>
                      <a:pt x="0" y="0"/>
                    </a:cubicBezTo>
                    <a:cubicBezTo>
                      <a:pt x="0" y="551"/>
                      <a:pt x="0" y="551"/>
                      <a:pt x="0" y="551"/>
                    </a:cubicBezTo>
                    <a:cubicBezTo>
                      <a:pt x="66" y="551"/>
                      <a:pt x="66" y="551"/>
                      <a:pt x="66" y="551"/>
                    </a:cubicBezTo>
                    <a:cubicBezTo>
                      <a:pt x="94" y="547"/>
                      <a:pt x="124" y="540"/>
                      <a:pt x="141" y="527"/>
                    </a:cubicBezTo>
                    <a:cubicBezTo>
                      <a:pt x="143" y="527"/>
                      <a:pt x="145" y="527"/>
                      <a:pt x="147" y="527"/>
                    </a:cubicBezTo>
                    <a:cubicBezTo>
                      <a:pt x="147" y="527"/>
                      <a:pt x="147" y="527"/>
                      <a:pt x="147" y="527"/>
                    </a:cubicBezTo>
                    <a:cubicBezTo>
                      <a:pt x="169" y="527"/>
                      <a:pt x="210" y="522"/>
                      <a:pt x="235" y="489"/>
                    </a:cubicBezTo>
                    <a:cubicBezTo>
                      <a:pt x="237" y="486"/>
                      <a:pt x="237" y="486"/>
                      <a:pt x="237" y="486"/>
                    </a:cubicBezTo>
                    <a:cubicBezTo>
                      <a:pt x="237" y="482"/>
                      <a:pt x="237" y="482"/>
                      <a:pt x="237" y="482"/>
                    </a:cubicBezTo>
                    <a:cubicBezTo>
                      <a:pt x="237" y="444"/>
                      <a:pt x="224" y="387"/>
                      <a:pt x="187" y="3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2" name="矩形 31"/>
          <p:cNvSpPr/>
          <p:nvPr/>
        </p:nvSpPr>
        <p:spPr>
          <a:xfrm>
            <a:off x="8672308" y="2734181"/>
            <a:ext cx="3033691" cy="1384995"/>
          </a:xfrm>
          <a:prstGeom prst="rect">
            <a:avLst/>
          </a:prstGeom>
        </p:spPr>
        <p:txBody>
          <a:bodyPr wrap="square">
            <a:spAutoFit/>
          </a:bodyPr>
          <a:lstStyle/>
          <a:p>
            <a:pPr marL="342900" indent="-342900">
              <a:buAutoNum type="arabicPeriod"/>
            </a:pPr>
            <a:r>
              <a:rPr lang="zh-CN" altLang="en-US" sz="1400" dirty="0" smtClean="0">
                <a:latin typeface="华文细黑" panose="02010600040101010101" pitchFamily="2" charset="-122"/>
                <a:ea typeface="华文细黑" panose="02010600040101010101" pitchFamily="2" charset="-122"/>
              </a:rPr>
              <a:t>按</a:t>
            </a:r>
            <a:r>
              <a:rPr lang="zh-CN" altLang="en-US" sz="1400" dirty="0">
                <a:latin typeface="华文细黑" panose="02010600040101010101" pitchFamily="2" charset="-122"/>
                <a:ea typeface="华文细黑" panose="02010600040101010101" pitchFamily="2" charset="-122"/>
              </a:rPr>
              <a:t>左边</a:t>
            </a:r>
            <a:r>
              <a:rPr lang="zh-CN" altLang="en-US" sz="1400" dirty="0" smtClean="0">
                <a:latin typeface="华文细黑" panose="02010600040101010101" pitchFamily="2" charset="-122"/>
                <a:ea typeface="华文细黑" panose="02010600040101010101" pitchFamily="2" charset="-122"/>
              </a:rPr>
              <a:t>工具栏</a:t>
            </a:r>
            <a:r>
              <a:rPr lang="en-US" altLang="zh-CN" sz="1400" dirty="0" smtClean="0">
                <a:latin typeface="华文细黑" panose="02010600040101010101" pitchFamily="2" charset="-122"/>
                <a:ea typeface="华文细黑" panose="02010600040101010101" pitchFamily="2" charset="-122"/>
              </a:rPr>
              <a:t>T</a:t>
            </a:r>
            <a:r>
              <a:rPr lang="zh-CN" altLang="en-US" sz="1400" dirty="0" smtClean="0">
                <a:latin typeface="华文细黑" panose="02010600040101010101" pitchFamily="2" charset="-122"/>
                <a:ea typeface="华文细黑" panose="02010600040101010101" pitchFamily="2" charset="-122"/>
              </a:rPr>
              <a:t>按钮</a:t>
            </a:r>
            <a:r>
              <a:rPr lang="zh-CN" altLang="en-US" sz="1400" dirty="0">
                <a:latin typeface="华文细黑" panose="02010600040101010101" pitchFamily="2" charset="-122"/>
                <a:ea typeface="华文细黑" panose="02010600040101010101" pitchFamily="2" charset="-122"/>
              </a:rPr>
              <a:t>，快捷键</a:t>
            </a:r>
            <a:r>
              <a:rPr lang="en-US" altLang="zh-CN" sz="1400" dirty="0" smtClean="0">
                <a:latin typeface="华文细黑" panose="02010600040101010101" pitchFamily="2" charset="-122"/>
                <a:ea typeface="华文细黑" panose="02010600040101010101" pitchFamily="2" charset="-122"/>
              </a:rPr>
              <a:t>T</a:t>
            </a:r>
          </a:p>
          <a:p>
            <a:pPr marL="342900" indent="-342900">
              <a:buAutoNum type="arabicPeriod"/>
            </a:pPr>
            <a:r>
              <a:rPr lang="zh-CN" altLang="en-US" sz="1400" dirty="0" smtClean="0">
                <a:latin typeface="华文细黑" panose="02010600040101010101" pitchFamily="2" charset="-122"/>
                <a:ea typeface="华文细黑" panose="02010600040101010101" pitchFamily="2" charset="-122"/>
              </a:rPr>
              <a:t>点击</a:t>
            </a:r>
            <a:r>
              <a:rPr lang="zh-CN" altLang="en-US" sz="1400" dirty="0">
                <a:latin typeface="华文细黑" panose="02010600040101010101" pitchFamily="2" charset="-122"/>
                <a:ea typeface="华文细黑" panose="02010600040101010101" pitchFamily="2" charset="-122"/>
              </a:rPr>
              <a:t>页面按住左键不松拉出</a:t>
            </a:r>
            <a:r>
              <a:rPr lang="zh-CN" altLang="en-US" sz="1400" dirty="0" smtClean="0">
                <a:latin typeface="华文细黑" panose="02010600040101010101" pitchFamily="2" charset="-122"/>
                <a:ea typeface="华文细黑" panose="02010600040101010101" pitchFamily="2" charset="-122"/>
              </a:rPr>
              <a:t>一个控制</a:t>
            </a:r>
            <a:r>
              <a:rPr lang="zh-CN" altLang="en-US" sz="1400" dirty="0">
                <a:latin typeface="华文细黑" panose="02010600040101010101" pitchFamily="2" charset="-122"/>
                <a:ea typeface="华文细黑" panose="02010600040101010101" pitchFamily="2" charset="-122"/>
              </a:rPr>
              <a:t>框即可输入</a:t>
            </a:r>
            <a:r>
              <a:rPr lang="zh-CN" altLang="en-US" sz="1400" dirty="0" smtClean="0">
                <a:latin typeface="华文细黑" panose="02010600040101010101" pitchFamily="2" charset="-122"/>
                <a:ea typeface="华文细黑" panose="02010600040101010101" pitchFamily="2" charset="-122"/>
              </a:rPr>
              <a:t>文字</a:t>
            </a:r>
            <a:endParaRPr lang="en-US" altLang="zh-CN" sz="1400" dirty="0" smtClean="0">
              <a:latin typeface="华文细黑" panose="02010600040101010101" pitchFamily="2" charset="-122"/>
              <a:ea typeface="华文细黑" panose="02010600040101010101" pitchFamily="2" charset="-122"/>
            </a:endParaRPr>
          </a:p>
          <a:p>
            <a:pPr marL="342900" indent="-342900">
              <a:buAutoNum type="arabicPeriod"/>
            </a:pPr>
            <a:r>
              <a:rPr lang="zh-CN" altLang="en-US" sz="1400" dirty="0" smtClean="0">
                <a:latin typeface="华文细黑" panose="02010600040101010101" pitchFamily="2" charset="-122"/>
                <a:ea typeface="华文细黑" panose="02010600040101010101" pitchFamily="2" charset="-122"/>
              </a:rPr>
              <a:t>输入</a:t>
            </a:r>
            <a:r>
              <a:rPr lang="zh-CN" altLang="en-US" sz="1400" dirty="0">
                <a:latin typeface="华文细黑" panose="02010600040101010101" pitchFamily="2" charset="-122"/>
                <a:ea typeface="华文细黑" panose="02010600040101010101" pitchFamily="2" charset="-122"/>
              </a:rPr>
              <a:t>文字，可通过窗口上面工具栏修改字体、大小</a:t>
            </a:r>
            <a:r>
              <a:rPr lang="zh-CN" altLang="en-US" sz="1400" dirty="0" smtClean="0">
                <a:latin typeface="华文细黑" panose="02010600040101010101" pitchFamily="2" charset="-122"/>
                <a:ea typeface="华文细黑" panose="02010600040101010101" pitchFamily="2" charset="-122"/>
              </a:rPr>
              <a:t>等等</a:t>
            </a:r>
            <a:endParaRPr lang="en-US" altLang="zh-CN" sz="1400" dirty="0" smtClean="0">
              <a:latin typeface="华文细黑" panose="02010600040101010101" pitchFamily="2" charset="-122"/>
              <a:ea typeface="华文细黑" panose="02010600040101010101" pitchFamily="2" charset="-122"/>
            </a:endParaRPr>
          </a:p>
          <a:p>
            <a:pPr marL="342900" indent="-342900">
              <a:buAutoNum type="arabicPeriod"/>
            </a:pPr>
            <a:r>
              <a:rPr lang="zh-CN" altLang="en-US" sz="1400" dirty="0">
                <a:latin typeface="华文细黑" panose="02010600040101010101" pitchFamily="2" charset="-122"/>
                <a:ea typeface="华文细黑" panose="02010600040101010101" pitchFamily="2" charset="-122"/>
              </a:rPr>
              <a:t>自动纠错和文本溢流</a:t>
            </a:r>
          </a:p>
        </p:txBody>
      </p:sp>
      <p:sp>
        <p:nvSpPr>
          <p:cNvPr id="33" name="文本框 32"/>
          <p:cNvSpPr txBox="1"/>
          <p:nvPr/>
        </p:nvSpPr>
        <p:spPr>
          <a:xfrm>
            <a:off x="8703642" y="1440145"/>
            <a:ext cx="2715808" cy="1107996"/>
          </a:xfrm>
          <a:prstGeom prst="rect">
            <a:avLst/>
          </a:prstGeom>
          <a:noFill/>
        </p:spPr>
        <p:txBody>
          <a:bodyPr wrap="none" rtlCol="0">
            <a:spAutoFit/>
          </a:bodyPr>
          <a:lstStyle/>
          <a:p>
            <a:r>
              <a:rPr lang="en-US" altLang="zh-CN" sz="6600" dirty="0" smtClean="0">
                <a:solidFill>
                  <a:srgbClr val="FF0066"/>
                </a:solidFill>
              </a:rPr>
              <a:t>Words</a:t>
            </a:r>
            <a:endParaRPr lang="zh-CN" altLang="en-US" sz="6600" dirty="0">
              <a:solidFill>
                <a:srgbClr val="FF0066"/>
              </a:solidFill>
            </a:endParaRPr>
          </a:p>
        </p:txBody>
      </p:sp>
      <p:grpSp>
        <p:nvGrpSpPr>
          <p:cNvPr id="6" name="组合 5"/>
          <p:cNvGrpSpPr/>
          <p:nvPr/>
        </p:nvGrpSpPr>
        <p:grpSpPr>
          <a:xfrm>
            <a:off x="6843930" y="3854367"/>
            <a:ext cx="1730327" cy="1730327"/>
            <a:chOff x="6843930" y="3854367"/>
            <a:chExt cx="1730327" cy="1730327"/>
          </a:xfrm>
        </p:grpSpPr>
        <p:sp>
          <p:nvSpPr>
            <p:cNvPr id="34" name="椭圆 33"/>
            <p:cNvSpPr/>
            <p:nvPr/>
          </p:nvSpPr>
          <p:spPr>
            <a:xfrm>
              <a:off x="6843930" y="3854367"/>
              <a:ext cx="1730327" cy="173032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268670" y="4289200"/>
              <a:ext cx="880845" cy="860659"/>
              <a:chOff x="5831388" y="4505912"/>
              <a:chExt cx="590763" cy="577225"/>
            </a:xfrm>
            <a:solidFill>
              <a:schemeClr val="tx1"/>
            </a:solidFill>
          </p:grpSpPr>
          <p:sp>
            <p:nvSpPr>
              <p:cNvPr id="10" name="Freeform 335"/>
              <p:cNvSpPr>
                <a:spLocks/>
              </p:cNvSpPr>
              <p:nvPr/>
            </p:nvSpPr>
            <p:spPr bwMode="auto">
              <a:xfrm>
                <a:off x="6072616" y="4505912"/>
                <a:ext cx="81230" cy="95999"/>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336"/>
              <p:cNvSpPr>
                <a:spLocks/>
              </p:cNvSpPr>
              <p:nvPr/>
            </p:nvSpPr>
            <p:spPr bwMode="auto">
              <a:xfrm>
                <a:off x="5897849" y="4590833"/>
                <a:ext cx="366765" cy="381534"/>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37"/>
              <p:cNvSpPr>
                <a:spLocks noEditPoints="1"/>
              </p:cNvSpPr>
              <p:nvPr/>
            </p:nvSpPr>
            <p:spPr bwMode="auto">
              <a:xfrm>
                <a:off x="5831388" y="4750832"/>
                <a:ext cx="130460" cy="119384"/>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38"/>
              <p:cNvSpPr>
                <a:spLocks/>
              </p:cNvSpPr>
              <p:nvPr/>
            </p:nvSpPr>
            <p:spPr bwMode="auto">
              <a:xfrm>
                <a:off x="5840003" y="4727448"/>
                <a:ext cx="582148" cy="355689"/>
              </a:xfrm>
              <a:custGeom>
                <a:avLst/>
                <a:gdLst>
                  <a:gd name="T0" fmla="*/ 473 w 473"/>
                  <a:gd name="T1" fmla="*/ 0 h 289"/>
                  <a:gd name="T2" fmla="*/ 390 w 473"/>
                  <a:gd name="T3" fmla="*/ 33 h 289"/>
                  <a:gd name="T4" fmla="*/ 407 w 473"/>
                  <a:gd name="T5" fmla="*/ 45 h 289"/>
                  <a:gd name="T6" fmla="*/ 303 w 473"/>
                  <a:gd name="T7" fmla="*/ 156 h 289"/>
                  <a:gd name="T8" fmla="*/ 210 w 473"/>
                  <a:gd name="T9" fmla="*/ 147 h 289"/>
                  <a:gd name="T10" fmla="*/ 137 w 473"/>
                  <a:gd name="T11" fmla="*/ 222 h 289"/>
                  <a:gd name="T12" fmla="*/ 61 w 473"/>
                  <a:gd name="T13" fmla="*/ 185 h 289"/>
                  <a:gd name="T14" fmla="*/ 0 w 473"/>
                  <a:gd name="T15" fmla="*/ 263 h 289"/>
                  <a:gd name="T16" fmla="*/ 33 w 473"/>
                  <a:gd name="T17" fmla="*/ 289 h 289"/>
                  <a:gd name="T18" fmla="*/ 73 w 473"/>
                  <a:gd name="T19" fmla="*/ 239 h 289"/>
                  <a:gd name="T20" fmla="*/ 147 w 473"/>
                  <a:gd name="T21" fmla="*/ 274 h 289"/>
                  <a:gd name="T22" fmla="*/ 227 w 473"/>
                  <a:gd name="T23" fmla="*/ 192 h 289"/>
                  <a:gd name="T24" fmla="*/ 319 w 473"/>
                  <a:gd name="T25" fmla="*/ 201 h 289"/>
                  <a:gd name="T26" fmla="*/ 442 w 473"/>
                  <a:gd name="T27" fmla="*/ 71 h 289"/>
                  <a:gd name="T28" fmla="*/ 466 w 473"/>
                  <a:gd name="T29" fmla="*/ 88 h 289"/>
                  <a:gd name="T30" fmla="*/ 473 w 473"/>
                  <a:gd name="T3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289">
                    <a:moveTo>
                      <a:pt x="473" y="0"/>
                    </a:moveTo>
                    <a:lnTo>
                      <a:pt x="390" y="33"/>
                    </a:lnTo>
                    <a:lnTo>
                      <a:pt x="407" y="45"/>
                    </a:lnTo>
                    <a:lnTo>
                      <a:pt x="303" y="156"/>
                    </a:lnTo>
                    <a:lnTo>
                      <a:pt x="210" y="147"/>
                    </a:lnTo>
                    <a:lnTo>
                      <a:pt x="137" y="222"/>
                    </a:lnTo>
                    <a:lnTo>
                      <a:pt x="61" y="185"/>
                    </a:lnTo>
                    <a:lnTo>
                      <a:pt x="0" y="263"/>
                    </a:lnTo>
                    <a:lnTo>
                      <a:pt x="33" y="289"/>
                    </a:lnTo>
                    <a:lnTo>
                      <a:pt x="73" y="239"/>
                    </a:lnTo>
                    <a:lnTo>
                      <a:pt x="147" y="274"/>
                    </a:lnTo>
                    <a:lnTo>
                      <a:pt x="227" y="192"/>
                    </a:lnTo>
                    <a:lnTo>
                      <a:pt x="319" y="201"/>
                    </a:lnTo>
                    <a:lnTo>
                      <a:pt x="442" y="71"/>
                    </a:lnTo>
                    <a:lnTo>
                      <a:pt x="466" y="88"/>
                    </a:lnTo>
                    <a:lnTo>
                      <a:pt x="47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35" name="文本框 34"/>
          <p:cNvSpPr txBox="1"/>
          <p:nvPr/>
        </p:nvSpPr>
        <p:spPr>
          <a:xfrm>
            <a:off x="6228919" y="-82522"/>
            <a:ext cx="4309193" cy="707886"/>
          </a:xfrm>
          <a:prstGeom prst="rect">
            <a:avLst/>
          </a:prstGeom>
          <a:noFill/>
        </p:spPr>
        <p:txBody>
          <a:bodyPr wrap="none" rtlCol="0">
            <a:spAutoFit/>
          </a:bodyPr>
          <a:lstStyle/>
          <a:p>
            <a:r>
              <a:rPr lang="en-US" altLang="zh-CN" sz="4000" dirty="0" smtClean="0">
                <a:latin typeface="Broadway BT" panose="04040905080B02020502" pitchFamily="82" charset="0"/>
              </a:rPr>
              <a:t>Get it started!</a:t>
            </a:r>
            <a:endParaRPr lang="zh-CN" altLang="en-US" sz="4000" dirty="0">
              <a:latin typeface="Broadway BT" panose="04040905080B02020502" pitchFamily="82" charset="0"/>
            </a:endParaRPr>
          </a:p>
        </p:txBody>
      </p:sp>
      <p:cxnSp>
        <p:nvCxnSpPr>
          <p:cNvPr id="5" name="直接连接符 4"/>
          <p:cNvCxnSpPr/>
          <p:nvPr/>
        </p:nvCxnSpPr>
        <p:spPr>
          <a:xfrm>
            <a:off x="6096000" y="5894363"/>
            <a:ext cx="0" cy="963637"/>
          </a:xfrm>
          <a:prstGeom prst="line">
            <a:avLst/>
          </a:prstGeom>
          <a:ln/>
        </p:spPr>
        <p:style>
          <a:lnRef idx="2">
            <a:schemeClr val="accent5"/>
          </a:lnRef>
          <a:fillRef idx="0">
            <a:schemeClr val="accent5"/>
          </a:fillRef>
          <a:effectRef idx="1">
            <a:schemeClr val="accent5"/>
          </a:effectRef>
          <a:fontRef idx="minor">
            <a:schemeClr val="tx1"/>
          </a:fontRef>
        </p:style>
      </p:cxnSp>
      <p:cxnSp>
        <p:nvCxnSpPr>
          <p:cNvPr id="8" name="直接连接符 7"/>
          <p:cNvCxnSpPr>
            <a:stCxn id="5122" idx="1"/>
          </p:cNvCxnSpPr>
          <p:nvPr/>
        </p:nvCxnSpPr>
        <p:spPr>
          <a:xfrm flipH="1">
            <a:off x="6105378" y="5894363"/>
            <a:ext cx="1603718" cy="0"/>
          </a:xfrm>
          <a:prstGeom prst="line">
            <a:avLst/>
          </a:prstGeom>
          <a:ln/>
        </p:spPr>
        <p:style>
          <a:lnRef idx="2">
            <a:schemeClr val="accent5"/>
          </a:lnRef>
          <a:fillRef idx="0">
            <a:schemeClr val="accent5"/>
          </a:fillRef>
          <a:effectRef idx="1">
            <a:schemeClr val="accent5"/>
          </a:effectRef>
          <a:fontRef idx="minor">
            <a:schemeClr val="tx1"/>
          </a:fontRef>
        </p:style>
      </p:cxnSp>
      <p:sp>
        <p:nvSpPr>
          <p:cNvPr id="42" name="文本框 41"/>
          <p:cNvSpPr txBox="1"/>
          <p:nvPr/>
        </p:nvSpPr>
        <p:spPr>
          <a:xfrm>
            <a:off x="8709110" y="2350864"/>
            <a:ext cx="1444626" cy="461665"/>
          </a:xfrm>
          <a:prstGeom prst="rect">
            <a:avLst/>
          </a:prstGeom>
          <a:noFill/>
        </p:spPr>
        <p:txBody>
          <a:bodyPr wrap="none" rtlCol="0">
            <a:spAutoFit/>
          </a:bodyPr>
          <a:lstStyle/>
          <a:p>
            <a:r>
              <a:rPr lang="zh-CN" altLang="en-US" sz="2400" dirty="0" smtClean="0">
                <a:solidFill>
                  <a:srgbClr val="FF0066"/>
                </a:solidFill>
              </a:rPr>
              <a:t>插入文字</a:t>
            </a:r>
            <a:endParaRPr lang="zh-CN" altLang="en-US" sz="2400" dirty="0">
              <a:solidFill>
                <a:srgbClr val="FF0066"/>
              </a:solidFill>
            </a:endParaRPr>
          </a:p>
        </p:txBody>
      </p:sp>
      <p:sp>
        <p:nvSpPr>
          <p:cNvPr id="43" name="矩形 42"/>
          <p:cNvSpPr/>
          <p:nvPr/>
        </p:nvSpPr>
        <p:spPr>
          <a:xfrm>
            <a:off x="421508" y="4790154"/>
            <a:ext cx="4145950" cy="1600438"/>
          </a:xfrm>
          <a:prstGeom prst="rect">
            <a:avLst/>
          </a:prstGeom>
        </p:spPr>
        <p:txBody>
          <a:bodyPr wrap="square">
            <a:spAutoFit/>
          </a:bodyPr>
          <a:lstStyle/>
          <a:p>
            <a:r>
              <a:rPr lang="en-US" altLang="zh-CN" sz="1400" dirty="0" smtClean="0">
                <a:latin typeface="华文细黑" panose="02010600040101010101" pitchFamily="2" charset="-122"/>
                <a:ea typeface="华文细黑" panose="02010600040101010101" pitchFamily="2" charset="-122"/>
              </a:rPr>
              <a:t>1.  </a:t>
            </a:r>
            <a:r>
              <a:rPr lang="zh-CN" altLang="en-US" sz="1400" dirty="0" smtClean="0">
                <a:latin typeface="华文细黑" panose="02010600040101010101" pitchFamily="2" charset="-122"/>
                <a:ea typeface="华文细黑" panose="02010600040101010101" pitchFamily="2" charset="-122"/>
              </a:rPr>
              <a:t>置</a:t>
            </a:r>
            <a:r>
              <a:rPr lang="zh-CN" altLang="en-US" sz="1400" dirty="0">
                <a:latin typeface="华文细黑" panose="02010600040101010101" pitchFamily="2" charset="-122"/>
                <a:ea typeface="华文细黑" panose="02010600040101010101" pitchFamily="2" charset="-122"/>
              </a:rPr>
              <a:t>入 快捷键 </a:t>
            </a:r>
            <a:r>
              <a:rPr lang="en-US" altLang="zh-CN" sz="1400" dirty="0" err="1">
                <a:latin typeface="华文细黑" panose="02010600040101010101" pitchFamily="2" charset="-122"/>
                <a:ea typeface="华文细黑" panose="02010600040101010101" pitchFamily="2" charset="-122"/>
              </a:rPr>
              <a:t>Ctrl+D</a:t>
            </a:r>
            <a:r>
              <a:rPr lang="en-US" altLang="zh-CN" sz="1400" dirty="0">
                <a:latin typeface="华文细黑" panose="02010600040101010101" pitchFamily="2" charset="-122"/>
                <a:ea typeface="华文细黑" panose="02010600040101010101" pitchFamily="2" charset="-122"/>
              </a:rPr>
              <a:t>   </a:t>
            </a:r>
            <a:r>
              <a:rPr lang="zh-CN" altLang="en-US" sz="1400" dirty="0">
                <a:latin typeface="华文细黑" panose="02010600040101010101" pitchFamily="2" charset="-122"/>
                <a:ea typeface="华文细黑" panose="02010600040101010101" pitchFamily="2" charset="-122"/>
              </a:rPr>
              <a:t>也可通过  文件</a:t>
            </a:r>
            <a:r>
              <a:rPr lang="en-US" altLang="zh-CN" sz="1400" dirty="0">
                <a:latin typeface="华文细黑" panose="02010600040101010101" pitchFamily="2" charset="-122"/>
                <a:ea typeface="华文细黑" panose="02010600040101010101" pitchFamily="2" charset="-122"/>
              </a:rPr>
              <a:t>》</a:t>
            </a:r>
            <a:r>
              <a:rPr lang="zh-CN" altLang="en-US" sz="1400" dirty="0">
                <a:latin typeface="华文细黑" panose="02010600040101010101" pitchFamily="2" charset="-122"/>
                <a:ea typeface="华文细黑" panose="02010600040101010101" pitchFamily="2" charset="-122"/>
              </a:rPr>
              <a:t>置入 导入</a:t>
            </a:r>
            <a:r>
              <a:rPr lang="zh-CN" altLang="en-US" sz="1400" dirty="0" smtClean="0">
                <a:latin typeface="华文细黑" panose="02010600040101010101" pitchFamily="2" charset="-122"/>
                <a:ea typeface="华文细黑" panose="02010600040101010101" pitchFamily="2" charset="-122"/>
              </a:rPr>
              <a:t>图片</a:t>
            </a:r>
            <a:endParaRPr lang="en-US" altLang="zh-CN" sz="1400" dirty="0" smtClean="0">
              <a:latin typeface="华文细黑" panose="02010600040101010101" pitchFamily="2" charset="-122"/>
              <a:ea typeface="华文细黑" panose="02010600040101010101" pitchFamily="2" charset="-122"/>
            </a:endParaRPr>
          </a:p>
          <a:p>
            <a:r>
              <a:rPr lang="en-US" altLang="zh-CN" sz="1400" dirty="0" smtClean="0">
                <a:latin typeface="华文细黑" panose="02010600040101010101" pitchFamily="2" charset="-122"/>
                <a:ea typeface="华文细黑" panose="02010600040101010101" pitchFamily="2" charset="-122"/>
              </a:rPr>
              <a:t>2. </a:t>
            </a:r>
            <a:r>
              <a:rPr lang="zh-CN" altLang="en-US" sz="1400" dirty="0" smtClean="0">
                <a:latin typeface="华文细黑" panose="02010600040101010101" pitchFamily="2" charset="-122"/>
                <a:ea typeface="华文细黑" panose="02010600040101010101" pitchFamily="2" charset="-122"/>
              </a:rPr>
              <a:t>置</a:t>
            </a:r>
            <a:r>
              <a:rPr lang="zh-CN" altLang="en-US" sz="1400" dirty="0">
                <a:latin typeface="华文细黑" panose="02010600040101010101" pitchFamily="2" charset="-122"/>
                <a:ea typeface="华文细黑" panose="02010600040101010101" pitchFamily="2" charset="-122"/>
              </a:rPr>
              <a:t>入后可以在需要置入的地方单击鼠标，最好是按住鼠标左键拖出一个控制</a:t>
            </a:r>
            <a:r>
              <a:rPr lang="zh-CN" altLang="en-US" sz="1400" dirty="0" smtClean="0">
                <a:latin typeface="华文细黑" panose="02010600040101010101" pitchFamily="2" charset="-122"/>
                <a:ea typeface="华文细黑" panose="02010600040101010101" pitchFamily="2" charset="-122"/>
              </a:rPr>
              <a:t>框</a:t>
            </a:r>
            <a:endParaRPr lang="en-US" altLang="zh-CN" sz="1400" dirty="0" smtClean="0">
              <a:latin typeface="华文细黑" panose="02010600040101010101" pitchFamily="2" charset="-122"/>
              <a:ea typeface="华文细黑" panose="02010600040101010101" pitchFamily="2" charset="-122"/>
            </a:endParaRPr>
          </a:p>
          <a:p>
            <a:r>
              <a:rPr lang="en-US" altLang="zh-CN" sz="1400" dirty="0" smtClean="0">
                <a:latin typeface="华文细黑" panose="02010600040101010101" pitchFamily="2" charset="-122"/>
                <a:ea typeface="华文细黑" panose="02010600040101010101" pitchFamily="2" charset="-122"/>
              </a:rPr>
              <a:t>3. </a:t>
            </a:r>
            <a:r>
              <a:rPr lang="zh-CN" altLang="en-US" sz="1400" dirty="0" smtClean="0">
                <a:latin typeface="华文细黑" panose="02010600040101010101" pitchFamily="2" charset="-122"/>
                <a:ea typeface="华文细黑" panose="02010600040101010101" pitchFamily="2" charset="-122"/>
              </a:rPr>
              <a:t>置</a:t>
            </a:r>
            <a:r>
              <a:rPr lang="zh-CN" altLang="en-US" sz="1400" dirty="0">
                <a:latin typeface="华文细黑" panose="02010600040101010101" pitchFamily="2" charset="-122"/>
                <a:ea typeface="华文细黑" panose="02010600040101010101" pitchFamily="2" charset="-122"/>
              </a:rPr>
              <a:t>入可以是图片、文本、</a:t>
            </a:r>
            <a:r>
              <a:rPr lang="en-US" altLang="zh-CN" sz="1400" dirty="0">
                <a:latin typeface="华文细黑" panose="02010600040101010101" pitchFamily="2" charset="-122"/>
                <a:ea typeface="华文细黑" panose="02010600040101010101" pitchFamily="2" charset="-122"/>
              </a:rPr>
              <a:t>excel</a:t>
            </a:r>
            <a:r>
              <a:rPr lang="zh-CN" altLang="en-US" sz="1400" dirty="0">
                <a:latin typeface="华文细黑" panose="02010600040101010101" pitchFamily="2" charset="-122"/>
                <a:ea typeface="华文细黑" panose="02010600040101010101" pitchFamily="2" charset="-122"/>
              </a:rPr>
              <a:t>、</a:t>
            </a:r>
            <a:r>
              <a:rPr lang="en-US" altLang="zh-CN" sz="1400" dirty="0">
                <a:latin typeface="华文细黑" panose="02010600040101010101" pitchFamily="2" charset="-122"/>
                <a:ea typeface="华文细黑" panose="02010600040101010101" pitchFamily="2" charset="-122"/>
              </a:rPr>
              <a:t>word</a:t>
            </a:r>
            <a:r>
              <a:rPr lang="zh-CN" altLang="en-US" sz="1400" dirty="0" smtClean="0">
                <a:latin typeface="华文细黑" panose="02010600040101010101" pitchFamily="2" charset="-122"/>
                <a:ea typeface="华文细黑" panose="02010600040101010101" pitchFamily="2" charset="-122"/>
              </a:rPr>
              <a:t>等</a:t>
            </a:r>
            <a:endParaRPr lang="en-US" altLang="zh-CN" sz="1400" dirty="0" smtClean="0">
              <a:latin typeface="华文细黑" panose="02010600040101010101" pitchFamily="2" charset="-122"/>
              <a:ea typeface="华文细黑" panose="02010600040101010101" pitchFamily="2" charset="-122"/>
            </a:endParaRPr>
          </a:p>
          <a:p>
            <a:r>
              <a:rPr lang="en-US" altLang="zh-CN" sz="1400" dirty="0">
                <a:latin typeface="华文细黑" panose="02010600040101010101" pitchFamily="2" charset="-122"/>
                <a:ea typeface="华文细黑" panose="02010600040101010101" pitchFamily="2" charset="-122"/>
              </a:rPr>
              <a:t>4</a:t>
            </a:r>
            <a:r>
              <a:rPr lang="en-US" altLang="zh-CN" sz="1400" dirty="0" smtClean="0">
                <a:latin typeface="华文细黑" panose="02010600040101010101" pitchFamily="2" charset="-122"/>
                <a:ea typeface="华文细黑" panose="02010600040101010101" pitchFamily="2" charset="-122"/>
              </a:rPr>
              <a:t>. </a:t>
            </a:r>
            <a:r>
              <a:rPr lang="zh-CN" altLang="en-US" sz="1400" dirty="0" smtClean="0">
                <a:latin typeface="华文细黑" panose="02010600040101010101" pitchFamily="2" charset="-122"/>
                <a:ea typeface="华文细黑" panose="02010600040101010101" pitchFamily="2" charset="-122"/>
              </a:rPr>
              <a:t>可</a:t>
            </a:r>
            <a:r>
              <a:rPr lang="zh-CN" altLang="en-US" sz="1400" dirty="0">
                <a:latin typeface="华文细黑" panose="02010600040101010101" pitchFamily="2" charset="-122"/>
                <a:ea typeface="华文细黑" panose="02010600040101010101" pitchFamily="2" charset="-122"/>
              </a:rPr>
              <a:t>一次置入多</a:t>
            </a:r>
            <a:r>
              <a:rPr lang="zh-CN" altLang="en-US" sz="1400" dirty="0" smtClean="0">
                <a:latin typeface="华文细黑" panose="02010600040101010101" pitchFamily="2" charset="-122"/>
                <a:ea typeface="华文细黑" panose="02010600040101010101" pitchFamily="2" charset="-122"/>
              </a:rPr>
              <a:t>张</a:t>
            </a:r>
            <a:endParaRPr lang="zh-CN" altLang="en-US" sz="1400" dirty="0">
              <a:latin typeface="华文细黑" panose="02010600040101010101" pitchFamily="2" charset="-122"/>
              <a:ea typeface="华文细黑" panose="02010600040101010101" pitchFamily="2" charset="-122"/>
            </a:endParaRPr>
          </a:p>
          <a:p>
            <a:endParaRPr lang="zh-CN" altLang="en-US" sz="1400" dirty="0">
              <a:latin typeface="华文细黑" panose="02010600040101010101" pitchFamily="2" charset="-122"/>
              <a:ea typeface="华文细黑" panose="02010600040101010101" pitchFamily="2" charset="-122"/>
            </a:endParaRPr>
          </a:p>
        </p:txBody>
      </p:sp>
      <p:sp>
        <p:nvSpPr>
          <p:cNvPr id="44" name="文本框 43"/>
          <p:cNvSpPr txBox="1"/>
          <p:nvPr/>
        </p:nvSpPr>
        <p:spPr>
          <a:xfrm>
            <a:off x="386719" y="3516803"/>
            <a:ext cx="3337773" cy="1107996"/>
          </a:xfrm>
          <a:prstGeom prst="rect">
            <a:avLst/>
          </a:prstGeom>
          <a:noFill/>
        </p:spPr>
        <p:txBody>
          <a:bodyPr wrap="none" rtlCol="0">
            <a:spAutoFit/>
          </a:bodyPr>
          <a:lstStyle/>
          <a:p>
            <a:pPr algn="r"/>
            <a:r>
              <a:rPr lang="en-US" altLang="zh-CN" sz="6600" dirty="0" smtClean="0">
                <a:solidFill>
                  <a:srgbClr val="FF0066"/>
                </a:solidFill>
              </a:rPr>
              <a:t>Pictures</a:t>
            </a:r>
            <a:endParaRPr lang="zh-CN" altLang="en-US" sz="6600" dirty="0">
              <a:solidFill>
                <a:srgbClr val="FF0066"/>
              </a:solidFill>
            </a:endParaRPr>
          </a:p>
        </p:txBody>
      </p:sp>
      <p:sp>
        <p:nvSpPr>
          <p:cNvPr id="45" name="文本框 44"/>
          <p:cNvSpPr txBox="1"/>
          <p:nvPr/>
        </p:nvSpPr>
        <p:spPr>
          <a:xfrm>
            <a:off x="2343548" y="4393967"/>
            <a:ext cx="1444626" cy="461665"/>
          </a:xfrm>
          <a:prstGeom prst="rect">
            <a:avLst/>
          </a:prstGeom>
          <a:noFill/>
        </p:spPr>
        <p:txBody>
          <a:bodyPr wrap="none" rtlCol="0">
            <a:spAutoFit/>
          </a:bodyPr>
          <a:lstStyle/>
          <a:p>
            <a:r>
              <a:rPr lang="zh-CN" altLang="en-US" sz="2400" dirty="0" smtClean="0">
                <a:solidFill>
                  <a:srgbClr val="FF0066"/>
                </a:solidFill>
              </a:rPr>
              <a:t>插入图片</a:t>
            </a:r>
            <a:endParaRPr lang="zh-CN" altLang="en-US" sz="2400" dirty="0">
              <a:solidFill>
                <a:srgbClr val="FF0066"/>
              </a:solidFill>
            </a:endParaRPr>
          </a:p>
        </p:txBody>
      </p:sp>
    </p:spTree>
    <p:extLst>
      <p:ext uri="{BB962C8B-B14F-4D97-AF65-F5344CB8AC3E}">
        <p14:creationId xmlns:p14="http://schemas.microsoft.com/office/powerpoint/2010/main" xmlns="" val="2359717728"/>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1"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par>
                                    <p:cTn id="13" presetID="6" presetClass="emph" presetSubtype="0" fill="hold" nodeType="withEffect" p14:presetBounceEnd="100000">
                                      <p:stCondLst>
                                        <p:cond delay="1000"/>
                                      </p:stCondLst>
                                      <p:childTnLst>
                                        <p:animScale p14:bounceEnd="100000">
                                          <p:cBhvr>
                                            <p:cTn id="14" dur="1500" fill="hold"/>
                                            <p:tgtEl>
                                              <p:spTgt spid="2"/>
                                            </p:tgtEl>
                                          </p:cBhvr>
                                          <p:by x="101000" y="101000"/>
                                          <p:from x="98000" y="98000"/>
                                          <p:to x="100000" y="100000"/>
                                        </p:animScale>
                                      </p:childTnLst>
                                    </p:cTn>
                                  </p:par>
                                  <p:par>
                                    <p:cTn id="15" presetID="22" presetClass="entr" presetSubtype="1" fill="hold" grpId="0" nodeType="withEffect">
                                      <p:stCondLst>
                                        <p:cond delay="1500"/>
                                      </p:stCondLst>
                                      <p:childTnLst>
                                        <p:set>
                                          <p:cBhvr>
                                            <p:cTn id="16" dur="1" fill="hold">
                                              <p:stCondLst>
                                                <p:cond delay="0"/>
                                              </p:stCondLst>
                                            </p:cTn>
                                            <p:tgtEl>
                                              <p:spTgt spid="5122"/>
                                            </p:tgtEl>
                                            <p:attrNameLst>
                                              <p:attrName>style.visibility</p:attrName>
                                            </p:attrNameLst>
                                          </p:cBhvr>
                                          <p:to>
                                            <p:strVal val="visible"/>
                                          </p:to>
                                        </p:set>
                                        <p:animEffect transition="in" filter="wipe(up)">
                                          <p:cBhvr>
                                            <p:cTn id="17" dur="1000"/>
                                            <p:tgtEl>
                                              <p:spTgt spid="5122"/>
                                            </p:tgtEl>
                                          </p:cBhvr>
                                        </p:animEffect>
                                      </p:childTnLst>
                                    </p:cTn>
                                  </p:par>
                                  <p:par>
                                    <p:cTn id="18" presetID="1" presetClass="entr" presetSubtype="0" fill="hold" nodeType="withEffect">
                                      <p:stCondLst>
                                        <p:cond delay="1700"/>
                                      </p:stCondLst>
                                      <p:childTnLst>
                                        <p:set>
                                          <p:cBhvr>
                                            <p:cTn id="19" dur="1" fill="hold">
                                              <p:stCondLst>
                                                <p:cond delay="0"/>
                                              </p:stCondLst>
                                            </p:cTn>
                                            <p:tgtEl>
                                              <p:spTgt spid="4"/>
                                            </p:tgtEl>
                                            <p:attrNameLst>
                                              <p:attrName>style.visibility</p:attrName>
                                            </p:attrNameLst>
                                          </p:cBhvr>
                                          <p:to>
                                            <p:strVal val="visible"/>
                                          </p:to>
                                        </p:set>
                                      </p:childTnLst>
                                    </p:cTn>
                                  </p:par>
                                  <p:par>
                                    <p:cTn id="20" presetID="6" presetClass="emph" presetSubtype="0" fill="hold" nodeType="withEffect" p14:presetBounceEnd="100000">
                                      <p:stCondLst>
                                        <p:cond delay="1700"/>
                                      </p:stCondLst>
                                      <p:childTnLst>
                                        <p:animScale p14:bounceEnd="100000">
                                          <p:cBhvr>
                                            <p:cTn id="21" dur="1500" fill="hold"/>
                                            <p:tgtEl>
                                              <p:spTgt spid="4"/>
                                            </p:tgtEl>
                                          </p:cBhvr>
                                          <p:by x="101000" y="101000"/>
                                          <p:from x="98000" y="98000"/>
                                          <p:to x="100000" y="100000"/>
                                        </p:animScale>
                                      </p:childTnLst>
                                    </p:cTn>
                                  </p:par>
                                  <p:par>
                                    <p:cTn id="22" presetID="22" presetClass="entr" presetSubtype="2" fill="hold" nodeType="withEffect">
                                      <p:stCondLst>
                                        <p:cond delay="250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1" fill="hold" nodeType="withEffect">
                                      <p:stCondLst>
                                        <p:cond delay="300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par>
                                    <p:cTn id="28" presetID="1" presetClass="entr" presetSubtype="0" fill="hold" nodeType="withEffect">
                                      <p:stCondLst>
                                        <p:cond delay="1900"/>
                                      </p:stCondLst>
                                      <p:childTnLst>
                                        <p:set>
                                          <p:cBhvr>
                                            <p:cTn id="29" dur="1" fill="hold">
                                              <p:stCondLst>
                                                <p:cond delay="0"/>
                                              </p:stCondLst>
                                            </p:cTn>
                                            <p:tgtEl>
                                              <p:spTgt spid="6"/>
                                            </p:tgtEl>
                                            <p:attrNameLst>
                                              <p:attrName>style.visibility</p:attrName>
                                            </p:attrNameLst>
                                          </p:cBhvr>
                                          <p:to>
                                            <p:strVal val="visible"/>
                                          </p:to>
                                        </p:set>
                                      </p:childTnLst>
                                    </p:cTn>
                                  </p:par>
                                  <p:par>
                                    <p:cTn id="30" presetID="6" presetClass="emph" presetSubtype="0" fill="hold" nodeType="withEffect" p14:presetBounceEnd="100000">
                                      <p:stCondLst>
                                        <p:cond delay="1900"/>
                                      </p:stCondLst>
                                      <p:childTnLst>
                                        <p:animScale p14:bounceEnd="100000">
                                          <p:cBhvr>
                                            <p:cTn id="31" dur="1500" fill="hold"/>
                                            <p:tgtEl>
                                              <p:spTgt spid="6"/>
                                            </p:tgtEl>
                                          </p:cBhvr>
                                          <p:by x="101000" y="101000"/>
                                          <p:from x="98000" y="98000"/>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
                                            <p:tgtEl>
                                              <p:spTgt spid="29"/>
                                            </p:tgtEl>
                                          </p:cBhvr>
                                        </p:animEffect>
                                        <p:anim calcmode="lin" valueType="num">
                                          <p:cBhvr>
                                            <p:cTn id="35" dur="200" fill="hold"/>
                                            <p:tgtEl>
                                              <p:spTgt spid="29"/>
                                            </p:tgtEl>
                                            <p:attrNameLst>
                                              <p:attrName>ppt_x</p:attrName>
                                            </p:attrNameLst>
                                          </p:cBhvr>
                                          <p:tavLst>
                                            <p:tav tm="0">
                                              <p:val>
                                                <p:strVal val="#ppt_x"/>
                                              </p:val>
                                            </p:tav>
                                            <p:tav tm="100000">
                                              <p:val>
                                                <p:strVal val="#ppt_x"/>
                                              </p:val>
                                            </p:tav>
                                          </p:tavLst>
                                        </p:anim>
                                        <p:anim calcmode="lin" valueType="num">
                                          <p:cBhvr>
                                            <p:cTn id="36" dur="2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
                                            <p:tgtEl>
                                              <p:spTgt spid="30"/>
                                            </p:tgtEl>
                                          </p:cBhvr>
                                        </p:animEffect>
                                        <p:anim calcmode="lin" valueType="num">
                                          <p:cBhvr>
                                            <p:cTn id="40" dur="200" fill="hold"/>
                                            <p:tgtEl>
                                              <p:spTgt spid="30"/>
                                            </p:tgtEl>
                                            <p:attrNameLst>
                                              <p:attrName>ppt_x</p:attrName>
                                            </p:attrNameLst>
                                          </p:cBhvr>
                                          <p:tavLst>
                                            <p:tav tm="0">
                                              <p:val>
                                                <p:strVal val="#ppt_x"/>
                                              </p:val>
                                            </p:tav>
                                            <p:tav tm="100000">
                                              <p:val>
                                                <p:strVal val="#ppt_x"/>
                                              </p:val>
                                            </p:tav>
                                          </p:tavLst>
                                        </p:anim>
                                        <p:anim calcmode="lin" valueType="num">
                                          <p:cBhvr>
                                            <p:cTn id="41" dur="2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200"/>
                                            <p:tgtEl>
                                              <p:spTgt spid="28"/>
                                            </p:tgtEl>
                                          </p:cBhvr>
                                        </p:animEffect>
                                        <p:anim calcmode="lin" valueType="num">
                                          <p:cBhvr>
                                            <p:cTn id="45" dur="200" fill="hold"/>
                                            <p:tgtEl>
                                              <p:spTgt spid="28"/>
                                            </p:tgtEl>
                                            <p:attrNameLst>
                                              <p:attrName>ppt_x</p:attrName>
                                            </p:attrNameLst>
                                          </p:cBhvr>
                                          <p:tavLst>
                                            <p:tav tm="0">
                                              <p:val>
                                                <p:strVal val="#ppt_x"/>
                                              </p:val>
                                            </p:tav>
                                            <p:tav tm="100000">
                                              <p:val>
                                                <p:strVal val="#ppt_x"/>
                                              </p:val>
                                            </p:tav>
                                          </p:tavLst>
                                        </p:anim>
                                        <p:anim calcmode="lin" valueType="num">
                                          <p:cBhvr>
                                            <p:cTn id="46" dur="200" fill="hold"/>
                                            <p:tgtEl>
                                              <p:spTgt spid="28"/>
                                            </p:tgtEl>
                                            <p:attrNameLst>
                                              <p:attrName>ppt_y</p:attrName>
                                            </p:attrNameLst>
                                          </p:cBhvr>
                                          <p:tavLst>
                                            <p:tav tm="0">
                                              <p:val>
                                                <p:strVal val="#ppt_y+.1"/>
                                              </p:val>
                                            </p:tav>
                                            <p:tav tm="100000">
                                              <p:val>
                                                <p:strVal val="#ppt_y"/>
                                              </p:val>
                                            </p:tav>
                                          </p:tavLst>
                                        </p:anim>
                                      </p:childTnLst>
                                    </p:cTn>
                                  </p:par>
                                  <p:par>
                                    <p:cTn id="47" presetID="2" presetClass="entr" presetSubtype="2" fill="hold" grpId="0" nodeType="withEffect" p14:presetBounceEnd="50000">
                                      <p:stCondLst>
                                        <p:cond delay="1800"/>
                                      </p:stCondLst>
                                      <p:childTnLst>
                                        <p:set>
                                          <p:cBhvr>
                                            <p:cTn id="48" dur="1" fill="hold">
                                              <p:stCondLst>
                                                <p:cond delay="0"/>
                                              </p:stCondLst>
                                            </p:cTn>
                                            <p:tgtEl>
                                              <p:spTgt spid="33"/>
                                            </p:tgtEl>
                                            <p:attrNameLst>
                                              <p:attrName>style.visibility</p:attrName>
                                            </p:attrNameLst>
                                          </p:cBhvr>
                                          <p:to>
                                            <p:strVal val="visible"/>
                                          </p:to>
                                        </p:set>
                                        <p:anim calcmode="lin" valueType="num" p14:bounceEnd="50000">
                                          <p:cBhvr additive="base">
                                            <p:cTn id="49" dur="200" fill="hold"/>
                                            <p:tgtEl>
                                              <p:spTgt spid="33"/>
                                            </p:tgtEl>
                                            <p:attrNameLst>
                                              <p:attrName>ppt_x</p:attrName>
                                            </p:attrNameLst>
                                          </p:cBhvr>
                                          <p:tavLst>
                                            <p:tav tm="0">
                                              <p:val>
                                                <p:strVal val="1+#ppt_w/2"/>
                                              </p:val>
                                            </p:tav>
                                            <p:tav tm="100000">
                                              <p:val>
                                                <p:strVal val="#ppt_x"/>
                                              </p:val>
                                            </p:tav>
                                          </p:tavLst>
                                        </p:anim>
                                        <p:anim calcmode="lin" valueType="num" p14:bounceEnd="50000">
                                          <p:cBhvr additive="base">
                                            <p:cTn id="50" dur="2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14:presetBounceEnd="50000">
                                      <p:stCondLst>
                                        <p:cond delay="1800"/>
                                      </p:stCondLst>
                                      <p:childTnLst>
                                        <p:set>
                                          <p:cBhvr>
                                            <p:cTn id="52" dur="1" fill="hold">
                                              <p:stCondLst>
                                                <p:cond delay="0"/>
                                              </p:stCondLst>
                                            </p:cTn>
                                            <p:tgtEl>
                                              <p:spTgt spid="42"/>
                                            </p:tgtEl>
                                            <p:attrNameLst>
                                              <p:attrName>style.visibility</p:attrName>
                                            </p:attrNameLst>
                                          </p:cBhvr>
                                          <p:to>
                                            <p:strVal val="visible"/>
                                          </p:to>
                                        </p:set>
                                        <p:anim calcmode="lin" valueType="num" p14:bounceEnd="50000">
                                          <p:cBhvr additive="base">
                                            <p:cTn id="53" dur="200" fill="hold"/>
                                            <p:tgtEl>
                                              <p:spTgt spid="42"/>
                                            </p:tgtEl>
                                            <p:attrNameLst>
                                              <p:attrName>ppt_x</p:attrName>
                                            </p:attrNameLst>
                                          </p:cBhvr>
                                          <p:tavLst>
                                            <p:tav tm="0">
                                              <p:val>
                                                <p:strVal val="1+#ppt_w/2"/>
                                              </p:val>
                                            </p:tav>
                                            <p:tav tm="100000">
                                              <p:val>
                                                <p:strVal val="#ppt_x"/>
                                              </p:val>
                                            </p:tav>
                                          </p:tavLst>
                                        </p:anim>
                                        <p:anim calcmode="lin" valueType="num" p14:bounceEnd="50000">
                                          <p:cBhvr additive="base">
                                            <p:cTn id="54" dur="200" fill="hold"/>
                                            <p:tgtEl>
                                              <p:spTgt spid="42"/>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14:presetBounceEnd="50000">
                                      <p:stCondLst>
                                        <p:cond delay="1800"/>
                                      </p:stCondLst>
                                      <p:childTnLst>
                                        <p:set>
                                          <p:cBhvr>
                                            <p:cTn id="56" dur="1" fill="hold">
                                              <p:stCondLst>
                                                <p:cond delay="0"/>
                                              </p:stCondLst>
                                            </p:cTn>
                                            <p:tgtEl>
                                              <p:spTgt spid="32"/>
                                            </p:tgtEl>
                                            <p:attrNameLst>
                                              <p:attrName>style.visibility</p:attrName>
                                            </p:attrNameLst>
                                          </p:cBhvr>
                                          <p:to>
                                            <p:strVal val="visible"/>
                                          </p:to>
                                        </p:set>
                                        <p:anim calcmode="lin" valueType="num" p14:bounceEnd="50000">
                                          <p:cBhvr additive="base">
                                            <p:cTn id="57" dur="200" fill="hold"/>
                                            <p:tgtEl>
                                              <p:spTgt spid="32"/>
                                            </p:tgtEl>
                                            <p:attrNameLst>
                                              <p:attrName>ppt_x</p:attrName>
                                            </p:attrNameLst>
                                          </p:cBhvr>
                                          <p:tavLst>
                                            <p:tav tm="0">
                                              <p:val>
                                                <p:strVal val="1+#ppt_w/2"/>
                                              </p:val>
                                            </p:tav>
                                            <p:tav tm="100000">
                                              <p:val>
                                                <p:strVal val="#ppt_x"/>
                                              </p:val>
                                            </p:tav>
                                          </p:tavLst>
                                        </p:anim>
                                        <p:anim calcmode="lin" valueType="num" p14:bounceEnd="50000">
                                          <p:cBhvr additive="base">
                                            <p:cTn id="58" dur="200" fill="hold"/>
                                            <p:tgtEl>
                                              <p:spTgt spid="32"/>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200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200"/>
                                            <p:tgtEl>
                                              <p:spTgt spid="43"/>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200"/>
                                            <p:tgtEl>
                                              <p:spTgt spid="45"/>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200"/>
                                            <p:tgtEl>
                                              <p:spTgt spid="44"/>
                                            </p:tgtEl>
                                          </p:cBhvr>
                                        </p:animEffect>
                                      </p:childTnLst>
                                    </p:cTn>
                                  </p:par>
                                  <p:par>
                                    <p:cTn id="68" presetID="63" presetClass="path" presetSubtype="0" accel="50000" fill="hold" grpId="1" nodeType="withEffect" p14:presetBounceEnd="54000">
                                      <p:stCondLst>
                                        <p:cond delay="2000"/>
                                      </p:stCondLst>
                                      <p:childTnLst>
                                        <p:animMotion origin="layout" path="M -3.95833E-6 -3.33333E-6 L 0.25 -3.33333E-6 " pathEditMode="relative" rAng="0" ptsTypes="AA" p14:bounceEnd="54000">
                                          <p:cBhvr>
                                            <p:cTn id="69" dur="1000" fill="hold"/>
                                            <p:tgtEl>
                                              <p:spTgt spid="43"/>
                                            </p:tgtEl>
                                            <p:attrNameLst>
                                              <p:attrName>ppt_x</p:attrName>
                                              <p:attrName>ppt_y</p:attrName>
                                            </p:attrNameLst>
                                          </p:cBhvr>
                                          <p:rCtr x="12500" y="0"/>
                                        </p:animMotion>
                                      </p:childTnLst>
                                    </p:cTn>
                                  </p:par>
                                  <p:par>
                                    <p:cTn id="70" presetID="63" presetClass="path" presetSubtype="0" accel="50000" fill="hold" grpId="1" nodeType="withEffect" p14:presetBounceEnd="54000">
                                      <p:stCondLst>
                                        <p:cond delay="2000"/>
                                      </p:stCondLst>
                                      <p:childTnLst>
                                        <p:animMotion origin="layout" path="M -2.29167E-6 4.44444E-6 L 0.25 4.44444E-6 " pathEditMode="relative" rAng="0" ptsTypes="AA" p14:bounceEnd="54000">
                                          <p:cBhvr>
                                            <p:cTn id="71" dur="1000" fill="hold"/>
                                            <p:tgtEl>
                                              <p:spTgt spid="45"/>
                                            </p:tgtEl>
                                            <p:attrNameLst>
                                              <p:attrName>ppt_x</p:attrName>
                                              <p:attrName>ppt_y</p:attrName>
                                            </p:attrNameLst>
                                          </p:cBhvr>
                                          <p:rCtr x="12500" y="0"/>
                                        </p:animMotion>
                                      </p:childTnLst>
                                    </p:cTn>
                                  </p:par>
                                  <p:par>
                                    <p:cTn id="72" presetID="63" presetClass="path" presetSubtype="0" accel="50000" fill="hold" grpId="1" nodeType="withEffect" p14:presetBounceEnd="54000">
                                      <p:stCondLst>
                                        <p:cond delay="2000"/>
                                      </p:stCondLst>
                                      <p:childTnLst>
                                        <p:animMotion origin="layout" path="M -3.33333E-6 1.48148E-6 L 0.25 1.48148E-6 " pathEditMode="relative" rAng="0" ptsTypes="AA" p14:bounceEnd="54000">
                                          <p:cBhvr>
                                            <p:cTn id="73" dur="1000" fill="hold"/>
                                            <p:tgtEl>
                                              <p:spTgt spid="4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24" grpId="0" animBg="1"/>
          <p:bldP spid="28" grpId="0"/>
          <p:bldP spid="29" grpId="0"/>
          <p:bldP spid="30" grpId="0"/>
          <p:bldP spid="32" grpId="0"/>
          <p:bldP spid="33" grpId="0"/>
          <p:bldP spid="42" grpId="0"/>
          <p:bldP spid="43" grpId="0"/>
          <p:bldP spid="43" grpId="1"/>
          <p:bldP spid="44" grpId="0"/>
          <p:bldP spid="44" grpId="1"/>
          <p:bldP spid="45" grpId="0"/>
          <p:bldP spid="45"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8"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1"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childTnLst>
                                    </p:cTn>
                                  </p:par>
                                  <p:par>
                                    <p:cTn id="13" presetID="6" presetClass="emph" presetSubtype="0" fill="hold" nodeType="withEffect">
                                      <p:stCondLst>
                                        <p:cond delay="1000"/>
                                      </p:stCondLst>
                                      <p:childTnLst>
                                        <p:animScale>
                                          <p:cBhvr>
                                            <p:cTn id="14" dur="1500" fill="hold"/>
                                            <p:tgtEl>
                                              <p:spTgt spid="2"/>
                                            </p:tgtEl>
                                          </p:cBhvr>
                                          <p:by x="101000" y="101000"/>
                                          <p:from x="98000" y="98000"/>
                                          <p:to x="100000" y="100000"/>
                                        </p:animScale>
                                      </p:childTnLst>
                                    </p:cTn>
                                  </p:par>
                                  <p:par>
                                    <p:cTn id="15" presetID="22" presetClass="entr" presetSubtype="1" fill="hold" grpId="0" nodeType="withEffect">
                                      <p:stCondLst>
                                        <p:cond delay="1500"/>
                                      </p:stCondLst>
                                      <p:childTnLst>
                                        <p:set>
                                          <p:cBhvr>
                                            <p:cTn id="16" dur="1" fill="hold">
                                              <p:stCondLst>
                                                <p:cond delay="0"/>
                                              </p:stCondLst>
                                            </p:cTn>
                                            <p:tgtEl>
                                              <p:spTgt spid="5122"/>
                                            </p:tgtEl>
                                            <p:attrNameLst>
                                              <p:attrName>style.visibility</p:attrName>
                                            </p:attrNameLst>
                                          </p:cBhvr>
                                          <p:to>
                                            <p:strVal val="visible"/>
                                          </p:to>
                                        </p:set>
                                        <p:animEffect transition="in" filter="wipe(up)">
                                          <p:cBhvr>
                                            <p:cTn id="17" dur="1000"/>
                                            <p:tgtEl>
                                              <p:spTgt spid="5122"/>
                                            </p:tgtEl>
                                          </p:cBhvr>
                                        </p:animEffect>
                                      </p:childTnLst>
                                    </p:cTn>
                                  </p:par>
                                  <p:par>
                                    <p:cTn id="18" presetID="1" presetClass="entr" presetSubtype="0" fill="hold" nodeType="withEffect">
                                      <p:stCondLst>
                                        <p:cond delay="1700"/>
                                      </p:stCondLst>
                                      <p:childTnLst>
                                        <p:set>
                                          <p:cBhvr>
                                            <p:cTn id="19" dur="1" fill="hold">
                                              <p:stCondLst>
                                                <p:cond delay="0"/>
                                              </p:stCondLst>
                                            </p:cTn>
                                            <p:tgtEl>
                                              <p:spTgt spid="4"/>
                                            </p:tgtEl>
                                            <p:attrNameLst>
                                              <p:attrName>style.visibility</p:attrName>
                                            </p:attrNameLst>
                                          </p:cBhvr>
                                          <p:to>
                                            <p:strVal val="visible"/>
                                          </p:to>
                                        </p:set>
                                      </p:childTnLst>
                                    </p:cTn>
                                  </p:par>
                                  <p:par>
                                    <p:cTn id="20" presetID="6" presetClass="emph" presetSubtype="0" fill="hold" nodeType="withEffect">
                                      <p:stCondLst>
                                        <p:cond delay="1700"/>
                                      </p:stCondLst>
                                      <p:childTnLst>
                                        <p:animScale>
                                          <p:cBhvr>
                                            <p:cTn id="21" dur="1500" fill="hold"/>
                                            <p:tgtEl>
                                              <p:spTgt spid="4"/>
                                            </p:tgtEl>
                                          </p:cBhvr>
                                          <p:by x="101000" y="101000"/>
                                          <p:from x="98000" y="98000"/>
                                          <p:to x="100000" y="100000"/>
                                        </p:animScale>
                                      </p:childTnLst>
                                    </p:cTn>
                                  </p:par>
                                  <p:par>
                                    <p:cTn id="22" presetID="22" presetClass="entr" presetSubtype="2" fill="hold" nodeType="withEffect">
                                      <p:stCondLst>
                                        <p:cond delay="250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1" fill="hold" nodeType="withEffect">
                                      <p:stCondLst>
                                        <p:cond delay="300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par>
                                    <p:cTn id="28" presetID="1" presetClass="entr" presetSubtype="0" fill="hold" nodeType="withEffect">
                                      <p:stCondLst>
                                        <p:cond delay="1900"/>
                                      </p:stCondLst>
                                      <p:childTnLst>
                                        <p:set>
                                          <p:cBhvr>
                                            <p:cTn id="29" dur="1" fill="hold">
                                              <p:stCondLst>
                                                <p:cond delay="0"/>
                                              </p:stCondLst>
                                            </p:cTn>
                                            <p:tgtEl>
                                              <p:spTgt spid="6"/>
                                            </p:tgtEl>
                                            <p:attrNameLst>
                                              <p:attrName>style.visibility</p:attrName>
                                            </p:attrNameLst>
                                          </p:cBhvr>
                                          <p:to>
                                            <p:strVal val="visible"/>
                                          </p:to>
                                        </p:set>
                                      </p:childTnLst>
                                    </p:cTn>
                                  </p:par>
                                  <p:par>
                                    <p:cTn id="30" presetID="6" presetClass="emph" presetSubtype="0" fill="hold" nodeType="withEffect">
                                      <p:stCondLst>
                                        <p:cond delay="1900"/>
                                      </p:stCondLst>
                                      <p:childTnLst>
                                        <p:animScale>
                                          <p:cBhvr>
                                            <p:cTn id="31" dur="1500" fill="hold"/>
                                            <p:tgtEl>
                                              <p:spTgt spid="6"/>
                                            </p:tgtEl>
                                          </p:cBhvr>
                                          <p:by x="101000" y="101000"/>
                                          <p:from x="98000" y="98000"/>
                                          <p:to x="100000" y="100000"/>
                                        </p:animScale>
                                      </p:childTnLst>
                                    </p:cTn>
                                  </p:par>
                                  <p:par>
                                    <p:cTn id="32" presetID="42" presetClass="entr" presetSubtype="0" fill="hold" grpId="0" nodeType="with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200"/>
                                            <p:tgtEl>
                                              <p:spTgt spid="29"/>
                                            </p:tgtEl>
                                          </p:cBhvr>
                                        </p:animEffect>
                                        <p:anim calcmode="lin" valueType="num">
                                          <p:cBhvr>
                                            <p:cTn id="35" dur="200" fill="hold"/>
                                            <p:tgtEl>
                                              <p:spTgt spid="29"/>
                                            </p:tgtEl>
                                            <p:attrNameLst>
                                              <p:attrName>ppt_x</p:attrName>
                                            </p:attrNameLst>
                                          </p:cBhvr>
                                          <p:tavLst>
                                            <p:tav tm="0">
                                              <p:val>
                                                <p:strVal val="#ppt_x"/>
                                              </p:val>
                                            </p:tav>
                                            <p:tav tm="100000">
                                              <p:val>
                                                <p:strVal val="#ppt_x"/>
                                              </p:val>
                                            </p:tav>
                                          </p:tavLst>
                                        </p:anim>
                                        <p:anim calcmode="lin" valueType="num">
                                          <p:cBhvr>
                                            <p:cTn id="36" dur="200" fill="hold"/>
                                            <p:tgtEl>
                                              <p:spTgt spid="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100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
                                            <p:tgtEl>
                                              <p:spTgt spid="30"/>
                                            </p:tgtEl>
                                          </p:cBhvr>
                                        </p:animEffect>
                                        <p:anim calcmode="lin" valueType="num">
                                          <p:cBhvr>
                                            <p:cTn id="40" dur="200" fill="hold"/>
                                            <p:tgtEl>
                                              <p:spTgt spid="30"/>
                                            </p:tgtEl>
                                            <p:attrNameLst>
                                              <p:attrName>ppt_x</p:attrName>
                                            </p:attrNameLst>
                                          </p:cBhvr>
                                          <p:tavLst>
                                            <p:tav tm="0">
                                              <p:val>
                                                <p:strVal val="#ppt_x"/>
                                              </p:val>
                                            </p:tav>
                                            <p:tav tm="100000">
                                              <p:val>
                                                <p:strVal val="#ppt_x"/>
                                              </p:val>
                                            </p:tav>
                                          </p:tavLst>
                                        </p:anim>
                                        <p:anim calcmode="lin" valueType="num">
                                          <p:cBhvr>
                                            <p:cTn id="41" dur="200" fill="hold"/>
                                            <p:tgtEl>
                                              <p:spTgt spid="3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200"/>
                                            <p:tgtEl>
                                              <p:spTgt spid="28"/>
                                            </p:tgtEl>
                                          </p:cBhvr>
                                        </p:animEffect>
                                        <p:anim calcmode="lin" valueType="num">
                                          <p:cBhvr>
                                            <p:cTn id="45" dur="200" fill="hold"/>
                                            <p:tgtEl>
                                              <p:spTgt spid="28"/>
                                            </p:tgtEl>
                                            <p:attrNameLst>
                                              <p:attrName>ppt_x</p:attrName>
                                            </p:attrNameLst>
                                          </p:cBhvr>
                                          <p:tavLst>
                                            <p:tav tm="0">
                                              <p:val>
                                                <p:strVal val="#ppt_x"/>
                                              </p:val>
                                            </p:tav>
                                            <p:tav tm="100000">
                                              <p:val>
                                                <p:strVal val="#ppt_x"/>
                                              </p:val>
                                            </p:tav>
                                          </p:tavLst>
                                        </p:anim>
                                        <p:anim calcmode="lin" valueType="num">
                                          <p:cBhvr>
                                            <p:cTn id="46" dur="200" fill="hold"/>
                                            <p:tgtEl>
                                              <p:spTgt spid="28"/>
                                            </p:tgtEl>
                                            <p:attrNameLst>
                                              <p:attrName>ppt_y</p:attrName>
                                            </p:attrNameLst>
                                          </p:cBhvr>
                                          <p:tavLst>
                                            <p:tav tm="0">
                                              <p:val>
                                                <p:strVal val="#ppt_y+.1"/>
                                              </p:val>
                                            </p:tav>
                                            <p:tav tm="100000">
                                              <p:val>
                                                <p:strVal val="#ppt_y"/>
                                              </p:val>
                                            </p:tav>
                                          </p:tavLst>
                                        </p:anim>
                                      </p:childTnLst>
                                    </p:cTn>
                                  </p:par>
                                  <p:par>
                                    <p:cTn id="47" presetID="2" presetClass="entr" presetSubtype="2" fill="hold" grpId="0" nodeType="withEffect">
                                      <p:stCondLst>
                                        <p:cond delay="180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200" fill="hold"/>
                                            <p:tgtEl>
                                              <p:spTgt spid="33"/>
                                            </p:tgtEl>
                                            <p:attrNameLst>
                                              <p:attrName>ppt_x</p:attrName>
                                            </p:attrNameLst>
                                          </p:cBhvr>
                                          <p:tavLst>
                                            <p:tav tm="0">
                                              <p:val>
                                                <p:strVal val="1+#ppt_w/2"/>
                                              </p:val>
                                            </p:tav>
                                            <p:tav tm="100000">
                                              <p:val>
                                                <p:strVal val="#ppt_x"/>
                                              </p:val>
                                            </p:tav>
                                          </p:tavLst>
                                        </p:anim>
                                        <p:anim calcmode="lin" valueType="num">
                                          <p:cBhvr additive="base">
                                            <p:cTn id="50" dur="2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1800"/>
                                      </p:stCondLst>
                                      <p:childTnLst>
                                        <p:set>
                                          <p:cBhvr>
                                            <p:cTn id="52" dur="1" fill="hold">
                                              <p:stCondLst>
                                                <p:cond delay="0"/>
                                              </p:stCondLst>
                                            </p:cTn>
                                            <p:tgtEl>
                                              <p:spTgt spid="42"/>
                                            </p:tgtEl>
                                            <p:attrNameLst>
                                              <p:attrName>style.visibility</p:attrName>
                                            </p:attrNameLst>
                                          </p:cBhvr>
                                          <p:to>
                                            <p:strVal val="visible"/>
                                          </p:to>
                                        </p:set>
                                        <p:anim calcmode="lin" valueType="num">
                                          <p:cBhvr additive="base">
                                            <p:cTn id="53" dur="200" fill="hold"/>
                                            <p:tgtEl>
                                              <p:spTgt spid="42"/>
                                            </p:tgtEl>
                                            <p:attrNameLst>
                                              <p:attrName>ppt_x</p:attrName>
                                            </p:attrNameLst>
                                          </p:cBhvr>
                                          <p:tavLst>
                                            <p:tav tm="0">
                                              <p:val>
                                                <p:strVal val="1+#ppt_w/2"/>
                                              </p:val>
                                            </p:tav>
                                            <p:tav tm="100000">
                                              <p:val>
                                                <p:strVal val="#ppt_x"/>
                                              </p:val>
                                            </p:tav>
                                          </p:tavLst>
                                        </p:anim>
                                        <p:anim calcmode="lin" valueType="num">
                                          <p:cBhvr additive="base">
                                            <p:cTn id="54" dur="200" fill="hold"/>
                                            <p:tgtEl>
                                              <p:spTgt spid="42"/>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180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200" fill="hold"/>
                                            <p:tgtEl>
                                              <p:spTgt spid="32"/>
                                            </p:tgtEl>
                                            <p:attrNameLst>
                                              <p:attrName>ppt_x</p:attrName>
                                            </p:attrNameLst>
                                          </p:cBhvr>
                                          <p:tavLst>
                                            <p:tav tm="0">
                                              <p:val>
                                                <p:strVal val="1+#ppt_w/2"/>
                                              </p:val>
                                            </p:tav>
                                            <p:tav tm="100000">
                                              <p:val>
                                                <p:strVal val="#ppt_x"/>
                                              </p:val>
                                            </p:tav>
                                          </p:tavLst>
                                        </p:anim>
                                        <p:anim calcmode="lin" valueType="num">
                                          <p:cBhvr additive="base">
                                            <p:cTn id="58" dur="200" fill="hold"/>
                                            <p:tgtEl>
                                              <p:spTgt spid="32"/>
                                            </p:tgtEl>
                                            <p:attrNameLst>
                                              <p:attrName>ppt_y</p:attrName>
                                            </p:attrNameLst>
                                          </p:cBhvr>
                                          <p:tavLst>
                                            <p:tav tm="0">
                                              <p:val>
                                                <p:strVal val="#ppt_y"/>
                                              </p:val>
                                            </p:tav>
                                            <p:tav tm="100000">
                                              <p:val>
                                                <p:strVal val="#ppt_y"/>
                                              </p:val>
                                            </p:tav>
                                          </p:tavLst>
                                        </p:anim>
                                      </p:childTnLst>
                                    </p:cTn>
                                  </p:par>
                                  <p:par>
                                    <p:cTn id="59" presetID="10" presetClass="entr" presetSubtype="0" fill="hold" grpId="0" nodeType="withEffect">
                                      <p:stCondLst>
                                        <p:cond delay="200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200"/>
                                            <p:tgtEl>
                                              <p:spTgt spid="43"/>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200"/>
                                            <p:tgtEl>
                                              <p:spTgt spid="45"/>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200"/>
                                            <p:tgtEl>
                                              <p:spTgt spid="44"/>
                                            </p:tgtEl>
                                          </p:cBhvr>
                                        </p:animEffect>
                                      </p:childTnLst>
                                    </p:cTn>
                                  </p:par>
                                  <p:par>
                                    <p:cTn id="68" presetID="63" presetClass="path" presetSubtype="0" accel="50000" fill="hold" grpId="1" nodeType="withEffect">
                                      <p:stCondLst>
                                        <p:cond delay="2000"/>
                                      </p:stCondLst>
                                      <p:childTnLst>
                                        <p:animMotion origin="layout" path="M -3.95833E-6 -3.33333E-6 L 0.25 -3.33333E-6 " pathEditMode="relative" rAng="0" ptsTypes="AA">
                                          <p:cBhvr>
                                            <p:cTn id="69" dur="1000" fill="hold"/>
                                            <p:tgtEl>
                                              <p:spTgt spid="43"/>
                                            </p:tgtEl>
                                            <p:attrNameLst>
                                              <p:attrName>ppt_x</p:attrName>
                                              <p:attrName>ppt_y</p:attrName>
                                            </p:attrNameLst>
                                          </p:cBhvr>
                                          <p:rCtr x="12500" y="0"/>
                                        </p:animMotion>
                                      </p:childTnLst>
                                    </p:cTn>
                                  </p:par>
                                  <p:par>
                                    <p:cTn id="70" presetID="63" presetClass="path" presetSubtype="0" accel="50000" fill="hold" grpId="1" nodeType="withEffect">
                                      <p:stCondLst>
                                        <p:cond delay="2000"/>
                                      </p:stCondLst>
                                      <p:childTnLst>
                                        <p:animMotion origin="layout" path="M -2.29167E-6 4.44444E-6 L 0.25 4.44444E-6 " pathEditMode="relative" rAng="0" ptsTypes="AA">
                                          <p:cBhvr>
                                            <p:cTn id="71" dur="1000" fill="hold"/>
                                            <p:tgtEl>
                                              <p:spTgt spid="45"/>
                                            </p:tgtEl>
                                            <p:attrNameLst>
                                              <p:attrName>ppt_x</p:attrName>
                                              <p:attrName>ppt_y</p:attrName>
                                            </p:attrNameLst>
                                          </p:cBhvr>
                                          <p:rCtr x="12500" y="0"/>
                                        </p:animMotion>
                                      </p:childTnLst>
                                    </p:cTn>
                                  </p:par>
                                  <p:par>
                                    <p:cTn id="72" presetID="63" presetClass="path" presetSubtype="0" accel="50000" fill="hold" grpId="1" nodeType="withEffect">
                                      <p:stCondLst>
                                        <p:cond delay="2000"/>
                                      </p:stCondLst>
                                      <p:childTnLst>
                                        <p:animMotion origin="layout" path="M -3.33333E-6 1.48148E-6 L 0.25 1.48148E-6 " pathEditMode="relative" rAng="0" ptsTypes="AA">
                                          <p:cBhvr>
                                            <p:cTn id="73" dur="1000" fill="hold"/>
                                            <p:tgtEl>
                                              <p:spTgt spid="4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24" grpId="0" animBg="1"/>
          <p:bldP spid="28" grpId="0"/>
          <p:bldP spid="29" grpId="0"/>
          <p:bldP spid="30" grpId="0"/>
          <p:bldP spid="32" grpId="0"/>
          <p:bldP spid="33" grpId="0"/>
          <p:bldP spid="42" grpId="0"/>
          <p:bldP spid="43" grpId="0"/>
          <p:bldP spid="43" grpId="1"/>
          <p:bldP spid="44" grpId="0"/>
          <p:bldP spid="44" grpId="1"/>
          <p:bldP spid="45" grpId="0"/>
          <p:bldP spid="45" grpId="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文本框 1"/>
          <p:cNvSpPr txBox="1"/>
          <p:nvPr/>
        </p:nvSpPr>
        <p:spPr>
          <a:xfrm>
            <a:off x="573206" y="341194"/>
            <a:ext cx="2986715" cy="707886"/>
          </a:xfrm>
          <a:prstGeom prst="rect">
            <a:avLst/>
          </a:prstGeom>
          <a:noFill/>
        </p:spPr>
        <p:txBody>
          <a:bodyPr wrap="none" rtlCol="0">
            <a:spAutoFit/>
          </a:bodyPr>
          <a:lstStyle/>
          <a:p>
            <a:r>
              <a:rPr lang="en-US" altLang="zh-CN" sz="4000" dirty="0" smtClean="0">
                <a:latin typeface="Broadway BT" panose="04040905080B02020502" pitchFamily="82" charset="0"/>
              </a:rPr>
              <a:t>Attention</a:t>
            </a:r>
            <a:endParaRPr lang="zh-CN" altLang="en-US" sz="4000" dirty="0">
              <a:latin typeface="Broadway BT" panose="04040905080B02020502" pitchFamily="82" charset="0"/>
            </a:endParaRPr>
          </a:p>
        </p:txBody>
      </p:sp>
      <p:cxnSp>
        <p:nvCxnSpPr>
          <p:cNvPr id="4" name="直接连接符 3"/>
          <p:cNvCxnSpPr/>
          <p:nvPr/>
        </p:nvCxnSpPr>
        <p:spPr>
          <a:xfrm>
            <a:off x="6096000" y="0"/>
            <a:ext cx="0" cy="3033486"/>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7" name="直接连接符 6"/>
          <p:cNvCxnSpPr/>
          <p:nvPr/>
        </p:nvCxnSpPr>
        <p:spPr>
          <a:xfrm>
            <a:off x="3650343" y="3033486"/>
            <a:ext cx="4891314"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9" name="直接连接符 8"/>
          <p:cNvCxnSpPr/>
          <p:nvPr/>
        </p:nvCxnSpPr>
        <p:spPr>
          <a:xfrm>
            <a:off x="3650343" y="3033486"/>
            <a:ext cx="0" cy="240937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1" name="直接连接符 10"/>
          <p:cNvCxnSpPr/>
          <p:nvPr/>
        </p:nvCxnSpPr>
        <p:spPr>
          <a:xfrm>
            <a:off x="8541657" y="3033486"/>
            <a:ext cx="0" cy="2409371"/>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2" name="直接连接符 11"/>
          <p:cNvCxnSpPr/>
          <p:nvPr/>
        </p:nvCxnSpPr>
        <p:spPr>
          <a:xfrm>
            <a:off x="3650343" y="5421086"/>
            <a:ext cx="4891314"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3" name="直接连接符 12"/>
          <p:cNvCxnSpPr/>
          <p:nvPr/>
        </p:nvCxnSpPr>
        <p:spPr>
          <a:xfrm>
            <a:off x="6096000" y="5421086"/>
            <a:ext cx="0" cy="1436914"/>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5" name="组合 4"/>
          <p:cNvGrpSpPr/>
          <p:nvPr/>
        </p:nvGrpSpPr>
        <p:grpSpPr>
          <a:xfrm>
            <a:off x="2813301" y="3373007"/>
            <a:ext cx="1730327" cy="1730327"/>
            <a:chOff x="2785176" y="3373007"/>
            <a:chExt cx="1730327" cy="1730327"/>
          </a:xfrm>
        </p:grpSpPr>
        <p:sp>
          <p:nvSpPr>
            <p:cNvPr id="15" name="椭圆 14"/>
            <p:cNvSpPr/>
            <p:nvPr/>
          </p:nvSpPr>
          <p:spPr>
            <a:xfrm>
              <a:off x="2785176" y="3373007"/>
              <a:ext cx="1730327" cy="173032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3117225" y="3706118"/>
              <a:ext cx="987238" cy="994141"/>
              <a:chOff x="10902951" y="987425"/>
              <a:chExt cx="681038" cy="685800"/>
            </a:xfrm>
            <a:solidFill>
              <a:schemeClr val="tx1"/>
            </a:solidFill>
          </p:grpSpPr>
          <p:sp>
            <p:nvSpPr>
              <p:cNvPr id="18" name="Freeform 257"/>
              <p:cNvSpPr>
                <a:spLocks/>
              </p:cNvSpPr>
              <p:nvPr/>
            </p:nvSpPr>
            <p:spPr bwMode="auto">
              <a:xfrm>
                <a:off x="11115676" y="1147762"/>
                <a:ext cx="141288" cy="200025"/>
              </a:xfrm>
              <a:custGeom>
                <a:avLst/>
                <a:gdLst>
                  <a:gd name="T0" fmla="*/ 98 w 113"/>
                  <a:gd name="T1" fmla="*/ 0 h 160"/>
                  <a:gd name="T2" fmla="*/ 84 w 113"/>
                  <a:gd name="T3" fmla="*/ 14 h 160"/>
                  <a:gd name="T4" fmla="*/ 84 w 113"/>
                  <a:gd name="T5" fmla="*/ 131 h 160"/>
                  <a:gd name="T6" fmla="*/ 14 w 113"/>
                  <a:gd name="T7" fmla="*/ 131 h 160"/>
                  <a:gd name="T8" fmla="*/ 0 w 113"/>
                  <a:gd name="T9" fmla="*/ 145 h 160"/>
                  <a:gd name="T10" fmla="*/ 14 w 113"/>
                  <a:gd name="T11" fmla="*/ 160 h 160"/>
                  <a:gd name="T12" fmla="*/ 99 w 113"/>
                  <a:gd name="T13" fmla="*/ 160 h 160"/>
                  <a:gd name="T14" fmla="*/ 113 w 113"/>
                  <a:gd name="T15" fmla="*/ 146 h 160"/>
                  <a:gd name="T16" fmla="*/ 113 w 113"/>
                  <a:gd name="T17" fmla="*/ 142 h 160"/>
                  <a:gd name="T18" fmla="*/ 113 w 113"/>
                  <a:gd name="T19" fmla="*/ 14 h 160"/>
                  <a:gd name="T20" fmla="*/ 98 w 113"/>
                  <a:gd name="T2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60">
                    <a:moveTo>
                      <a:pt x="98" y="0"/>
                    </a:moveTo>
                    <a:cubicBezTo>
                      <a:pt x="90" y="0"/>
                      <a:pt x="84" y="6"/>
                      <a:pt x="84" y="14"/>
                    </a:cubicBezTo>
                    <a:cubicBezTo>
                      <a:pt x="84" y="131"/>
                      <a:pt x="84" y="131"/>
                      <a:pt x="84" y="131"/>
                    </a:cubicBezTo>
                    <a:cubicBezTo>
                      <a:pt x="14" y="131"/>
                      <a:pt x="14" y="131"/>
                      <a:pt x="14" y="131"/>
                    </a:cubicBezTo>
                    <a:cubicBezTo>
                      <a:pt x="6" y="131"/>
                      <a:pt x="0" y="138"/>
                      <a:pt x="0" y="145"/>
                    </a:cubicBezTo>
                    <a:cubicBezTo>
                      <a:pt x="0" y="153"/>
                      <a:pt x="6" y="160"/>
                      <a:pt x="14" y="160"/>
                    </a:cubicBezTo>
                    <a:cubicBezTo>
                      <a:pt x="99" y="160"/>
                      <a:pt x="99" y="160"/>
                      <a:pt x="99" y="160"/>
                    </a:cubicBezTo>
                    <a:cubicBezTo>
                      <a:pt x="107" y="160"/>
                      <a:pt x="113" y="154"/>
                      <a:pt x="113" y="146"/>
                    </a:cubicBezTo>
                    <a:cubicBezTo>
                      <a:pt x="113" y="144"/>
                      <a:pt x="113" y="143"/>
                      <a:pt x="113" y="142"/>
                    </a:cubicBezTo>
                    <a:cubicBezTo>
                      <a:pt x="113" y="14"/>
                      <a:pt x="113" y="14"/>
                      <a:pt x="113" y="14"/>
                    </a:cubicBezTo>
                    <a:cubicBezTo>
                      <a:pt x="113" y="6"/>
                      <a:pt x="106" y="0"/>
                      <a:pt x="98"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58"/>
              <p:cNvSpPr>
                <a:spLocks/>
              </p:cNvSpPr>
              <p:nvPr/>
            </p:nvSpPr>
            <p:spPr bwMode="auto">
              <a:xfrm>
                <a:off x="10902951" y="990600"/>
                <a:ext cx="371475" cy="677862"/>
              </a:xfrm>
              <a:custGeom>
                <a:avLst/>
                <a:gdLst>
                  <a:gd name="T0" fmla="*/ 0 w 298"/>
                  <a:gd name="T1" fmla="*/ 272 h 544"/>
                  <a:gd name="T2" fmla="*/ 272 w 298"/>
                  <a:gd name="T3" fmla="*/ 544 h 544"/>
                  <a:gd name="T4" fmla="*/ 298 w 298"/>
                  <a:gd name="T5" fmla="*/ 543 h 544"/>
                  <a:gd name="T6" fmla="*/ 298 w 298"/>
                  <a:gd name="T7" fmla="*/ 515 h 544"/>
                  <a:gd name="T8" fmla="*/ 283 w 298"/>
                  <a:gd name="T9" fmla="*/ 516 h 544"/>
                  <a:gd name="T10" fmla="*/ 283 w 298"/>
                  <a:gd name="T11" fmla="*/ 456 h 544"/>
                  <a:gd name="T12" fmla="*/ 264 w 298"/>
                  <a:gd name="T13" fmla="*/ 456 h 544"/>
                  <a:gd name="T14" fmla="*/ 264 w 298"/>
                  <a:gd name="T15" fmla="*/ 516 h 544"/>
                  <a:gd name="T16" fmla="*/ 159 w 298"/>
                  <a:gd name="T17" fmla="*/ 489 h 544"/>
                  <a:gd name="T18" fmla="*/ 189 w 298"/>
                  <a:gd name="T19" fmla="*/ 437 h 544"/>
                  <a:gd name="T20" fmla="*/ 173 w 298"/>
                  <a:gd name="T21" fmla="*/ 428 h 544"/>
                  <a:gd name="T22" fmla="*/ 143 w 298"/>
                  <a:gd name="T23" fmla="*/ 480 h 544"/>
                  <a:gd name="T24" fmla="*/ 66 w 298"/>
                  <a:gd name="T25" fmla="*/ 403 h 544"/>
                  <a:gd name="T26" fmla="*/ 118 w 298"/>
                  <a:gd name="T27" fmla="*/ 373 h 544"/>
                  <a:gd name="T28" fmla="*/ 109 w 298"/>
                  <a:gd name="T29" fmla="*/ 357 h 544"/>
                  <a:gd name="T30" fmla="*/ 57 w 298"/>
                  <a:gd name="T31" fmla="*/ 387 h 544"/>
                  <a:gd name="T32" fmla="*/ 28 w 298"/>
                  <a:gd name="T33" fmla="*/ 283 h 544"/>
                  <a:gd name="T34" fmla="*/ 88 w 298"/>
                  <a:gd name="T35" fmla="*/ 283 h 544"/>
                  <a:gd name="T36" fmla="*/ 88 w 298"/>
                  <a:gd name="T37" fmla="*/ 264 h 544"/>
                  <a:gd name="T38" fmla="*/ 28 w 298"/>
                  <a:gd name="T39" fmla="*/ 264 h 544"/>
                  <a:gd name="T40" fmla="*/ 56 w 298"/>
                  <a:gd name="T41" fmla="*/ 159 h 544"/>
                  <a:gd name="T42" fmla="*/ 108 w 298"/>
                  <a:gd name="T43" fmla="*/ 189 h 544"/>
                  <a:gd name="T44" fmla="*/ 117 w 298"/>
                  <a:gd name="T45" fmla="*/ 173 h 544"/>
                  <a:gd name="T46" fmla="*/ 65 w 298"/>
                  <a:gd name="T47" fmla="*/ 143 h 544"/>
                  <a:gd name="T48" fmla="*/ 141 w 298"/>
                  <a:gd name="T49" fmla="*/ 66 h 544"/>
                  <a:gd name="T50" fmla="*/ 171 w 298"/>
                  <a:gd name="T51" fmla="*/ 118 h 544"/>
                  <a:gd name="T52" fmla="*/ 187 w 298"/>
                  <a:gd name="T53" fmla="*/ 109 h 544"/>
                  <a:gd name="T54" fmla="*/ 157 w 298"/>
                  <a:gd name="T55" fmla="*/ 57 h 544"/>
                  <a:gd name="T56" fmla="*/ 262 w 298"/>
                  <a:gd name="T57" fmla="*/ 28 h 544"/>
                  <a:gd name="T58" fmla="*/ 262 w 298"/>
                  <a:gd name="T59" fmla="*/ 88 h 544"/>
                  <a:gd name="T60" fmla="*/ 280 w 298"/>
                  <a:gd name="T61" fmla="*/ 88 h 544"/>
                  <a:gd name="T62" fmla="*/ 280 w 298"/>
                  <a:gd name="T63" fmla="*/ 28 h 544"/>
                  <a:gd name="T64" fmla="*/ 298 w 298"/>
                  <a:gd name="T65" fmla="*/ 29 h 544"/>
                  <a:gd name="T66" fmla="*/ 298 w 298"/>
                  <a:gd name="T67" fmla="*/ 1 h 544"/>
                  <a:gd name="T68" fmla="*/ 272 w 298"/>
                  <a:gd name="T69" fmla="*/ 0 h 544"/>
                  <a:gd name="T70" fmla="*/ 0 w 298"/>
                  <a:gd name="T71" fmla="*/ 27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544">
                    <a:moveTo>
                      <a:pt x="0" y="272"/>
                    </a:moveTo>
                    <a:cubicBezTo>
                      <a:pt x="0" y="422"/>
                      <a:pt x="122" y="544"/>
                      <a:pt x="272" y="544"/>
                    </a:cubicBezTo>
                    <a:cubicBezTo>
                      <a:pt x="281" y="544"/>
                      <a:pt x="289" y="544"/>
                      <a:pt x="298" y="543"/>
                    </a:cubicBezTo>
                    <a:cubicBezTo>
                      <a:pt x="298" y="515"/>
                      <a:pt x="298" y="515"/>
                      <a:pt x="298" y="515"/>
                    </a:cubicBezTo>
                    <a:cubicBezTo>
                      <a:pt x="293" y="516"/>
                      <a:pt x="288" y="516"/>
                      <a:pt x="283" y="516"/>
                    </a:cubicBezTo>
                    <a:cubicBezTo>
                      <a:pt x="283" y="456"/>
                      <a:pt x="283" y="456"/>
                      <a:pt x="283" y="456"/>
                    </a:cubicBezTo>
                    <a:cubicBezTo>
                      <a:pt x="264" y="456"/>
                      <a:pt x="264" y="456"/>
                      <a:pt x="264" y="456"/>
                    </a:cubicBezTo>
                    <a:cubicBezTo>
                      <a:pt x="264" y="516"/>
                      <a:pt x="264" y="516"/>
                      <a:pt x="264" y="516"/>
                    </a:cubicBezTo>
                    <a:cubicBezTo>
                      <a:pt x="227" y="515"/>
                      <a:pt x="191" y="505"/>
                      <a:pt x="159" y="489"/>
                    </a:cubicBezTo>
                    <a:cubicBezTo>
                      <a:pt x="189" y="437"/>
                      <a:pt x="189" y="437"/>
                      <a:pt x="189" y="437"/>
                    </a:cubicBezTo>
                    <a:cubicBezTo>
                      <a:pt x="173" y="428"/>
                      <a:pt x="173" y="428"/>
                      <a:pt x="173" y="428"/>
                    </a:cubicBezTo>
                    <a:cubicBezTo>
                      <a:pt x="143" y="480"/>
                      <a:pt x="143" y="480"/>
                      <a:pt x="143" y="480"/>
                    </a:cubicBezTo>
                    <a:cubicBezTo>
                      <a:pt x="112" y="460"/>
                      <a:pt x="86" y="434"/>
                      <a:pt x="66" y="403"/>
                    </a:cubicBezTo>
                    <a:cubicBezTo>
                      <a:pt x="118" y="373"/>
                      <a:pt x="118" y="373"/>
                      <a:pt x="118" y="373"/>
                    </a:cubicBezTo>
                    <a:cubicBezTo>
                      <a:pt x="109" y="357"/>
                      <a:pt x="109" y="357"/>
                      <a:pt x="109" y="357"/>
                    </a:cubicBezTo>
                    <a:cubicBezTo>
                      <a:pt x="57" y="387"/>
                      <a:pt x="57" y="387"/>
                      <a:pt x="57" y="387"/>
                    </a:cubicBezTo>
                    <a:cubicBezTo>
                      <a:pt x="40" y="356"/>
                      <a:pt x="30" y="320"/>
                      <a:pt x="28" y="283"/>
                    </a:cubicBezTo>
                    <a:cubicBezTo>
                      <a:pt x="88" y="283"/>
                      <a:pt x="88" y="283"/>
                      <a:pt x="88" y="283"/>
                    </a:cubicBezTo>
                    <a:cubicBezTo>
                      <a:pt x="88" y="264"/>
                      <a:pt x="88" y="264"/>
                      <a:pt x="88" y="264"/>
                    </a:cubicBezTo>
                    <a:cubicBezTo>
                      <a:pt x="28" y="264"/>
                      <a:pt x="28" y="264"/>
                      <a:pt x="28" y="264"/>
                    </a:cubicBezTo>
                    <a:cubicBezTo>
                      <a:pt x="29" y="226"/>
                      <a:pt x="39" y="191"/>
                      <a:pt x="56" y="159"/>
                    </a:cubicBezTo>
                    <a:cubicBezTo>
                      <a:pt x="108" y="189"/>
                      <a:pt x="108" y="189"/>
                      <a:pt x="108" y="189"/>
                    </a:cubicBezTo>
                    <a:cubicBezTo>
                      <a:pt x="117" y="173"/>
                      <a:pt x="117" y="173"/>
                      <a:pt x="117" y="173"/>
                    </a:cubicBezTo>
                    <a:cubicBezTo>
                      <a:pt x="65" y="143"/>
                      <a:pt x="65" y="143"/>
                      <a:pt x="65" y="143"/>
                    </a:cubicBezTo>
                    <a:cubicBezTo>
                      <a:pt x="84" y="112"/>
                      <a:pt x="110" y="86"/>
                      <a:pt x="141" y="66"/>
                    </a:cubicBezTo>
                    <a:cubicBezTo>
                      <a:pt x="171" y="118"/>
                      <a:pt x="171" y="118"/>
                      <a:pt x="171" y="118"/>
                    </a:cubicBezTo>
                    <a:cubicBezTo>
                      <a:pt x="187" y="109"/>
                      <a:pt x="187" y="109"/>
                      <a:pt x="187" y="109"/>
                    </a:cubicBezTo>
                    <a:cubicBezTo>
                      <a:pt x="157" y="57"/>
                      <a:pt x="157" y="57"/>
                      <a:pt x="157" y="57"/>
                    </a:cubicBezTo>
                    <a:cubicBezTo>
                      <a:pt x="188" y="40"/>
                      <a:pt x="224" y="30"/>
                      <a:pt x="262" y="28"/>
                    </a:cubicBezTo>
                    <a:cubicBezTo>
                      <a:pt x="262" y="88"/>
                      <a:pt x="262" y="88"/>
                      <a:pt x="262" y="88"/>
                    </a:cubicBezTo>
                    <a:cubicBezTo>
                      <a:pt x="280" y="88"/>
                      <a:pt x="280" y="88"/>
                      <a:pt x="280" y="88"/>
                    </a:cubicBezTo>
                    <a:cubicBezTo>
                      <a:pt x="280" y="28"/>
                      <a:pt x="280" y="28"/>
                      <a:pt x="280" y="28"/>
                    </a:cubicBezTo>
                    <a:cubicBezTo>
                      <a:pt x="286" y="28"/>
                      <a:pt x="292" y="28"/>
                      <a:pt x="298" y="29"/>
                    </a:cubicBezTo>
                    <a:cubicBezTo>
                      <a:pt x="298" y="1"/>
                      <a:pt x="298" y="1"/>
                      <a:pt x="298" y="1"/>
                    </a:cubicBezTo>
                    <a:cubicBezTo>
                      <a:pt x="289" y="1"/>
                      <a:pt x="281" y="0"/>
                      <a:pt x="272" y="0"/>
                    </a:cubicBezTo>
                    <a:cubicBezTo>
                      <a:pt x="122" y="0"/>
                      <a:pt x="0" y="122"/>
                      <a:pt x="0" y="2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59"/>
              <p:cNvSpPr>
                <a:spLocks/>
              </p:cNvSpPr>
              <p:nvPr/>
            </p:nvSpPr>
            <p:spPr bwMode="auto">
              <a:xfrm>
                <a:off x="11288714" y="987425"/>
                <a:ext cx="295275" cy="685800"/>
              </a:xfrm>
              <a:custGeom>
                <a:avLst/>
                <a:gdLst>
                  <a:gd name="T0" fmla="*/ 187 w 237"/>
                  <a:gd name="T1" fmla="*/ 338 h 551"/>
                  <a:gd name="T2" fmla="*/ 56 w 237"/>
                  <a:gd name="T3" fmla="*/ 256 h 551"/>
                  <a:gd name="T4" fmla="*/ 43 w 237"/>
                  <a:gd name="T5" fmla="*/ 256 h 551"/>
                  <a:gd name="T6" fmla="*/ 99 w 237"/>
                  <a:gd name="T7" fmla="*/ 170 h 551"/>
                  <a:gd name="T8" fmla="*/ 110 w 237"/>
                  <a:gd name="T9" fmla="*/ 154 h 551"/>
                  <a:gd name="T10" fmla="*/ 106 w 237"/>
                  <a:gd name="T11" fmla="*/ 136 h 551"/>
                  <a:gd name="T12" fmla="*/ 107 w 237"/>
                  <a:gd name="T13" fmla="*/ 131 h 551"/>
                  <a:gd name="T14" fmla="*/ 108 w 237"/>
                  <a:gd name="T15" fmla="*/ 122 h 551"/>
                  <a:gd name="T16" fmla="*/ 1 w 237"/>
                  <a:gd name="T17" fmla="*/ 0 h 551"/>
                  <a:gd name="T18" fmla="*/ 0 w 237"/>
                  <a:gd name="T19" fmla="*/ 0 h 551"/>
                  <a:gd name="T20" fmla="*/ 0 w 237"/>
                  <a:gd name="T21" fmla="*/ 551 h 551"/>
                  <a:gd name="T22" fmla="*/ 66 w 237"/>
                  <a:gd name="T23" fmla="*/ 551 h 551"/>
                  <a:gd name="T24" fmla="*/ 141 w 237"/>
                  <a:gd name="T25" fmla="*/ 527 h 551"/>
                  <a:gd name="T26" fmla="*/ 147 w 237"/>
                  <a:gd name="T27" fmla="*/ 527 h 551"/>
                  <a:gd name="T28" fmla="*/ 147 w 237"/>
                  <a:gd name="T29" fmla="*/ 527 h 551"/>
                  <a:gd name="T30" fmla="*/ 235 w 237"/>
                  <a:gd name="T31" fmla="*/ 489 h 551"/>
                  <a:gd name="T32" fmla="*/ 237 w 237"/>
                  <a:gd name="T33" fmla="*/ 486 h 551"/>
                  <a:gd name="T34" fmla="*/ 237 w 237"/>
                  <a:gd name="T35" fmla="*/ 482 h 551"/>
                  <a:gd name="T36" fmla="*/ 187 w 237"/>
                  <a:gd name="T37" fmla="*/ 33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551">
                    <a:moveTo>
                      <a:pt x="187" y="338"/>
                    </a:moveTo>
                    <a:cubicBezTo>
                      <a:pt x="162" y="306"/>
                      <a:pt x="124" y="268"/>
                      <a:pt x="56" y="256"/>
                    </a:cubicBezTo>
                    <a:cubicBezTo>
                      <a:pt x="43" y="256"/>
                      <a:pt x="43" y="256"/>
                      <a:pt x="43" y="256"/>
                    </a:cubicBezTo>
                    <a:cubicBezTo>
                      <a:pt x="68" y="239"/>
                      <a:pt x="88" y="208"/>
                      <a:pt x="99" y="170"/>
                    </a:cubicBezTo>
                    <a:cubicBezTo>
                      <a:pt x="104" y="169"/>
                      <a:pt x="108" y="163"/>
                      <a:pt x="110" y="154"/>
                    </a:cubicBezTo>
                    <a:cubicBezTo>
                      <a:pt x="111" y="146"/>
                      <a:pt x="110" y="139"/>
                      <a:pt x="106" y="136"/>
                    </a:cubicBezTo>
                    <a:cubicBezTo>
                      <a:pt x="106" y="135"/>
                      <a:pt x="107" y="133"/>
                      <a:pt x="107" y="131"/>
                    </a:cubicBezTo>
                    <a:cubicBezTo>
                      <a:pt x="108" y="127"/>
                      <a:pt x="108" y="124"/>
                      <a:pt x="108" y="122"/>
                    </a:cubicBezTo>
                    <a:cubicBezTo>
                      <a:pt x="112" y="68"/>
                      <a:pt x="87" y="0"/>
                      <a:pt x="1" y="0"/>
                    </a:cubicBezTo>
                    <a:cubicBezTo>
                      <a:pt x="1" y="0"/>
                      <a:pt x="0" y="0"/>
                      <a:pt x="0" y="0"/>
                    </a:cubicBezTo>
                    <a:cubicBezTo>
                      <a:pt x="0" y="551"/>
                      <a:pt x="0" y="551"/>
                      <a:pt x="0" y="551"/>
                    </a:cubicBezTo>
                    <a:cubicBezTo>
                      <a:pt x="66" y="551"/>
                      <a:pt x="66" y="551"/>
                      <a:pt x="66" y="551"/>
                    </a:cubicBezTo>
                    <a:cubicBezTo>
                      <a:pt x="94" y="547"/>
                      <a:pt x="124" y="540"/>
                      <a:pt x="141" y="527"/>
                    </a:cubicBezTo>
                    <a:cubicBezTo>
                      <a:pt x="143" y="527"/>
                      <a:pt x="145" y="527"/>
                      <a:pt x="147" y="527"/>
                    </a:cubicBezTo>
                    <a:cubicBezTo>
                      <a:pt x="147" y="527"/>
                      <a:pt x="147" y="527"/>
                      <a:pt x="147" y="527"/>
                    </a:cubicBezTo>
                    <a:cubicBezTo>
                      <a:pt x="169" y="527"/>
                      <a:pt x="210" y="522"/>
                      <a:pt x="235" y="489"/>
                    </a:cubicBezTo>
                    <a:cubicBezTo>
                      <a:pt x="237" y="486"/>
                      <a:pt x="237" y="486"/>
                      <a:pt x="237" y="486"/>
                    </a:cubicBezTo>
                    <a:cubicBezTo>
                      <a:pt x="237" y="482"/>
                      <a:pt x="237" y="482"/>
                      <a:pt x="237" y="482"/>
                    </a:cubicBezTo>
                    <a:cubicBezTo>
                      <a:pt x="237" y="444"/>
                      <a:pt x="224" y="387"/>
                      <a:pt x="187" y="3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 name="组合 5"/>
          <p:cNvGrpSpPr/>
          <p:nvPr/>
        </p:nvGrpSpPr>
        <p:grpSpPr>
          <a:xfrm>
            <a:off x="7676493" y="3373007"/>
            <a:ext cx="1730327" cy="1730327"/>
            <a:chOff x="7676493" y="3373007"/>
            <a:chExt cx="1730327" cy="1730327"/>
          </a:xfrm>
        </p:grpSpPr>
        <p:sp>
          <p:nvSpPr>
            <p:cNvPr id="16" name="椭圆 15"/>
            <p:cNvSpPr/>
            <p:nvPr/>
          </p:nvSpPr>
          <p:spPr>
            <a:xfrm>
              <a:off x="7676493" y="3373007"/>
              <a:ext cx="1730327" cy="173032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8101233" y="3780948"/>
              <a:ext cx="880845" cy="860659"/>
              <a:chOff x="5831388" y="4505912"/>
              <a:chExt cx="590763" cy="577225"/>
            </a:xfrm>
            <a:solidFill>
              <a:schemeClr val="tx1"/>
            </a:solidFill>
          </p:grpSpPr>
          <p:sp>
            <p:nvSpPr>
              <p:cNvPr id="22" name="Freeform 335"/>
              <p:cNvSpPr>
                <a:spLocks/>
              </p:cNvSpPr>
              <p:nvPr/>
            </p:nvSpPr>
            <p:spPr bwMode="auto">
              <a:xfrm>
                <a:off x="6072616" y="4505912"/>
                <a:ext cx="81230" cy="95999"/>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336"/>
              <p:cNvSpPr>
                <a:spLocks/>
              </p:cNvSpPr>
              <p:nvPr/>
            </p:nvSpPr>
            <p:spPr bwMode="auto">
              <a:xfrm>
                <a:off x="5897849" y="4590833"/>
                <a:ext cx="366765" cy="381534"/>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337"/>
              <p:cNvSpPr>
                <a:spLocks noEditPoints="1"/>
              </p:cNvSpPr>
              <p:nvPr/>
            </p:nvSpPr>
            <p:spPr bwMode="auto">
              <a:xfrm>
                <a:off x="5831388" y="4750832"/>
                <a:ext cx="130460" cy="119384"/>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338"/>
              <p:cNvSpPr>
                <a:spLocks/>
              </p:cNvSpPr>
              <p:nvPr/>
            </p:nvSpPr>
            <p:spPr bwMode="auto">
              <a:xfrm>
                <a:off x="5840003" y="4727448"/>
                <a:ext cx="582148" cy="355689"/>
              </a:xfrm>
              <a:custGeom>
                <a:avLst/>
                <a:gdLst>
                  <a:gd name="T0" fmla="*/ 473 w 473"/>
                  <a:gd name="T1" fmla="*/ 0 h 289"/>
                  <a:gd name="T2" fmla="*/ 390 w 473"/>
                  <a:gd name="T3" fmla="*/ 33 h 289"/>
                  <a:gd name="T4" fmla="*/ 407 w 473"/>
                  <a:gd name="T5" fmla="*/ 45 h 289"/>
                  <a:gd name="T6" fmla="*/ 303 w 473"/>
                  <a:gd name="T7" fmla="*/ 156 h 289"/>
                  <a:gd name="T8" fmla="*/ 210 w 473"/>
                  <a:gd name="T9" fmla="*/ 147 h 289"/>
                  <a:gd name="T10" fmla="*/ 137 w 473"/>
                  <a:gd name="T11" fmla="*/ 222 h 289"/>
                  <a:gd name="T12" fmla="*/ 61 w 473"/>
                  <a:gd name="T13" fmla="*/ 185 h 289"/>
                  <a:gd name="T14" fmla="*/ 0 w 473"/>
                  <a:gd name="T15" fmla="*/ 263 h 289"/>
                  <a:gd name="T16" fmla="*/ 33 w 473"/>
                  <a:gd name="T17" fmla="*/ 289 h 289"/>
                  <a:gd name="T18" fmla="*/ 73 w 473"/>
                  <a:gd name="T19" fmla="*/ 239 h 289"/>
                  <a:gd name="T20" fmla="*/ 147 w 473"/>
                  <a:gd name="T21" fmla="*/ 274 h 289"/>
                  <a:gd name="T22" fmla="*/ 227 w 473"/>
                  <a:gd name="T23" fmla="*/ 192 h 289"/>
                  <a:gd name="T24" fmla="*/ 319 w 473"/>
                  <a:gd name="T25" fmla="*/ 201 h 289"/>
                  <a:gd name="T26" fmla="*/ 442 w 473"/>
                  <a:gd name="T27" fmla="*/ 71 h 289"/>
                  <a:gd name="T28" fmla="*/ 466 w 473"/>
                  <a:gd name="T29" fmla="*/ 88 h 289"/>
                  <a:gd name="T30" fmla="*/ 473 w 473"/>
                  <a:gd name="T31"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3" h="289">
                    <a:moveTo>
                      <a:pt x="473" y="0"/>
                    </a:moveTo>
                    <a:lnTo>
                      <a:pt x="390" y="33"/>
                    </a:lnTo>
                    <a:lnTo>
                      <a:pt x="407" y="45"/>
                    </a:lnTo>
                    <a:lnTo>
                      <a:pt x="303" y="156"/>
                    </a:lnTo>
                    <a:lnTo>
                      <a:pt x="210" y="147"/>
                    </a:lnTo>
                    <a:lnTo>
                      <a:pt x="137" y="222"/>
                    </a:lnTo>
                    <a:lnTo>
                      <a:pt x="61" y="185"/>
                    </a:lnTo>
                    <a:lnTo>
                      <a:pt x="0" y="263"/>
                    </a:lnTo>
                    <a:lnTo>
                      <a:pt x="33" y="289"/>
                    </a:lnTo>
                    <a:lnTo>
                      <a:pt x="73" y="239"/>
                    </a:lnTo>
                    <a:lnTo>
                      <a:pt x="147" y="274"/>
                    </a:lnTo>
                    <a:lnTo>
                      <a:pt x="227" y="192"/>
                    </a:lnTo>
                    <a:lnTo>
                      <a:pt x="319" y="201"/>
                    </a:lnTo>
                    <a:lnTo>
                      <a:pt x="442" y="71"/>
                    </a:lnTo>
                    <a:lnTo>
                      <a:pt x="466" y="88"/>
                    </a:lnTo>
                    <a:lnTo>
                      <a:pt x="47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26" name="矩形 25"/>
          <p:cNvSpPr/>
          <p:nvPr/>
        </p:nvSpPr>
        <p:spPr>
          <a:xfrm>
            <a:off x="9408964" y="4510176"/>
            <a:ext cx="2637893" cy="2031325"/>
          </a:xfrm>
          <a:prstGeom prst="rect">
            <a:avLst/>
          </a:prstGeom>
        </p:spPr>
        <p:txBody>
          <a:bodyPr wrap="square">
            <a:spAutoFit/>
          </a:bodyPr>
          <a:lstStyle/>
          <a:p>
            <a:r>
              <a:rPr lang="en-US" altLang="zh-CN" sz="1400" dirty="0" smtClean="0">
                <a:latin typeface="华文细黑" panose="02010600040101010101" pitchFamily="2" charset="-122"/>
                <a:ea typeface="华文细黑" panose="02010600040101010101" pitchFamily="2" charset="-122"/>
              </a:rPr>
              <a:t>1. </a:t>
            </a:r>
            <a:r>
              <a:rPr lang="zh-CN" altLang="en-US" sz="1400" dirty="0" smtClean="0">
                <a:latin typeface="华文细黑" panose="02010600040101010101" pitchFamily="2" charset="-122"/>
                <a:ea typeface="华文细黑" panose="02010600040101010101" pitchFamily="2" charset="-122"/>
              </a:rPr>
              <a:t>控制</a:t>
            </a:r>
            <a:r>
              <a:rPr lang="zh-CN" altLang="en-US" sz="1400" dirty="0">
                <a:latin typeface="华文细黑" panose="02010600040101010101" pitchFamily="2" charset="-122"/>
                <a:ea typeface="华文细黑" panose="02010600040101010101" pitchFamily="2" charset="-122"/>
              </a:rPr>
              <a:t>框的颜色是图层</a:t>
            </a:r>
            <a:r>
              <a:rPr lang="zh-CN" altLang="en-US" sz="1400" dirty="0" smtClean="0">
                <a:latin typeface="华文细黑" panose="02010600040101010101" pitchFamily="2" charset="-122"/>
                <a:ea typeface="华文细黑" panose="02010600040101010101" pitchFamily="2" charset="-122"/>
              </a:rPr>
              <a:t>颜色，在</a:t>
            </a:r>
            <a:r>
              <a:rPr lang="zh-CN" altLang="en-US" sz="1400" dirty="0">
                <a:latin typeface="华文细黑" panose="02010600040101010101" pitchFamily="2" charset="-122"/>
                <a:ea typeface="华文细黑" panose="02010600040101010101" pitchFamily="2" charset="-122"/>
              </a:rPr>
              <a:t>没有选择控制框的情况下将鼠标移动到图片上</a:t>
            </a:r>
            <a:r>
              <a:rPr lang="zh-CN" altLang="en-US" sz="1400" dirty="0" smtClean="0">
                <a:latin typeface="华文细黑" panose="02010600040101010101" pitchFamily="2" charset="-122"/>
                <a:ea typeface="华文细黑" panose="02010600040101010101" pitchFamily="2" charset="-122"/>
              </a:rPr>
              <a:t>，点击中间白点看到</a:t>
            </a:r>
            <a:r>
              <a:rPr lang="zh-CN" altLang="en-US" sz="1400" dirty="0">
                <a:latin typeface="华文细黑" panose="02010600040101010101" pitchFamily="2" charset="-122"/>
                <a:ea typeface="华文细黑" panose="02010600040101010101" pitchFamily="2" charset="-122"/>
              </a:rPr>
              <a:t>图片本身的外框</a:t>
            </a:r>
            <a:r>
              <a:rPr lang="zh-CN" altLang="en-US" sz="1400" dirty="0" smtClean="0">
                <a:latin typeface="华文细黑" panose="02010600040101010101" pitchFamily="2" charset="-122"/>
                <a:ea typeface="华文细黑" panose="02010600040101010101" pitchFamily="2" charset="-122"/>
              </a:rPr>
              <a:t>。</a:t>
            </a:r>
            <a:endParaRPr lang="en-US" altLang="zh-CN" sz="1400" dirty="0" smtClean="0">
              <a:latin typeface="华文细黑" panose="02010600040101010101" pitchFamily="2" charset="-122"/>
              <a:ea typeface="华文细黑" panose="02010600040101010101" pitchFamily="2" charset="-122"/>
            </a:endParaRPr>
          </a:p>
          <a:p>
            <a:r>
              <a:rPr lang="zh-CN" altLang="en-US" sz="1400" dirty="0">
                <a:latin typeface="华文细黑" panose="02010600040101010101" pitchFamily="2" charset="-122"/>
                <a:ea typeface="华文细黑" panose="02010600040101010101" pitchFamily="2" charset="-122"/>
              </a:rPr>
              <a:t> </a:t>
            </a:r>
            <a:r>
              <a:rPr lang="en-US" altLang="zh-CN" sz="1400" dirty="0" smtClean="0">
                <a:latin typeface="华文细黑" panose="02010600040101010101" pitchFamily="2" charset="-122"/>
                <a:ea typeface="华文细黑" panose="02010600040101010101" pitchFamily="2" charset="-122"/>
              </a:rPr>
              <a:t>2. </a:t>
            </a:r>
            <a:r>
              <a:rPr lang="zh-CN" altLang="en-US" sz="1400" dirty="0" smtClean="0">
                <a:latin typeface="华文细黑" panose="02010600040101010101" pitchFamily="2" charset="-122"/>
                <a:ea typeface="华文细黑" panose="02010600040101010101" pitchFamily="2" charset="-122"/>
              </a:rPr>
              <a:t>按住</a:t>
            </a:r>
            <a:r>
              <a:rPr lang="en-US" altLang="zh-CN" sz="1400" dirty="0">
                <a:latin typeface="华文细黑" panose="02010600040101010101" pitchFamily="2" charset="-122"/>
                <a:ea typeface="华文细黑" panose="02010600040101010101" pitchFamily="2" charset="-122"/>
              </a:rPr>
              <a:t>ctrl</a:t>
            </a:r>
            <a:r>
              <a:rPr lang="zh-CN" altLang="en-US" sz="1400" dirty="0">
                <a:latin typeface="华文细黑" panose="02010600040101010101" pitchFamily="2" charset="-122"/>
                <a:ea typeface="华文细黑" panose="02010600040101010101" pitchFamily="2" charset="-122"/>
              </a:rPr>
              <a:t>拉动控制框的控制点，可以一起调节图片和外框，若要等比则按</a:t>
            </a:r>
            <a:r>
              <a:rPr lang="en-US" altLang="zh-CN" sz="1400" dirty="0">
                <a:latin typeface="华文细黑" panose="02010600040101010101" pitchFamily="2" charset="-122"/>
                <a:ea typeface="华文细黑" panose="02010600040101010101" pitchFamily="2" charset="-122"/>
              </a:rPr>
              <a:t>shift </a:t>
            </a:r>
            <a:r>
              <a:rPr lang="zh-CN" altLang="en-US" sz="1400" dirty="0">
                <a:latin typeface="华文细黑" panose="02010600040101010101" pitchFamily="2" charset="-122"/>
                <a:ea typeface="华文细黑" panose="02010600040101010101" pitchFamily="2" charset="-122"/>
              </a:rPr>
              <a:t>。一般情况下按</a:t>
            </a:r>
            <a:r>
              <a:rPr lang="en-US" altLang="zh-CN" sz="1400" dirty="0" err="1">
                <a:latin typeface="华文细黑" panose="02010600040101010101" pitchFamily="2" charset="-122"/>
                <a:ea typeface="华文细黑" panose="02010600040101010101" pitchFamily="2" charset="-122"/>
              </a:rPr>
              <a:t>shift+ctrl</a:t>
            </a:r>
            <a:r>
              <a:rPr lang="en-US" altLang="zh-CN" sz="1400" dirty="0">
                <a:latin typeface="华文细黑" panose="02010600040101010101" pitchFamily="2" charset="-122"/>
                <a:ea typeface="华文细黑" panose="02010600040101010101" pitchFamily="2" charset="-122"/>
              </a:rPr>
              <a:t>+</a:t>
            </a:r>
            <a:r>
              <a:rPr lang="zh-CN" altLang="en-US" sz="1400" dirty="0">
                <a:latin typeface="华文细黑" panose="02010600040101010101" pitchFamily="2" charset="-122"/>
                <a:ea typeface="华文细黑" panose="02010600040101010101" pitchFamily="2" charset="-122"/>
              </a:rPr>
              <a:t>拉动外框控制点来调节图片大小</a:t>
            </a:r>
          </a:p>
        </p:txBody>
      </p:sp>
      <p:sp>
        <p:nvSpPr>
          <p:cNvPr id="27" name="文本框 26"/>
          <p:cNvSpPr txBox="1"/>
          <p:nvPr/>
        </p:nvSpPr>
        <p:spPr>
          <a:xfrm>
            <a:off x="9385706" y="3216140"/>
            <a:ext cx="1630575" cy="1107996"/>
          </a:xfrm>
          <a:prstGeom prst="rect">
            <a:avLst/>
          </a:prstGeom>
          <a:noFill/>
        </p:spPr>
        <p:txBody>
          <a:bodyPr wrap="none" rtlCol="0">
            <a:spAutoFit/>
          </a:bodyPr>
          <a:lstStyle/>
          <a:p>
            <a:r>
              <a:rPr lang="en-US" altLang="zh-CN" sz="6600" dirty="0" smtClean="0">
                <a:solidFill>
                  <a:srgbClr val="FF0066"/>
                </a:solidFill>
              </a:rPr>
              <a:t>Box</a:t>
            </a:r>
            <a:endParaRPr lang="zh-CN" altLang="en-US" sz="6600" dirty="0">
              <a:solidFill>
                <a:srgbClr val="FF0066"/>
              </a:solidFill>
            </a:endParaRPr>
          </a:p>
        </p:txBody>
      </p:sp>
      <p:sp>
        <p:nvSpPr>
          <p:cNvPr id="28" name="文本框 27"/>
          <p:cNvSpPr txBox="1"/>
          <p:nvPr/>
        </p:nvSpPr>
        <p:spPr>
          <a:xfrm>
            <a:off x="9391174" y="4126859"/>
            <a:ext cx="1444626" cy="461665"/>
          </a:xfrm>
          <a:prstGeom prst="rect">
            <a:avLst/>
          </a:prstGeom>
          <a:noFill/>
        </p:spPr>
        <p:txBody>
          <a:bodyPr wrap="none" rtlCol="0">
            <a:spAutoFit/>
          </a:bodyPr>
          <a:lstStyle/>
          <a:p>
            <a:r>
              <a:rPr lang="zh-CN" altLang="en-US" sz="2400" dirty="0">
                <a:solidFill>
                  <a:srgbClr val="FF0066"/>
                </a:solidFill>
              </a:rPr>
              <a:t>图框介绍</a:t>
            </a:r>
          </a:p>
        </p:txBody>
      </p:sp>
      <p:sp>
        <p:nvSpPr>
          <p:cNvPr id="29" name="矩形 28"/>
          <p:cNvSpPr/>
          <p:nvPr/>
        </p:nvSpPr>
        <p:spPr>
          <a:xfrm>
            <a:off x="43541" y="4543731"/>
            <a:ext cx="2749575" cy="1169551"/>
          </a:xfrm>
          <a:prstGeom prst="rect">
            <a:avLst/>
          </a:prstGeom>
        </p:spPr>
        <p:txBody>
          <a:bodyPr wrap="square">
            <a:spAutoFit/>
          </a:bodyPr>
          <a:lstStyle/>
          <a:p>
            <a:pPr algn="r"/>
            <a:r>
              <a:rPr lang="zh-CN" altLang="en-US" sz="1400" dirty="0">
                <a:latin typeface="华文细黑" panose="02010600040101010101" pitchFamily="2" charset="-122"/>
                <a:ea typeface="华文细黑" panose="02010600040101010101" pitchFamily="2" charset="-122"/>
              </a:rPr>
              <a:t>选中图片 右键 </a:t>
            </a:r>
            <a:r>
              <a:rPr lang="zh-CN" altLang="en-US" sz="1400" dirty="0" smtClean="0">
                <a:latin typeface="华文细黑" panose="02010600040101010101" pitchFamily="2" charset="-122"/>
                <a:ea typeface="华文细黑" panose="02010600040101010101" pitchFamily="2" charset="-122"/>
              </a:rPr>
              <a:t>排列</a:t>
            </a:r>
            <a:endParaRPr lang="en-US" altLang="zh-CN" sz="1400" dirty="0" smtClean="0">
              <a:latin typeface="华文细黑" panose="02010600040101010101" pitchFamily="2" charset="-122"/>
              <a:ea typeface="华文细黑" panose="02010600040101010101" pitchFamily="2" charset="-122"/>
            </a:endParaRPr>
          </a:p>
          <a:p>
            <a:pPr algn="r"/>
            <a:r>
              <a:rPr lang="zh-CN" altLang="en-US" sz="1400" dirty="0">
                <a:latin typeface="华文细黑" panose="02010600040101010101" pitchFamily="2" charset="-122"/>
                <a:ea typeface="华文细黑" panose="02010600040101010101" pitchFamily="2" charset="-122"/>
              </a:rPr>
              <a:t>置入后的图片由控制框和图片外框构成，控制框控制图片显示范围，图片外框</a:t>
            </a:r>
            <a:r>
              <a:rPr lang="zh-CN" altLang="en-US" sz="1400" dirty="0" smtClean="0">
                <a:latin typeface="华文细黑" panose="02010600040101010101" pitchFamily="2" charset="-122"/>
                <a:ea typeface="华文细黑" panose="02010600040101010101" pitchFamily="2" charset="-122"/>
              </a:rPr>
              <a:t>可调节图片大小</a:t>
            </a:r>
            <a:endParaRPr lang="zh-CN" altLang="en-US" sz="1400" dirty="0">
              <a:latin typeface="华文细黑" panose="02010600040101010101" pitchFamily="2" charset="-122"/>
              <a:ea typeface="华文细黑" panose="02010600040101010101" pitchFamily="2" charset="-122"/>
            </a:endParaRPr>
          </a:p>
          <a:p>
            <a:endParaRPr lang="zh-CN" altLang="en-US" sz="1400" dirty="0">
              <a:latin typeface="华文细黑" panose="02010600040101010101" pitchFamily="2" charset="-122"/>
              <a:ea typeface="华文细黑" panose="02010600040101010101" pitchFamily="2" charset="-122"/>
            </a:endParaRPr>
          </a:p>
        </p:txBody>
      </p:sp>
      <p:sp>
        <p:nvSpPr>
          <p:cNvPr id="30" name="文本框 29"/>
          <p:cNvSpPr txBox="1"/>
          <p:nvPr/>
        </p:nvSpPr>
        <p:spPr>
          <a:xfrm>
            <a:off x="1219595" y="3249695"/>
            <a:ext cx="1593706" cy="1107996"/>
          </a:xfrm>
          <a:prstGeom prst="rect">
            <a:avLst/>
          </a:prstGeom>
          <a:noFill/>
        </p:spPr>
        <p:txBody>
          <a:bodyPr wrap="none" rtlCol="0">
            <a:spAutoFit/>
          </a:bodyPr>
          <a:lstStyle/>
          <a:p>
            <a:pPr algn="r"/>
            <a:r>
              <a:rPr lang="en-US" altLang="zh-CN" sz="6600" dirty="0" smtClean="0">
                <a:solidFill>
                  <a:srgbClr val="FF0066"/>
                </a:solidFill>
              </a:rPr>
              <a:t>123</a:t>
            </a:r>
            <a:endParaRPr lang="zh-CN" altLang="en-US" sz="6600" dirty="0">
              <a:solidFill>
                <a:srgbClr val="FF0066"/>
              </a:solidFill>
            </a:endParaRPr>
          </a:p>
        </p:txBody>
      </p:sp>
      <p:sp>
        <p:nvSpPr>
          <p:cNvPr id="31" name="文本框 30"/>
          <p:cNvSpPr txBox="1"/>
          <p:nvPr/>
        </p:nvSpPr>
        <p:spPr>
          <a:xfrm>
            <a:off x="785248" y="4126859"/>
            <a:ext cx="2031325" cy="461665"/>
          </a:xfrm>
          <a:prstGeom prst="rect">
            <a:avLst/>
          </a:prstGeom>
          <a:noFill/>
        </p:spPr>
        <p:txBody>
          <a:bodyPr wrap="none" rtlCol="0">
            <a:spAutoFit/>
          </a:bodyPr>
          <a:lstStyle/>
          <a:p>
            <a:r>
              <a:rPr lang="zh-CN" altLang="en-US" sz="2400" dirty="0">
                <a:solidFill>
                  <a:srgbClr val="FF0066"/>
                </a:solidFill>
              </a:rPr>
              <a:t>图片叠放顺序</a:t>
            </a:r>
          </a:p>
        </p:txBody>
      </p:sp>
    </p:spTree>
    <p:extLst>
      <p:ext uri="{BB962C8B-B14F-4D97-AF65-F5344CB8AC3E}">
        <p14:creationId xmlns:p14="http://schemas.microsoft.com/office/powerpoint/2010/main" xmlns="" val="3529590814"/>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
                                            <p:tgtEl>
                                              <p:spTgt spid="4"/>
                                            </p:tgtEl>
                                          </p:cBhvr>
                                        </p:animEffect>
                                      </p:childTnLst>
                                    </p:cTn>
                                  </p:par>
                                  <p:par>
                                    <p:cTn id="8" presetID="16" presetClass="entr" presetSubtype="37" fill="hold"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300"/>
                                            <p:tgtEl>
                                              <p:spTgt spid="7"/>
                                            </p:tgtEl>
                                          </p:cBhvr>
                                        </p:animEffect>
                                      </p:childTnLst>
                                    </p:cTn>
                                  </p:par>
                                  <p:par>
                                    <p:cTn id="11" presetID="22" presetClass="entr" presetSubtype="1" fill="hold" nodeType="withEffect">
                                      <p:stCondLst>
                                        <p:cond delay="6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16" presetClass="entr" presetSubtype="21" fill="hold" nodeType="withEffect">
                                      <p:stCondLst>
                                        <p:cond delay="110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300"/>
                                            <p:tgtEl>
                                              <p:spTgt spid="12"/>
                                            </p:tgtEl>
                                          </p:cBhvr>
                                        </p:animEffect>
                                      </p:childTnLst>
                                    </p:cTn>
                                  </p:par>
                                  <p:par>
                                    <p:cTn id="20" presetID="22" presetClass="entr" presetSubtype="1" fill="hold" nodeType="withEffect">
                                      <p:stCondLst>
                                        <p:cond delay="140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200"/>
                                            <p:tgtEl>
                                              <p:spTgt spid="13"/>
                                            </p:tgtEl>
                                          </p:cBhvr>
                                        </p:animEffect>
                                      </p:childTnLst>
                                    </p:cTn>
                                  </p:par>
                                  <p:par>
                                    <p:cTn id="23" presetID="1" presetClass="entr" presetSubtype="0" fill="hold" nodeType="withEffect">
                                      <p:stCondLst>
                                        <p:cond delay="800"/>
                                      </p:stCondLst>
                                      <p:childTnLst>
                                        <p:set>
                                          <p:cBhvr>
                                            <p:cTn id="24" dur="1" fill="hold">
                                              <p:stCondLst>
                                                <p:cond delay="0"/>
                                              </p:stCondLst>
                                            </p:cTn>
                                            <p:tgtEl>
                                              <p:spTgt spid="5"/>
                                            </p:tgtEl>
                                            <p:attrNameLst>
                                              <p:attrName>style.visibility</p:attrName>
                                            </p:attrNameLst>
                                          </p:cBhvr>
                                          <p:to>
                                            <p:strVal val="visible"/>
                                          </p:to>
                                        </p:set>
                                      </p:childTnLst>
                                    </p:cTn>
                                  </p:par>
                                  <p:par>
                                    <p:cTn id="25" presetID="6" presetClass="emph" presetSubtype="0" fill="hold" nodeType="withEffect" p14:presetBounceEnd="100000">
                                      <p:stCondLst>
                                        <p:cond delay="800"/>
                                      </p:stCondLst>
                                      <p:childTnLst>
                                        <p:animScale p14:bounceEnd="100000">
                                          <p:cBhvr>
                                            <p:cTn id="26" dur="1000" fill="hold"/>
                                            <p:tgtEl>
                                              <p:spTgt spid="5"/>
                                            </p:tgtEl>
                                          </p:cBhvr>
                                          <p:by x="101000" y="101000"/>
                                          <p:from x="98000" y="98000"/>
                                          <p:to x="100000" y="100000"/>
                                        </p:animScale>
                                      </p:childTnLst>
                                    </p:cTn>
                                  </p:par>
                                  <p:par>
                                    <p:cTn id="27" presetID="1" presetClass="entr" presetSubtype="0" fill="hold" nodeType="withEffect">
                                      <p:stCondLst>
                                        <p:cond delay="800"/>
                                      </p:stCondLst>
                                      <p:childTnLst>
                                        <p:set>
                                          <p:cBhvr>
                                            <p:cTn id="28" dur="1" fill="hold">
                                              <p:stCondLst>
                                                <p:cond delay="0"/>
                                              </p:stCondLst>
                                            </p:cTn>
                                            <p:tgtEl>
                                              <p:spTgt spid="6"/>
                                            </p:tgtEl>
                                            <p:attrNameLst>
                                              <p:attrName>style.visibility</p:attrName>
                                            </p:attrNameLst>
                                          </p:cBhvr>
                                          <p:to>
                                            <p:strVal val="visible"/>
                                          </p:to>
                                        </p:set>
                                      </p:childTnLst>
                                    </p:cTn>
                                  </p:par>
                                  <p:par>
                                    <p:cTn id="29" presetID="6" presetClass="emph" presetSubtype="0" fill="hold" nodeType="withEffect" p14:presetBounceEnd="100000">
                                      <p:stCondLst>
                                        <p:cond delay="800"/>
                                      </p:stCondLst>
                                      <p:childTnLst>
                                        <p:animScale p14:bounceEnd="100000">
                                          <p:cBhvr>
                                            <p:cTn id="30" dur="1000" fill="hold"/>
                                            <p:tgtEl>
                                              <p:spTgt spid="6"/>
                                            </p:tgtEl>
                                          </p:cBhvr>
                                          <p:by x="101000" y="101000"/>
                                          <p:from x="98000" y="98000"/>
                                          <p:to x="100000" y="100000"/>
                                        </p:animScale>
                                      </p:childTnLst>
                                    </p:cTn>
                                  </p:par>
                                  <p:par>
                                    <p:cTn id="31" presetID="2" presetClass="entr" presetSubtype="8" fill="hold" grpId="0" nodeType="withEffect" p14:presetBounceEnd="40000">
                                      <p:stCondLst>
                                        <p:cond delay="600"/>
                                      </p:stCondLst>
                                      <p:childTnLst>
                                        <p:set>
                                          <p:cBhvr>
                                            <p:cTn id="32" dur="1" fill="hold">
                                              <p:stCondLst>
                                                <p:cond delay="0"/>
                                              </p:stCondLst>
                                            </p:cTn>
                                            <p:tgtEl>
                                              <p:spTgt spid="29"/>
                                            </p:tgtEl>
                                            <p:attrNameLst>
                                              <p:attrName>style.visibility</p:attrName>
                                            </p:attrNameLst>
                                          </p:cBhvr>
                                          <p:to>
                                            <p:strVal val="visible"/>
                                          </p:to>
                                        </p:set>
                                        <p:anim calcmode="lin" valueType="num" p14:bounceEnd="40000">
                                          <p:cBhvr additive="base">
                                            <p:cTn id="33" dur="5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34" dur="500" fill="hold"/>
                                            <p:tgtEl>
                                              <p:spTgt spid="2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14:presetBounceEnd="40000">
                                      <p:stCondLst>
                                        <p:cond delay="600"/>
                                      </p:stCondLst>
                                      <p:childTnLst>
                                        <p:set>
                                          <p:cBhvr>
                                            <p:cTn id="36" dur="1" fill="hold">
                                              <p:stCondLst>
                                                <p:cond delay="0"/>
                                              </p:stCondLst>
                                            </p:cTn>
                                            <p:tgtEl>
                                              <p:spTgt spid="30"/>
                                            </p:tgtEl>
                                            <p:attrNameLst>
                                              <p:attrName>style.visibility</p:attrName>
                                            </p:attrNameLst>
                                          </p:cBhvr>
                                          <p:to>
                                            <p:strVal val="visible"/>
                                          </p:to>
                                        </p:set>
                                        <p:anim calcmode="lin" valueType="num" p14:bounceEnd="40000">
                                          <p:cBhvr additive="base">
                                            <p:cTn id="37" dur="500" fill="hold"/>
                                            <p:tgtEl>
                                              <p:spTgt spid="30"/>
                                            </p:tgtEl>
                                            <p:attrNameLst>
                                              <p:attrName>ppt_x</p:attrName>
                                            </p:attrNameLst>
                                          </p:cBhvr>
                                          <p:tavLst>
                                            <p:tav tm="0">
                                              <p:val>
                                                <p:strVal val="0-#ppt_w/2"/>
                                              </p:val>
                                            </p:tav>
                                            <p:tav tm="100000">
                                              <p:val>
                                                <p:strVal val="#ppt_x"/>
                                              </p:val>
                                            </p:tav>
                                          </p:tavLst>
                                        </p:anim>
                                        <p:anim calcmode="lin" valueType="num" p14:bounceEnd="40000">
                                          <p:cBhvr additive="base">
                                            <p:cTn id="38" dur="5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14:presetBounceEnd="40000">
                                      <p:stCondLst>
                                        <p:cond delay="600"/>
                                      </p:stCondLst>
                                      <p:childTnLst>
                                        <p:set>
                                          <p:cBhvr>
                                            <p:cTn id="40" dur="1" fill="hold">
                                              <p:stCondLst>
                                                <p:cond delay="0"/>
                                              </p:stCondLst>
                                            </p:cTn>
                                            <p:tgtEl>
                                              <p:spTgt spid="31"/>
                                            </p:tgtEl>
                                            <p:attrNameLst>
                                              <p:attrName>style.visibility</p:attrName>
                                            </p:attrNameLst>
                                          </p:cBhvr>
                                          <p:to>
                                            <p:strVal val="visible"/>
                                          </p:to>
                                        </p:set>
                                        <p:anim calcmode="lin" valueType="num" p14:bounceEnd="40000">
                                          <p:cBhvr additive="base">
                                            <p:cTn id="41" dur="5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42" dur="50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14:presetBounceEnd="40000">
                                      <p:stCondLst>
                                        <p:cond delay="600"/>
                                      </p:stCondLst>
                                      <p:childTnLst>
                                        <p:set>
                                          <p:cBhvr>
                                            <p:cTn id="44" dur="1" fill="hold">
                                              <p:stCondLst>
                                                <p:cond delay="0"/>
                                              </p:stCondLst>
                                            </p:cTn>
                                            <p:tgtEl>
                                              <p:spTgt spid="27"/>
                                            </p:tgtEl>
                                            <p:attrNameLst>
                                              <p:attrName>style.visibility</p:attrName>
                                            </p:attrNameLst>
                                          </p:cBhvr>
                                          <p:to>
                                            <p:strVal val="visible"/>
                                          </p:to>
                                        </p:set>
                                        <p:anim calcmode="lin" valueType="num" p14:bounceEnd="40000">
                                          <p:cBhvr additive="base">
                                            <p:cTn id="45" dur="5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14:presetBounceEnd="40000">
                                      <p:stCondLst>
                                        <p:cond delay="600"/>
                                      </p:stCondLst>
                                      <p:childTnLst>
                                        <p:set>
                                          <p:cBhvr>
                                            <p:cTn id="48" dur="1" fill="hold">
                                              <p:stCondLst>
                                                <p:cond delay="0"/>
                                              </p:stCondLst>
                                            </p:cTn>
                                            <p:tgtEl>
                                              <p:spTgt spid="28"/>
                                            </p:tgtEl>
                                            <p:attrNameLst>
                                              <p:attrName>style.visibility</p:attrName>
                                            </p:attrNameLst>
                                          </p:cBhvr>
                                          <p:to>
                                            <p:strVal val="visible"/>
                                          </p:to>
                                        </p:set>
                                        <p:anim calcmode="lin" valueType="num" p14:bounceEnd="40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2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14:presetBounceEnd="40000">
                                      <p:stCondLst>
                                        <p:cond delay="600"/>
                                      </p:stCondLst>
                                      <p:childTnLst>
                                        <p:set>
                                          <p:cBhvr>
                                            <p:cTn id="52" dur="1" fill="hold">
                                              <p:stCondLst>
                                                <p:cond delay="0"/>
                                              </p:stCondLst>
                                            </p:cTn>
                                            <p:tgtEl>
                                              <p:spTgt spid="26"/>
                                            </p:tgtEl>
                                            <p:attrNameLst>
                                              <p:attrName>style.visibility</p:attrName>
                                            </p:attrNameLst>
                                          </p:cBhvr>
                                          <p:to>
                                            <p:strVal val="visible"/>
                                          </p:to>
                                        </p:set>
                                        <p:anim calcmode="lin" valueType="num" p14:bounceEnd="40000">
                                          <p:cBhvr additive="base">
                                            <p:cTn id="53"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
                                            <p:tgtEl>
                                              <p:spTgt spid="4"/>
                                            </p:tgtEl>
                                          </p:cBhvr>
                                        </p:animEffect>
                                      </p:childTnLst>
                                    </p:cTn>
                                  </p:par>
                                  <p:par>
                                    <p:cTn id="8" presetID="16" presetClass="entr" presetSubtype="37" fill="hold"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300"/>
                                            <p:tgtEl>
                                              <p:spTgt spid="7"/>
                                            </p:tgtEl>
                                          </p:cBhvr>
                                        </p:animEffect>
                                      </p:childTnLst>
                                    </p:cTn>
                                  </p:par>
                                  <p:par>
                                    <p:cTn id="11" presetID="22" presetClass="entr" presetSubtype="1" fill="hold" nodeType="withEffect">
                                      <p:stCondLst>
                                        <p:cond delay="6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par>
                                    <p:cTn id="14" presetID="22" presetClass="entr" presetSubtype="1" fill="hold"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par>
                                    <p:cTn id="17" presetID="16" presetClass="entr" presetSubtype="21" fill="hold" nodeType="withEffect">
                                      <p:stCondLst>
                                        <p:cond delay="110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300"/>
                                            <p:tgtEl>
                                              <p:spTgt spid="12"/>
                                            </p:tgtEl>
                                          </p:cBhvr>
                                        </p:animEffect>
                                      </p:childTnLst>
                                    </p:cTn>
                                  </p:par>
                                  <p:par>
                                    <p:cTn id="20" presetID="22" presetClass="entr" presetSubtype="1" fill="hold" nodeType="withEffect">
                                      <p:stCondLst>
                                        <p:cond delay="140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200"/>
                                            <p:tgtEl>
                                              <p:spTgt spid="13"/>
                                            </p:tgtEl>
                                          </p:cBhvr>
                                        </p:animEffect>
                                      </p:childTnLst>
                                    </p:cTn>
                                  </p:par>
                                  <p:par>
                                    <p:cTn id="23" presetID="1" presetClass="entr" presetSubtype="0" fill="hold" nodeType="withEffect">
                                      <p:stCondLst>
                                        <p:cond delay="800"/>
                                      </p:stCondLst>
                                      <p:childTnLst>
                                        <p:set>
                                          <p:cBhvr>
                                            <p:cTn id="24" dur="1" fill="hold">
                                              <p:stCondLst>
                                                <p:cond delay="0"/>
                                              </p:stCondLst>
                                            </p:cTn>
                                            <p:tgtEl>
                                              <p:spTgt spid="5"/>
                                            </p:tgtEl>
                                            <p:attrNameLst>
                                              <p:attrName>style.visibility</p:attrName>
                                            </p:attrNameLst>
                                          </p:cBhvr>
                                          <p:to>
                                            <p:strVal val="visible"/>
                                          </p:to>
                                        </p:set>
                                      </p:childTnLst>
                                    </p:cTn>
                                  </p:par>
                                  <p:par>
                                    <p:cTn id="25" presetID="6" presetClass="emph" presetSubtype="0" fill="hold" nodeType="withEffect">
                                      <p:stCondLst>
                                        <p:cond delay="800"/>
                                      </p:stCondLst>
                                      <p:childTnLst>
                                        <p:animScale>
                                          <p:cBhvr>
                                            <p:cTn id="26" dur="1000" fill="hold"/>
                                            <p:tgtEl>
                                              <p:spTgt spid="5"/>
                                            </p:tgtEl>
                                          </p:cBhvr>
                                          <p:by x="101000" y="101000"/>
                                          <p:from x="98000" y="98000"/>
                                          <p:to x="100000" y="100000"/>
                                        </p:animScale>
                                      </p:childTnLst>
                                    </p:cTn>
                                  </p:par>
                                  <p:par>
                                    <p:cTn id="27" presetID="1" presetClass="entr" presetSubtype="0" fill="hold" nodeType="withEffect">
                                      <p:stCondLst>
                                        <p:cond delay="800"/>
                                      </p:stCondLst>
                                      <p:childTnLst>
                                        <p:set>
                                          <p:cBhvr>
                                            <p:cTn id="28" dur="1" fill="hold">
                                              <p:stCondLst>
                                                <p:cond delay="0"/>
                                              </p:stCondLst>
                                            </p:cTn>
                                            <p:tgtEl>
                                              <p:spTgt spid="6"/>
                                            </p:tgtEl>
                                            <p:attrNameLst>
                                              <p:attrName>style.visibility</p:attrName>
                                            </p:attrNameLst>
                                          </p:cBhvr>
                                          <p:to>
                                            <p:strVal val="visible"/>
                                          </p:to>
                                        </p:set>
                                      </p:childTnLst>
                                    </p:cTn>
                                  </p:par>
                                  <p:par>
                                    <p:cTn id="29" presetID="6" presetClass="emph" presetSubtype="0" fill="hold" nodeType="withEffect">
                                      <p:stCondLst>
                                        <p:cond delay="800"/>
                                      </p:stCondLst>
                                      <p:childTnLst>
                                        <p:animScale>
                                          <p:cBhvr>
                                            <p:cTn id="30" dur="1000" fill="hold"/>
                                            <p:tgtEl>
                                              <p:spTgt spid="6"/>
                                            </p:tgtEl>
                                          </p:cBhvr>
                                          <p:by x="101000" y="101000"/>
                                          <p:from x="98000" y="98000"/>
                                          <p:to x="100000" y="100000"/>
                                        </p:animScale>
                                      </p:childTnLst>
                                    </p:cTn>
                                  </p:par>
                                  <p:par>
                                    <p:cTn id="31" presetID="2" presetClass="entr" presetSubtype="8" fill="hold" grpId="0" nodeType="withEffect">
                                      <p:stCondLst>
                                        <p:cond delay="60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60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0-#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60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0-#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60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60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60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文本框 14"/>
          <p:cNvSpPr txBox="1"/>
          <p:nvPr/>
        </p:nvSpPr>
        <p:spPr>
          <a:xfrm>
            <a:off x="573206" y="341194"/>
            <a:ext cx="2260555" cy="707886"/>
          </a:xfrm>
          <a:prstGeom prst="rect">
            <a:avLst/>
          </a:prstGeom>
          <a:noFill/>
        </p:spPr>
        <p:txBody>
          <a:bodyPr wrap="none" rtlCol="0">
            <a:spAutoFit/>
          </a:bodyPr>
          <a:lstStyle/>
          <a:p>
            <a:r>
              <a:rPr lang="en-US" altLang="zh-CN" sz="4000" dirty="0" smtClean="0">
                <a:latin typeface="Broadway BT" panose="04040905080B02020502" pitchFamily="82" charset="0"/>
              </a:rPr>
              <a:t>Finally</a:t>
            </a:r>
            <a:endParaRPr lang="zh-CN" altLang="en-US" sz="4000" dirty="0">
              <a:latin typeface="Broadway BT" panose="04040905080B02020502" pitchFamily="82" charset="0"/>
            </a:endParaRPr>
          </a:p>
        </p:txBody>
      </p:sp>
      <p:cxnSp>
        <p:nvCxnSpPr>
          <p:cNvPr id="18" name="直接连接符 17"/>
          <p:cNvCxnSpPr/>
          <p:nvPr/>
        </p:nvCxnSpPr>
        <p:spPr>
          <a:xfrm>
            <a:off x="6096000" y="0"/>
            <a:ext cx="0" cy="5176911"/>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2" name="组合 1"/>
          <p:cNvGrpSpPr/>
          <p:nvPr/>
        </p:nvGrpSpPr>
        <p:grpSpPr>
          <a:xfrm>
            <a:off x="5230836" y="1779787"/>
            <a:ext cx="1730327" cy="1730327"/>
            <a:chOff x="5230836" y="1779787"/>
            <a:chExt cx="1730327" cy="1730327"/>
          </a:xfrm>
        </p:grpSpPr>
        <p:sp>
          <p:nvSpPr>
            <p:cNvPr id="20" name="椭圆 19"/>
            <p:cNvSpPr/>
            <p:nvPr/>
          </p:nvSpPr>
          <p:spPr>
            <a:xfrm>
              <a:off x="5230836" y="1779787"/>
              <a:ext cx="1730327" cy="173032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246"/>
            <p:cNvSpPr>
              <a:spLocks/>
            </p:cNvSpPr>
            <p:nvPr/>
          </p:nvSpPr>
          <p:spPr bwMode="auto">
            <a:xfrm>
              <a:off x="5722135" y="2278045"/>
              <a:ext cx="747730" cy="733810"/>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矩形 22"/>
          <p:cNvSpPr/>
          <p:nvPr/>
        </p:nvSpPr>
        <p:spPr>
          <a:xfrm>
            <a:off x="7197876" y="2908072"/>
            <a:ext cx="3033691" cy="307777"/>
          </a:xfrm>
          <a:prstGeom prst="rect">
            <a:avLst/>
          </a:prstGeom>
        </p:spPr>
        <p:txBody>
          <a:bodyPr wrap="square">
            <a:spAutoFit/>
          </a:bodyPr>
          <a:lstStyle/>
          <a:p>
            <a:r>
              <a:rPr lang="zh-CN" altLang="en-US" sz="1400" dirty="0" smtClean="0">
                <a:latin typeface="华文细黑" panose="02010600040101010101" pitchFamily="2" charset="-122"/>
                <a:ea typeface="华文细黑" panose="02010600040101010101" pitchFamily="2" charset="-122"/>
              </a:rPr>
              <a:t>写完一篇论文，做好了一本杂志</a:t>
            </a:r>
            <a:endParaRPr lang="zh-CN" altLang="en-US" sz="1400" dirty="0">
              <a:latin typeface="华文细黑" panose="02010600040101010101" pitchFamily="2" charset="-122"/>
              <a:ea typeface="华文细黑" panose="02010600040101010101" pitchFamily="2" charset="-122"/>
            </a:endParaRPr>
          </a:p>
        </p:txBody>
      </p:sp>
      <p:sp>
        <p:nvSpPr>
          <p:cNvPr id="24" name="文本框 23"/>
          <p:cNvSpPr txBox="1"/>
          <p:nvPr/>
        </p:nvSpPr>
        <p:spPr>
          <a:xfrm>
            <a:off x="7174618" y="1614036"/>
            <a:ext cx="2295821" cy="1107996"/>
          </a:xfrm>
          <a:prstGeom prst="rect">
            <a:avLst/>
          </a:prstGeom>
          <a:noFill/>
        </p:spPr>
        <p:txBody>
          <a:bodyPr wrap="none" rtlCol="0">
            <a:spAutoFit/>
          </a:bodyPr>
          <a:lstStyle/>
          <a:p>
            <a:r>
              <a:rPr lang="en-US" altLang="zh-CN" sz="6600" dirty="0" smtClean="0">
                <a:solidFill>
                  <a:srgbClr val="FF0066"/>
                </a:solidFill>
              </a:rPr>
              <a:t>Finish</a:t>
            </a:r>
            <a:endParaRPr lang="zh-CN" altLang="en-US" sz="6600" dirty="0">
              <a:solidFill>
                <a:srgbClr val="FF0066"/>
              </a:solidFill>
            </a:endParaRPr>
          </a:p>
        </p:txBody>
      </p:sp>
      <p:sp>
        <p:nvSpPr>
          <p:cNvPr id="25" name="文本框 24"/>
          <p:cNvSpPr txBox="1"/>
          <p:nvPr/>
        </p:nvSpPr>
        <p:spPr>
          <a:xfrm>
            <a:off x="7180086" y="2524755"/>
            <a:ext cx="1723549" cy="461665"/>
          </a:xfrm>
          <a:prstGeom prst="rect">
            <a:avLst/>
          </a:prstGeom>
          <a:noFill/>
        </p:spPr>
        <p:txBody>
          <a:bodyPr wrap="none" rtlCol="0">
            <a:spAutoFit/>
          </a:bodyPr>
          <a:lstStyle/>
          <a:p>
            <a:r>
              <a:rPr lang="zh-CN" altLang="en-US" sz="2400" dirty="0" smtClean="0">
                <a:solidFill>
                  <a:srgbClr val="FF0066"/>
                </a:solidFill>
              </a:rPr>
              <a:t>大功告成啦</a:t>
            </a:r>
            <a:endParaRPr lang="zh-CN" altLang="en-US" sz="2400" dirty="0">
              <a:solidFill>
                <a:srgbClr val="FF0066"/>
              </a:solidFill>
            </a:endParaRPr>
          </a:p>
        </p:txBody>
      </p:sp>
      <p:sp>
        <p:nvSpPr>
          <p:cNvPr id="26" name="矩形 25"/>
          <p:cNvSpPr/>
          <p:nvPr/>
        </p:nvSpPr>
        <p:spPr>
          <a:xfrm>
            <a:off x="1064701" y="5561505"/>
            <a:ext cx="4145950" cy="523220"/>
          </a:xfrm>
          <a:prstGeom prst="rect">
            <a:avLst/>
          </a:prstGeom>
        </p:spPr>
        <p:txBody>
          <a:bodyPr wrap="square">
            <a:spAutoFit/>
          </a:bodyPr>
          <a:lstStyle/>
          <a:p>
            <a:pPr algn="r"/>
            <a:r>
              <a:rPr lang="zh-CN" altLang="en-US" sz="1400" dirty="0" smtClean="0">
                <a:latin typeface="华文细黑" panose="02010600040101010101" pitchFamily="2" charset="-122"/>
                <a:ea typeface="华文细黑" panose="02010600040101010101" pitchFamily="2" charset="-122"/>
              </a:rPr>
              <a:t>保存</a:t>
            </a:r>
            <a:r>
              <a:rPr lang="en-US" altLang="zh-CN" sz="1400" dirty="0" smtClean="0">
                <a:latin typeface="华文细黑" panose="02010600040101010101" pitchFamily="2" charset="-122"/>
                <a:ea typeface="华文细黑" panose="02010600040101010101" pitchFamily="2" charset="-122"/>
              </a:rPr>
              <a:t>InDesign</a:t>
            </a:r>
            <a:r>
              <a:rPr lang="zh-CN" altLang="en-US" sz="1400" dirty="0" smtClean="0">
                <a:latin typeface="华文细黑" panose="02010600040101010101" pitchFamily="2" charset="-122"/>
                <a:ea typeface="华文细黑" panose="02010600040101010101" pitchFamily="2" charset="-122"/>
              </a:rPr>
              <a:t>文件并导出</a:t>
            </a:r>
            <a:r>
              <a:rPr lang="en-US" altLang="zh-CN" sz="1400" dirty="0" smtClean="0">
                <a:latin typeface="华文细黑" panose="02010600040101010101" pitchFamily="2" charset="-122"/>
                <a:ea typeface="华文细黑" panose="02010600040101010101" pitchFamily="2" charset="-122"/>
              </a:rPr>
              <a:t>pdf</a:t>
            </a:r>
            <a:r>
              <a:rPr lang="zh-CN" altLang="en-US" sz="1400" dirty="0" smtClean="0">
                <a:latin typeface="华文细黑" panose="02010600040101010101" pitchFamily="2" charset="-122"/>
                <a:ea typeface="华文细黑" panose="02010600040101010101" pitchFamily="2" charset="-122"/>
              </a:rPr>
              <a:t>格式文档</a:t>
            </a:r>
            <a:endParaRPr lang="zh-CN" altLang="en-US" sz="1400" dirty="0">
              <a:latin typeface="华文细黑" panose="02010600040101010101" pitchFamily="2" charset="-122"/>
              <a:ea typeface="华文细黑" panose="02010600040101010101" pitchFamily="2" charset="-122"/>
            </a:endParaRPr>
          </a:p>
          <a:p>
            <a:pPr algn="r"/>
            <a:endParaRPr lang="zh-CN" altLang="en-US" sz="1400" dirty="0">
              <a:latin typeface="华文细黑" panose="02010600040101010101" pitchFamily="2" charset="-122"/>
              <a:ea typeface="华文细黑" panose="02010600040101010101" pitchFamily="2" charset="-122"/>
            </a:endParaRPr>
          </a:p>
        </p:txBody>
      </p:sp>
      <p:sp>
        <p:nvSpPr>
          <p:cNvPr id="27" name="文本框 26"/>
          <p:cNvSpPr txBox="1"/>
          <p:nvPr/>
        </p:nvSpPr>
        <p:spPr>
          <a:xfrm>
            <a:off x="3026384" y="4267469"/>
            <a:ext cx="2204451" cy="1107996"/>
          </a:xfrm>
          <a:prstGeom prst="rect">
            <a:avLst/>
          </a:prstGeom>
          <a:noFill/>
        </p:spPr>
        <p:txBody>
          <a:bodyPr wrap="none" rtlCol="0">
            <a:spAutoFit/>
          </a:bodyPr>
          <a:lstStyle/>
          <a:p>
            <a:pPr algn="r"/>
            <a:r>
              <a:rPr lang="en-US" altLang="zh-CN" sz="6600" dirty="0" smtClean="0">
                <a:solidFill>
                  <a:srgbClr val="FF0066"/>
                </a:solidFill>
              </a:rPr>
              <a:t>Save</a:t>
            </a:r>
            <a:endParaRPr lang="zh-CN" altLang="en-US" sz="6600" dirty="0">
              <a:solidFill>
                <a:srgbClr val="FF0066"/>
              </a:solidFill>
            </a:endParaRPr>
          </a:p>
        </p:txBody>
      </p:sp>
      <p:sp>
        <p:nvSpPr>
          <p:cNvPr id="28" name="文本框 27"/>
          <p:cNvSpPr txBox="1"/>
          <p:nvPr/>
        </p:nvSpPr>
        <p:spPr>
          <a:xfrm>
            <a:off x="3849891" y="5144633"/>
            <a:ext cx="800219" cy="461665"/>
          </a:xfrm>
          <a:prstGeom prst="rect">
            <a:avLst/>
          </a:prstGeom>
          <a:noFill/>
        </p:spPr>
        <p:txBody>
          <a:bodyPr wrap="none" rtlCol="0">
            <a:spAutoFit/>
          </a:bodyPr>
          <a:lstStyle/>
          <a:p>
            <a:r>
              <a:rPr lang="zh-CN" altLang="en-US" sz="2400" dirty="0" smtClean="0">
                <a:solidFill>
                  <a:srgbClr val="FF0066"/>
                </a:solidFill>
              </a:rPr>
              <a:t>保存</a:t>
            </a:r>
            <a:endParaRPr lang="zh-CN" altLang="en-US" sz="2400" dirty="0">
              <a:solidFill>
                <a:srgbClr val="FF0066"/>
              </a:solidFill>
            </a:endParaRPr>
          </a:p>
        </p:txBody>
      </p:sp>
      <p:grpSp>
        <p:nvGrpSpPr>
          <p:cNvPr id="3" name="组合 2"/>
          <p:cNvGrpSpPr/>
          <p:nvPr/>
        </p:nvGrpSpPr>
        <p:grpSpPr>
          <a:xfrm>
            <a:off x="5230835" y="4424737"/>
            <a:ext cx="1730327" cy="1730327"/>
            <a:chOff x="5230835" y="4424737"/>
            <a:chExt cx="1730327" cy="1730327"/>
          </a:xfrm>
        </p:grpSpPr>
        <p:sp>
          <p:nvSpPr>
            <p:cNvPr id="22" name="椭圆 21"/>
            <p:cNvSpPr/>
            <p:nvPr/>
          </p:nvSpPr>
          <p:spPr>
            <a:xfrm>
              <a:off x="5230835" y="4424737"/>
              <a:ext cx="1730327" cy="1730327"/>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675895" y="4868481"/>
              <a:ext cx="840206" cy="852095"/>
              <a:chOff x="3385877" y="3170542"/>
              <a:chExt cx="521840" cy="529224"/>
            </a:xfrm>
            <a:solidFill>
              <a:schemeClr val="tx1"/>
            </a:solidFill>
          </p:grpSpPr>
          <p:sp>
            <p:nvSpPr>
              <p:cNvPr id="30" name="Freeform 83"/>
              <p:cNvSpPr>
                <a:spLocks noEditPoints="1"/>
              </p:cNvSpPr>
              <p:nvPr/>
            </p:nvSpPr>
            <p:spPr bwMode="auto">
              <a:xfrm>
                <a:off x="3412954" y="3190234"/>
                <a:ext cx="467687" cy="244921"/>
              </a:xfrm>
              <a:custGeom>
                <a:avLst/>
                <a:gdLst>
                  <a:gd name="T0" fmla="*/ 380 w 380"/>
                  <a:gd name="T1" fmla="*/ 199 h 199"/>
                  <a:gd name="T2" fmla="*/ 0 w 380"/>
                  <a:gd name="T3" fmla="*/ 199 h 199"/>
                  <a:gd name="T4" fmla="*/ 0 w 380"/>
                  <a:gd name="T5" fmla="*/ 0 h 199"/>
                  <a:gd name="T6" fmla="*/ 380 w 380"/>
                  <a:gd name="T7" fmla="*/ 0 h 199"/>
                  <a:gd name="T8" fmla="*/ 380 w 380"/>
                  <a:gd name="T9" fmla="*/ 199 h 199"/>
                  <a:gd name="T10" fmla="*/ 380 w 380"/>
                  <a:gd name="T11" fmla="*/ 199 h 199"/>
                  <a:gd name="T12" fmla="*/ 14 w 380"/>
                  <a:gd name="T13" fmla="*/ 187 h 199"/>
                  <a:gd name="T14" fmla="*/ 369 w 380"/>
                  <a:gd name="T15" fmla="*/ 187 h 199"/>
                  <a:gd name="T16" fmla="*/ 369 w 380"/>
                  <a:gd name="T17" fmla="*/ 12 h 199"/>
                  <a:gd name="T18" fmla="*/ 14 w 380"/>
                  <a:gd name="T19" fmla="*/ 12 h 199"/>
                  <a:gd name="T20" fmla="*/ 14 w 380"/>
                  <a:gd name="T21" fmla="*/ 187 h 199"/>
                  <a:gd name="T22" fmla="*/ 14 w 380"/>
                  <a:gd name="T23" fmla="*/ 18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99">
                    <a:moveTo>
                      <a:pt x="380" y="199"/>
                    </a:moveTo>
                    <a:lnTo>
                      <a:pt x="0" y="199"/>
                    </a:lnTo>
                    <a:lnTo>
                      <a:pt x="0" y="0"/>
                    </a:lnTo>
                    <a:lnTo>
                      <a:pt x="380" y="0"/>
                    </a:lnTo>
                    <a:lnTo>
                      <a:pt x="380" y="199"/>
                    </a:lnTo>
                    <a:lnTo>
                      <a:pt x="380" y="199"/>
                    </a:lnTo>
                    <a:close/>
                    <a:moveTo>
                      <a:pt x="14" y="187"/>
                    </a:moveTo>
                    <a:lnTo>
                      <a:pt x="369" y="187"/>
                    </a:lnTo>
                    <a:lnTo>
                      <a:pt x="369" y="12"/>
                    </a:lnTo>
                    <a:lnTo>
                      <a:pt x="14" y="12"/>
                    </a:lnTo>
                    <a:lnTo>
                      <a:pt x="14" y="187"/>
                    </a:lnTo>
                    <a:lnTo>
                      <a:pt x="14" y="18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Rectangle 84"/>
              <p:cNvSpPr>
                <a:spLocks noChangeArrowheads="1"/>
              </p:cNvSpPr>
              <p:nvPr/>
            </p:nvSpPr>
            <p:spPr bwMode="auto">
              <a:xfrm>
                <a:off x="3385877" y="3170542"/>
                <a:ext cx="521840" cy="5784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5"/>
              <p:cNvSpPr>
                <a:spLocks noEditPoints="1"/>
              </p:cNvSpPr>
              <p:nvPr/>
            </p:nvSpPr>
            <p:spPr bwMode="auto">
              <a:xfrm>
                <a:off x="3590183" y="3298541"/>
                <a:ext cx="268305" cy="209228"/>
              </a:xfrm>
              <a:custGeom>
                <a:avLst/>
                <a:gdLst>
                  <a:gd name="T0" fmla="*/ 91 w 92"/>
                  <a:gd name="T1" fmla="*/ 40 h 72"/>
                  <a:gd name="T2" fmla="*/ 91 w 92"/>
                  <a:gd name="T3" fmla="*/ 40 h 72"/>
                  <a:gd name="T4" fmla="*/ 91 w 92"/>
                  <a:gd name="T5" fmla="*/ 40 h 72"/>
                  <a:gd name="T6" fmla="*/ 91 w 92"/>
                  <a:gd name="T7" fmla="*/ 40 h 72"/>
                  <a:gd name="T8" fmla="*/ 90 w 92"/>
                  <a:gd name="T9" fmla="*/ 40 h 72"/>
                  <a:gd name="T10" fmla="*/ 89 w 92"/>
                  <a:gd name="T11" fmla="*/ 37 h 72"/>
                  <a:gd name="T12" fmla="*/ 75 w 92"/>
                  <a:gd name="T13" fmla="*/ 17 h 72"/>
                  <a:gd name="T14" fmla="*/ 71 w 92"/>
                  <a:gd name="T15" fmla="*/ 14 h 72"/>
                  <a:gd name="T16" fmla="*/ 65 w 92"/>
                  <a:gd name="T17" fmla="*/ 14 h 72"/>
                  <a:gd name="T18" fmla="*/ 65 w 92"/>
                  <a:gd name="T19" fmla="*/ 14 h 72"/>
                  <a:gd name="T20" fmla="*/ 70 w 92"/>
                  <a:gd name="T21" fmla="*/ 18 h 72"/>
                  <a:gd name="T22" fmla="*/ 64 w 92"/>
                  <a:gd name="T23" fmla="*/ 21 h 72"/>
                  <a:gd name="T24" fmla="*/ 67 w 92"/>
                  <a:gd name="T25" fmla="*/ 25 h 72"/>
                  <a:gd name="T26" fmla="*/ 57 w 92"/>
                  <a:gd name="T27" fmla="*/ 49 h 72"/>
                  <a:gd name="T28" fmla="*/ 57 w 92"/>
                  <a:gd name="T29" fmla="*/ 49 h 72"/>
                  <a:gd name="T30" fmla="*/ 57 w 92"/>
                  <a:gd name="T31" fmla="*/ 49 h 72"/>
                  <a:gd name="T32" fmla="*/ 57 w 92"/>
                  <a:gd name="T33" fmla="*/ 49 h 72"/>
                  <a:gd name="T34" fmla="*/ 57 w 92"/>
                  <a:gd name="T35" fmla="*/ 49 h 72"/>
                  <a:gd name="T36" fmla="*/ 46 w 92"/>
                  <a:gd name="T37" fmla="*/ 26 h 72"/>
                  <a:gd name="T38" fmla="*/ 48 w 92"/>
                  <a:gd name="T39" fmla="*/ 21 h 72"/>
                  <a:gd name="T40" fmla="*/ 43 w 92"/>
                  <a:gd name="T41" fmla="*/ 19 h 72"/>
                  <a:gd name="T42" fmla="*/ 47 w 92"/>
                  <a:gd name="T43" fmla="*/ 15 h 72"/>
                  <a:gd name="T44" fmla="*/ 47 w 92"/>
                  <a:gd name="T45" fmla="*/ 15 h 72"/>
                  <a:gd name="T46" fmla="*/ 42 w 92"/>
                  <a:gd name="T47" fmla="*/ 15 h 72"/>
                  <a:gd name="T48" fmla="*/ 29 w 92"/>
                  <a:gd name="T49" fmla="*/ 14 h 72"/>
                  <a:gd name="T50" fmla="*/ 26 w 92"/>
                  <a:gd name="T51" fmla="*/ 12 h 72"/>
                  <a:gd name="T52" fmla="*/ 8 w 92"/>
                  <a:gd name="T53" fmla="*/ 0 h 72"/>
                  <a:gd name="T54" fmla="*/ 0 w 92"/>
                  <a:gd name="T55" fmla="*/ 12 h 72"/>
                  <a:gd name="T56" fmla="*/ 19 w 92"/>
                  <a:gd name="T57" fmla="*/ 23 h 72"/>
                  <a:gd name="T58" fmla="*/ 38 w 92"/>
                  <a:gd name="T59" fmla="*/ 27 h 72"/>
                  <a:gd name="T60" fmla="*/ 38 w 92"/>
                  <a:gd name="T61" fmla="*/ 72 h 72"/>
                  <a:gd name="T62" fmla="*/ 38 w 92"/>
                  <a:gd name="T63" fmla="*/ 72 h 72"/>
                  <a:gd name="T64" fmla="*/ 78 w 92"/>
                  <a:gd name="T65" fmla="*/ 71 h 72"/>
                  <a:gd name="T66" fmla="*/ 78 w 92"/>
                  <a:gd name="T67" fmla="*/ 70 h 72"/>
                  <a:gd name="T68" fmla="*/ 78 w 92"/>
                  <a:gd name="T69" fmla="*/ 63 h 72"/>
                  <a:gd name="T70" fmla="*/ 82 w 92"/>
                  <a:gd name="T71" fmla="*/ 66 h 72"/>
                  <a:gd name="T72" fmla="*/ 91 w 92"/>
                  <a:gd name="T73" fmla="*/ 48 h 72"/>
                  <a:gd name="T74" fmla="*/ 91 w 92"/>
                  <a:gd name="T75" fmla="*/ 47 h 72"/>
                  <a:gd name="T76" fmla="*/ 91 w 92"/>
                  <a:gd name="T77" fmla="*/ 47 h 72"/>
                  <a:gd name="T78" fmla="*/ 91 w 92"/>
                  <a:gd name="T79" fmla="*/ 40 h 72"/>
                  <a:gd name="T80" fmla="*/ 77 w 92"/>
                  <a:gd name="T81" fmla="*/ 45 h 72"/>
                  <a:gd name="T82" fmla="*/ 77 w 92"/>
                  <a:gd name="T83" fmla="*/ 43 h 72"/>
                  <a:gd name="T84" fmla="*/ 77 w 92"/>
                  <a:gd name="T85" fmla="*/ 44 h 72"/>
                  <a:gd name="T86" fmla="*/ 77 w 92"/>
                  <a:gd name="T87"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72">
                    <a:moveTo>
                      <a:pt x="91" y="40"/>
                    </a:moveTo>
                    <a:cubicBezTo>
                      <a:pt x="91" y="40"/>
                      <a:pt x="91" y="40"/>
                      <a:pt x="91" y="40"/>
                    </a:cubicBezTo>
                    <a:cubicBezTo>
                      <a:pt x="91" y="40"/>
                      <a:pt x="91" y="40"/>
                      <a:pt x="91" y="40"/>
                    </a:cubicBezTo>
                    <a:cubicBezTo>
                      <a:pt x="91" y="40"/>
                      <a:pt x="91" y="40"/>
                      <a:pt x="91" y="40"/>
                    </a:cubicBezTo>
                    <a:cubicBezTo>
                      <a:pt x="90" y="40"/>
                      <a:pt x="90" y="40"/>
                      <a:pt x="90" y="40"/>
                    </a:cubicBezTo>
                    <a:cubicBezTo>
                      <a:pt x="89" y="37"/>
                      <a:pt x="89" y="37"/>
                      <a:pt x="89" y="37"/>
                    </a:cubicBezTo>
                    <a:cubicBezTo>
                      <a:pt x="75" y="17"/>
                      <a:pt x="75" y="17"/>
                      <a:pt x="75" y="17"/>
                    </a:cubicBezTo>
                    <a:cubicBezTo>
                      <a:pt x="75" y="17"/>
                      <a:pt x="72" y="14"/>
                      <a:pt x="71" y="14"/>
                    </a:cubicBezTo>
                    <a:cubicBezTo>
                      <a:pt x="69" y="14"/>
                      <a:pt x="67" y="14"/>
                      <a:pt x="65" y="14"/>
                    </a:cubicBezTo>
                    <a:cubicBezTo>
                      <a:pt x="65" y="14"/>
                      <a:pt x="65" y="14"/>
                      <a:pt x="65" y="14"/>
                    </a:cubicBezTo>
                    <a:cubicBezTo>
                      <a:pt x="70" y="18"/>
                      <a:pt x="70" y="18"/>
                      <a:pt x="70" y="18"/>
                    </a:cubicBezTo>
                    <a:cubicBezTo>
                      <a:pt x="64" y="21"/>
                      <a:pt x="64" y="21"/>
                      <a:pt x="64" y="21"/>
                    </a:cubicBezTo>
                    <a:cubicBezTo>
                      <a:pt x="67" y="25"/>
                      <a:pt x="67" y="25"/>
                      <a:pt x="67" y="25"/>
                    </a:cubicBezTo>
                    <a:cubicBezTo>
                      <a:pt x="57" y="49"/>
                      <a:pt x="57" y="49"/>
                      <a:pt x="57" y="49"/>
                    </a:cubicBezTo>
                    <a:cubicBezTo>
                      <a:pt x="57" y="49"/>
                      <a:pt x="57" y="49"/>
                      <a:pt x="57" y="49"/>
                    </a:cubicBezTo>
                    <a:cubicBezTo>
                      <a:pt x="57" y="49"/>
                      <a:pt x="57" y="49"/>
                      <a:pt x="57" y="49"/>
                    </a:cubicBezTo>
                    <a:cubicBezTo>
                      <a:pt x="57" y="49"/>
                      <a:pt x="57" y="49"/>
                      <a:pt x="57" y="49"/>
                    </a:cubicBezTo>
                    <a:cubicBezTo>
                      <a:pt x="57" y="49"/>
                      <a:pt x="57" y="49"/>
                      <a:pt x="57" y="49"/>
                    </a:cubicBezTo>
                    <a:cubicBezTo>
                      <a:pt x="46" y="26"/>
                      <a:pt x="46" y="26"/>
                      <a:pt x="46" y="26"/>
                    </a:cubicBezTo>
                    <a:cubicBezTo>
                      <a:pt x="48" y="21"/>
                      <a:pt x="48" y="21"/>
                      <a:pt x="48" y="21"/>
                    </a:cubicBezTo>
                    <a:cubicBezTo>
                      <a:pt x="43" y="19"/>
                      <a:pt x="43" y="19"/>
                      <a:pt x="43" y="19"/>
                    </a:cubicBezTo>
                    <a:cubicBezTo>
                      <a:pt x="47" y="15"/>
                      <a:pt x="47" y="15"/>
                      <a:pt x="47" y="15"/>
                    </a:cubicBezTo>
                    <a:cubicBezTo>
                      <a:pt x="47" y="15"/>
                      <a:pt x="47" y="15"/>
                      <a:pt x="47" y="15"/>
                    </a:cubicBezTo>
                    <a:cubicBezTo>
                      <a:pt x="45" y="15"/>
                      <a:pt x="44" y="15"/>
                      <a:pt x="42" y="15"/>
                    </a:cubicBezTo>
                    <a:cubicBezTo>
                      <a:pt x="42" y="15"/>
                      <a:pt x="30" y="14"/>
                      <a:pt x="29" y="14"/>
                    </a:cubicBezTo>
                    <a:cubicBezTo>
                      <a:pt x="26" y="12"/>
                      <a:pt x="26" y="12"/>
                      <a:pt x="26" y="12"/>
                    </a:cubicBezTo>
                    <a:cubicBezTo>
                      <a:pt x="8" y="0"/>
                      <a:pt x="8" y="0"/>
                      <a:pt x="8" y="0"/>
                    </a:cubicBezTo>
                    <a:cubicBezTo>
                      <a:pt x="5" y="4"/>
                      <a:pt x="2" y="8"/>
                      <a:pt x="0" y="12"/>
                    </a:cubicBezTo>
                    <a:cubicBezTo>
                      <a:pt x="19" y="23"/>
                      <a:pt x="19" y="23"/>
                      <a:pt x="19" y="23"/>
                    </a:cubicBezTo>
                    <a:cubicBezTo>
                      <a:pt x="38" y="27"/>
                      <a:pt x="38" y="27"/>
                      <a:pt x="38" y="27"/>
                    </a:cubicBezTo>
                    <a:cubicBezTo>
                      <a:pt x="38" y="42"/>
                      <a:pt x="38" y="57"/>
                      <a:pt x="38" y="72"/>
                    </a:cubicBezTo>
                    <a:cubicBezTo>
                      <a:pt x="38" y="72"/>
                      <a:pt x="38" y="72"/>
                      <a:pt x="38" y="72"/>
                    </a:cubicBezTo>
                    <a:cubicBezTo>
                      <a:pt x="52" y="72"/>
                      <a:pt x="65" y="71"/>
                      <a:pt x="78" y="71"/>
                    </a:cubicBezTo>
                    <a:cubicBezTo>
                      <a:pt x="78" y="71"/>
                      <a:pt x="78" y="71"/>
                      <a:pt x="78" y="70"/>
                    </a:cubicBezTo>
                    <a:cubicBezTo>
                      <a:pt x="78" y="68"/>
                      <a:pt x="78" y="66"/>
                      <a:pt x="78" y="63"/>
                    </a:cubicBezTo>
                    <a:cubicBezTo>
                      <a:pt x="79" y="64"/>
                      <a:pt x="81" y="65"/>
                      <a:pt x="82" y="66"/>
                    </a:cubicBezTo>
                    <a:cubicBezTo>
                      <a:pt x="91" y="48"/>
                      <a:pt x="91" y="48"/>
                      <a:pt x="91" y="48"/>
                    </a:cubicBezTo>
                    <a:cubicBezTo>
                      <a:pt x="91" y="47"/>
                      <a:pt x="91" y="47"/>
                      <a:pt x="91" y="47"/>
                    </a:cubicBezTo>
                    <a:cubicBezTo>
                      <a:pt x="91" y="47"/>
                      <a:pt x="91" y="47"/>
                      <a:pt x="91" y="47"/>
                    </a:cubicBezTo>
                    <a:cubicBezTo>
                      <a:pt x="91" y="44"/>
                      <a:pt x="92" y="54"/>
                      <a:pt x="91" y="40"/>
                    </a:cubicBezTo>
                    <a:close/>
                    <a:moveTo>
                      <a:pt x="77" y="45"/>
                    </a:moveTo>
                    <a:cubicBezTo>
                      <a:pt x="77" y="44"/>
                      <a:pt x="77" y="44"/>
                      <a:pt x="77" y="43"/>
                    </a:cubicBezTo>
                    <a:cubicBezTo>
                      <a:pt x="77" y="44"/>
                      <a:pt x="77" y="44"/>
                      <a:pt x="77" y="44"/>
                    </a:cubicBezTo>
                    <a:lnTo>
                      <a:pt x="77" y="4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Rectangle 86"/>
              <p:cNvSpPr>
                <a:spLocks noChangeArrowheads="1"/>
              </p:cNvSpPr>
              <p:nvPr/>
            </p:nvSpPr>
            <p:spPr bwMode="auto">
              <a:xfrm>
                <a:off x="3756334" y="3441308"/>
                <a:ext cx="1231" cy="1231"/>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87"/>
              <p:cNvSpPr>
                <a:spLocks/>
              </p:cNvSpPr>
              <p:nvPr/>
            </p:nvSpPr>
            <p:spPr bwMode="auto">
              <a:xfrm>
                <a:off x="3744027" y="3339155"/>
                <a:ext cx="20923" cy="23385"/>
              </a:xfrm>
              <a:custGeom>
                <a:avLst/>
                <a:gdLst>
                  <a:gd name="T0" fmla="*/ 3 w 17"/>
                  <a:gd name="T1" fmla="*/ 0 h 19"/>
                  <a:gd name="T2" fmla="*/ 0 w 17"/>
                  <a:gd name="T3" fmla="*/ 12 h 19"/>
                  <a:gd name="T4" fmla="*/ 7 w 17"/>
                  <a:gd name="T5" fmla="*/ 19 h 19"/>
                  <a:gd name="T6" fmla="*/ 17 w 17"/>
                  <a:gd name="T7" fmla="*/ 12 h 19"/>
                  <a:gd name="T8" fmla="*/ 12 w 17"/>
                  <a:gd name="T9" fmla="*/ 0 h 19"/>
                  <a:gd name="T10" fmla="*/ 3 w 17"/>
                  <a:gd name="T11" fmla="*/ 0 h 19"/>
                </a:gdLst>
                <a:ahLst/>
                <a:cxnLst>
                  <a:cxn ang="0">
                    <a:pos x="T0" y="T1"/>
                  </a:cxn>
                  <a:cxn ang="0">
                    <a:pos x="T2" y="T3"/>
                  </a:cxn>
                  <a:cxn ang="0">
                    <a:pos x="T4" y="T5"/>
                  </a:cxn>
                  <a:cxn ang="0">
                    <a:pos x="T6" y="T7"/>
                  </a:cxn>
                  <a:cxn ang="0">
                    <a:pos x="T8" y="T9"/>
                  </a:cxn>
                  <a:cxn ang="0">
                    <a:pos x="T10" y="T11"/>
                  </a:cxn>
                </a:cxnLst>
                <a:rect l="0" t="0" r="r" b="b"/>
                <a:pathLst>
                  <a:path w="17" h="19">
                    <a:moveTo>
                      <a:pt x="3" y="0"/>
                    </a:moveTo>
                    <a:lnTo>
                      <a:pt x="0" y="12"/>
                    </a:lnTo>
                    <a:lnTo>
                      <a:pt x="7" y="19"/>
                    </a:lnTo>
                    <a:lnTo>
                      <a:pt x="17" y="12"/>
                    </a:lnTo>
                    <a:lnTo>
                      <a:pt x="12" y="0"/>
                    </a:lnTo>
                    <a:lnTo>
                      <a:pt x="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88"/>
              <p:cNvSpPr>
                <a:spLocks/>
              </p:cNvSpPr>
              <p:nvPr/>
            </p:nvSpPr>
            <p:spPr bwMode="auto">
              <a:xfrm>
                <a:off x="3744027" y="3353924"/>
                <a:ext cx="23385" cy="95999"/>
              </a:xfrm>
              <a:custGeom>
                <a:avLst/>
                <a:gdLst>
                  <a:gd name="T0" fmla="*/ 3 w 19"/>
                  <a:gd name="T1" fmla="*/ 0 h 78"/>
                  <a:gd name="T2" fmla="*/ 0 w 19"/>
                  <a:gd name="T3" fmla="*/ 71 h 78"/>
                  <a:gd name="T4" fmla="*/ 10 w 19"/>
                  <a:gd name="T5" fmla="*/ 78 h 78"/>
                  <a:gd name="T6" fmla="*/ 19 w 19"/>
                  <a:gd name="T7" fmla="*/ 71 h 78"/>
                  <a:gd name="T8" fmla="*/ 15 w 19"/>
                  <a:gd name="T9" fmla="*/ 0 h 78"/>
                  <a:gd name="T10" fmla="*/ 3 w 19"/>
                  <a:gd name="T11" fmla="*/ 0 h 78"/>
                </a:gdLst>
                <a:ahLst/>
                <a:cxnLst>
                  <a:cxn ang="0">
                    <a:pos x="T0" y="T1"/>
                  </a:cxn>
                  <a:cxn ang="0">
                    <a:pos x="T2" y="T3"/>
                  </a:cxn>
                  <a:cxn ang="0">
                    <a:pos x="T4" y="T5"/>
                  </a:cxn>
                  <a:cxn ang="0">
                    <a:pos x="T6" y="T7"/>
                  </a:cxn>
                  <a:cxn ang="0">
                    <a:pos x="T8" y="T9"/>
                  </a:cxn>
                  <a:cxn ang="0">
                    <a:pos x="T10" y="T11"/>
                  </a:cxn>
                </a:cxnLst>
                <a:rect l="0" t="0" r="r" b="b"/>
                <a:pathLst>
                  <a:path w="19" h="78">
                    <a:moveTo>
                      <a:pt x="3" y="0"/>
                    </a:moveTo>
                    <a:lnTo>
                      <a:pt x="0" y="71"/>
                    </a:lnTo>
                    <a:lnTo>
                      <a:pt x="10" y="78"/>
                    </a:lnTo>
                    <a:lnTo>
                      <a:pt x="19" y="71"/>
                    </a:lnTo>
                    <a:lnTo>
                      <a:pt x="15" y="0"/>
                    </a:lnTo>
                    <a:lnTo>
                      <a:pt x="3"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89"/>
              <p:cNvSpPr>
                <a:spLocks/>
              </p:cNvSpPr>
              <p:nvPr/>
            </p:nvSpPr>
            <p:spPr bwMode="auto">
              <a:xfrm>
                <a:off x="3720643" y="3248079"/>
                <a:ext cx="73845" cy="84922"/>
              </a:xfrm>
              <a:custGeom>
                <a:avLst/>
                <a:gdLst>
                  <a:gd name="T0" fmla="*/ 2 w 25"/>
                  <a:gd name="T1" fmla="*/ 11 h 29"/>
                  <a:gd name="T2" fmla="*/ 8 w 25"/>
                  <a:gd name="T3" fmla="*/ 27 h 29"/>
                  <a:gd name="T4" fmla="*/ 23 w 25"/>
                  <a:gd name="T5" fmla="*/ 18 h 29"/>
                  <a:gd name="T6" fmla="*/ 17 w 25"/>
                  <a:gd name="T7" fmla="*/ 2 h 29"/>
                  <a:gd name="T8" fmla="*/ 2 w 25"/>
                  <a:gd name="T9" fmla="*/ 11 h 29"/>
                </a:gdLst>
                <a:ahLst/>
                <a:cxnLst>
                  <a:cxn ang="0">
                    <a:pos x="T0" y="T1"/>
                  </a:cxn>
                  <a:cxn ang="0">
                    <a:pos x="T2" y="T3"/>
                  </a:cxn>
                  <a:cxn ang="0">
                    <a:pos x="T4" y="T5"/>
                  </a:cxn>
                  <a:cxn ang="0">
                    <a:pos x="T6" y="T7"/>
                  </a:cxn>
                  <a:cxn ang="0">
                    <a:pos x="T8" y="T9"/>
                  </a:cxn>
                </a:cxnLst>
                <a:rect l="0" t="0" r="r" b="b"/>
                <a:pathLst>
                  <a:path w="25" h="29">
                    <a:moveTo>
                      <a:pt x="2" y="11"/>
                    </a:moveTo>
                    <a:cubicBezTo>
                      <a:pt x="0" y="18"/>
                      <a:pt x="3" y="25"/>
                      <a:pt x="8" y="27"/>
                    </a:cubicBezTo>
                    <a:cubicBezTo>
                      <a:pt x="14" y="29"/>
                      <a:pt x="20" y="25"/>
                      <a:pt x="23" y="18"/>
                    </a:cubicBezTo>
                    <a:cubicBezTo>
                      <a:pt x="25" y="11"/>
                      <a:pt x="22" y="4"/>
                      <a:pt x="17" y="2"/>
                    </a:cubicBezTo>
                    <a:cubicBezTo>
                      <a:pt x="11" y="0"/>
                      <a:pt x="5" y="4"/>
                      <a:pt x="2"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Oval 90"/>
              <p:cNvSpPr>
                <a:spLocks noChangeArrowheads="1"/>
              </p:cNvSpPr>
              <p:nvPr/>
            </p:nvSpPr>
            <p:spPr bwMode="auto">
              <a:xfrm>
                <a:off x="3436338" y="3518845"/>
                <a:ext cx="60307" cy="7630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91"/>
              <p:cNvSpPr>
                <a:spLocks/>
              </p:cNvSpPr>
              <p:nvPr/>
            </p:nvSpPr>
            <p:spPr bwMode="auto">
              <a:xfrm>
                <a:off x="3398185" y="3601306"/>
                <a:ext cx="136614" cy="98460"/>
              </a:xfrm>
              <a:custGeom>
                <a:avLst/>
                <a:gdLst>
                  <a:gd name="T0" fmla="*/ 38 w 47"/>
                  <a:gd name="T1" fmla="*/ 2 h 34"/>
                  <a:gd name="T2" fmla="*/ 38 w 47"/>
                  <a:gd name="T3" fmla="*/ 2 h 34"/>
                  <a:gd name="T4" fmla="*/ 9 w 47"/>
                  <a:gd name="T5" fmla="*/ 2 h 34"/>
                  <a:gd name="T6" fmla="*/ 9 w 47"/>
                  <a:gd name="T7" fmla="*/ 2 h 34"/>
                  <a:gd name="T8" fmla="*/ 9 w 47"/>
                  <a:gd name="T9" fmla="*/ 2 h 34"/>
                  <a:gd name="T10" fmla="*/ 2 w 47"/>
                  <a:gd name="T11" fmla="*/ 8 h 34"/>
                  <a:gd name="T12" fmla="*/ 0 w 47"/>
                  <a:gd name="T13" fmla="*/ 34 h 34"/>
                  <a:gd name="T14" fmla="*/ 47 w 47"/>
                  <a:gd name="T15" fmla="*/ 34 h 34"/>
                  <a:gd name="T16" fmla="*/ 45 w 47"/>
                  <a:gd name="T17" fmla="*/ 8 h 34"/>
                  <a:gd name="T18" fmla="*/ 39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8" y="2"/>
                      <a:pt x="38" y="2"/>
                    </a:cubicBezTo>
                    <a:cubicBezTo>
                      <a:pt x="28" y="0"/>
                      <a:pt x="19" y="0"/>
                      <a:pt x="9" y="2"/>
                    </a:cubicBezTo>
                    <a:cubicBezTo>
                      <a:pt x="9" y="2"/>
                      <a:pt x="9" y="2"/>
                      <a:pt x="9" y="2"/>
                    </a:cubicBezTo>
                    <a:cubicBezTo>
                      <a:pt x="9" y="2"/>
                      <a:pt x="9" y="2"/>
                      <a:pt x="9" y="2"/>
                    </a:cubicBezTo>
                    <a:cubicBezTo>
                      <a:pt x="6" y="2"/>
                      <a:pt x="3" y="4"/>
                      <a:pt x="2" y="8"/>
                    </a:cubicBezTo>
                    <a:cubicBezTo>
                      <a:pt x="0" y="34"/>
                      <a:pt x="0" y="34"/>
                      <a:pt x="0" y="34"/>
                    </a:cubicBezTo>
                    <a:cubicBezTo>
                      <a:pt x="47" y="34"/>
                      <a:pt x="47" y="34"/>
                      <a:pt x="47" y="34"/>
                    </a:cubicBezTo>
                    <a:cubicBezTo>
                      <a:pt x="45" y="8"/>
                      <a:pt x="45" y="8"/>
                      <a:pt x="45" y="8"/>
                    </a:cubicBezTo>
                    <a:cubicBezTo>
                      <a:pt x="45" y="4"/>
                      <a:pt x="42" y="2"/>
                      <a:pt x="39" y="2"/>
                    </a:cubicBezTo>
                    <a:cubicBezTo>
                      <a:pt x="38" y="2"/>
                      <a:pt x="38" y="2"/>
                      <a:pt x="3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Oval 92"/>
              <p:cNvSpPr>
                <a:spLocks noChangeArrowheads="1"/>
              </p:cNvSpPr>
              <p:nvPr/>
            </p:nvSpPr>
            <p:spPr bwMode="auto">
              <a:xfrm>
                <a:off x="3592644" y="3518845"/>
                <a:ext cx="61538" cy="7630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3"/>
              <p:cNvSpPr>
                <a:spLocks/>
              </p:cNvSpPr>
              <p:nvPr/>
            </p:nvSpPr>
            <p:spPr bwMode="auto">
              <a:xfrm>
                <a:off x="3558183" y="3601306"/>
                <a:ext cx="134153" cy="98460"/>
              </a:xfrm>
              <a:custGeom>
                <a:avLst/>
                <a:gdLst>
                  <a:gd name="T0" fmla="*/ 38 w 46"/>
                  <a:gd name="T1" fmla="*/ 2 h 34"/>
                  <a:gd name="T2" fmla="*/ 37 w 46"/>
                  <a:gd name="T3" fmla="*/ 2 h 34"/>
                  <a:gd name="T4" fmla="*/ 9 w 46"/>
                  <a:gd name="T5" fmla="*/ 2 h 34"/>
                  <a:gd name="T6" fmla="*/ 8 w 46"/>
                  <a:gd name="T7" fmla="*/ 2 h 34"/>
                  <a:gd name="T8" fmla="*/ 8 w 46"/>
                  <a:gd name="T9" fmla="*/ 2 h 34"/>
                  <a:gd name="T10" fmla="*/ 2 w 46"/>
                  <a:gd name="T11" fmla="*/ 8 h 34"/>
                  <a:gd name="T12" fmla="*/ 0 w 46"/>
                  <a:gd name="T13" fmla="*/ 34 h 34"/>
                  <a:gd name="T14" fmla="*/ 46 w 46"/>
                  <a:gd name="T15" fmla="*/ 34 h 34"/>
                  <a:gd name="T16" fmla="*/ 44 w 46"/>
                  <a:gd name="T17" fmla="*/ 8 h 34"/>
                  <a:gd name="T18" fmla="*/ 38 w 46"/>
                  <a:gd name="T19" fmla="*/ 2 h 34"/>
                  <a:gd name="T20" fmla="*/ 38 w 46"/>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4">
                    <a:moveTo>
                      <a:pt x="38" y="2"/>
                    </a:moveTo>
                    <a:cubicBezTo>
                      <a:pt x="37" y="2"/>
                      <a:pt x="37" y="2"/>
                      <a:pt x="37" y="2"/>
                    </a:cubicBezTo>
                    <a:cubicBezTo>
                      <a:pt x="27" y="0"/>
                      <a:pt x="18" y="0"/>
                      <a:pt x="9" y="2"/>
                    </a:cubicBezTo>
                    <a:cubicBezTo>
                      <a:pt x="9" y="2"/>
                      <a:pt x="8" y="2"/>
                      <a:pt x="8" y="2"/>
                    </a:cubicBezTo>
                    <a:cubicBezTo>
                      <a:pt x="8" y="2"/>
                      <a:pt x="8" y="2"/>
                      <a:pt x="8" y="2"/>
                    </a:cubicBezTo>
                    <a:cubicBezTo>
                      <a:pt x="5" y="2"/>
                      <a:pt x="2" y="4"/>
                      <a:pt x="2" y="8"/>
                    </a:cubicBezTo>
                    <a:cubicBezTo>
                      <a:pt x="0" y="34"/>
                      <a:pt x="0" y="34"/>
                      <a:pt x="0" y="34"/>
                    </a:cubicBezTo>
                    <a:cubicBezTo>
                      <a:pt x="46" y="34"/>
                      <a:pt x="46" y="34"/>
                      <a:pt x="46" y="34"/>
                    </a:cubicBezTo>
                    <a:cubicBezTo>
                      <a:pt x="44" y="8"/>
                      <a:pt x="44" y="8"/>
                      <a:pt x="44" y="8"/>
                    </a:cubicBezTo>
                    <a:cubicBezTo>
                      <a:pt x="44" y="4"/>
                      <a:pt x="41" y="2"/>
                      <a:pt x="38" y="2"/>
                    </a:cubicBezTo>
                    <a:cubicBezTo>
                      <a:pt x="38" y="2"/>
                      <a:pt x="38" y="2"/>
                      <a:pt x="3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Oval 94"/>
              <p:cNvSpPr>
                <a:spLocks noChangeArrowheads="1"/>
              </p:cNvSpPr>
              <p:nvPr/>
            </p:nvSpPr>
            <p:spPr bwMode="auto">
              <a:xfrm>
                <a:off x="3752642" y="3518845"/>
                <a:ext cx="61538" cy="7630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95"/>
              <p:cNvSpPr>
                <a:spLocks/>
              </p:cNvSpPr>
              <p:nvPr/>
            </p:nvSpPr>
            <p:spPr bwMode="auto">
              <a:xfrm>
                <a:off x="3715720" y="3601306"/>
                <a:ext cx="136614" cy="98460"/>
              </a:xfrm>
              <a:custGeom>
                <a:avLst/>
                <a:gdLst>
                  <a:gd name="T0" fmla="*/ 38 w 47"/>
                  <a:gd name="T1" fmla="*/ 2 h 34"/>
                  <a:gd name="T2" fmla="*/ 37 w 47"/>
                  <a:gd name="T3" fmla="*/ 2 h 34"/>
                  <a:gd name="T4" fmla="*/ 9 w 47"/>
                  <a:gd name="T5" fmla="*/ 2 h 34"/>
                  <a:gd name="T6" fmla="*/ 8 w 47"/>
                  <a:gd name="T7" fmla="*/ 2 h 34"/>
                  <a:gd name="T8" fmla="*/ 8 w 47"/>
                  <a:gd name="T9" fmla="*/ 2 h 34"/>
                  <a:gd name="T10" fmla="*/ 2 w 47"/>
                  <a:gd name="T11" fmla="*/ 8 h 34"/>
                  <a:gd name="T12" fmla="*/ 0 w 47"/>
                  <a:gd name="T13" fmla="*/ 34 h 34"/>
                  <a:gd name="T14" fmla="*/ 47 w 47"/>
                  <a:gd name="T15" fmla="*/ 34 h 34"/>
                  <a:gd name="T16" fmla="*/ 44 w 47"/>
                  <a:gd name="T17" fmla="*/ 8 h 34"/>
                  <a:gd name="T18" fmla="*/ 38 w 47"/>
                  <a:gd name="T19" fmla="*/ 2 h 34"/>
                  <a:gd name="T20" fmla="*/ 38 w 47"/>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34">
                    <a:moveTo>
                      <a:pt x="38" y="2"/>
                    </a:moveTo>
                    <a:cubicBezTo>
                      <a:pt x="38" y="2"/>
                      <a:pt x="37" y="2"/>
                      <a:pt x="37" y="2"/>
                    </a:cubicBezTo>
                    <a:cubicBezTo>
                      <a:pt x="28" y="0"/>
                      <a:pt x="19" y="0"/>
                      <a:pt x="9" y="2"/>
                    </a:cubicBezTo>
                    <a:cubicBezTo>
                      <a:pt x="9" y="2"/>
                      <a:pt x="9" y="2"/>
                      <a:pt x="8" y="2"/>
                    </a:cubicBezTo>
                    <a:cubicBezTo>
                      <a:pt x="8" y="2"/>
                      <a:pt x="8" y="2"/>
                      <a:pt x="8" y="2"/>
                    </a:cubicBezTo>
                    <a:cubicBezTo>
                      <a:pt x="5" y="2"/>
                      <a:pt x="2" y="4"/>
                      <a:pt x="2" y="8"/>
                    </a:cubicBezTo>
                    <a:cubicBezTo>
                      <a:pt x="0" y="34"/>
                      <a:pt x="0" y="34"/>
                      <a:pt x="0" y="34"/>
                    </a:cubicBezTo>
                    <a:cubicBezTo>
                      <a:pt x="47" y="34"/>
                      <a:pt x="47" y="34"/>
                      <a:pt x="47" y="34"/>
                    </a:cubicBezTo>
                    <a:cubicBezTo>
                      <a:pt x="44" y="8"/>
                      <a:pt x="44" y="8"/>
                      <a:pt x="44" y="8"/>
                    </a:cubicBezTo>
                    <a:cubicBezTo>
                      <a:pt x="44" y="4"/>
                      <a:pt x="41" y="2"/>
                      <a:pt x="38" y="2"/>
                    </a:cubicBezTo>
                    <a:cubicBezTo>
                      <a:pt x="38" y="2"/>
                      <a:pt x="38" y="2"/>
                      <a:pt x="3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Rectangle 96"/>
              <p:cNvSpPr>
                <a:spLocks noChangeArrowheads="1"/>
              </p:cNvSpPr>
              <p:nvPr/>
            </p:nvSpPr>
            <p:spPr bwMode="auto">
              <a:xfrm>
                <a:off x="3500337" y="3330540"/>
                <a:ext cx="34461" cy="57846"/>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Rectangle 97"/>
              <p:cNvSpPr>
                <a:spLocks noChangeArrowheads="1"/>
              </p:cNvSpPr>
              <p:nvPr/>
            </p:nvSpPr>
            <p:spPr bwMode="auto">
              <a:xfrm>
                <a:off x="3456030" y="3309617"/>
                <a:ext cx="32000" cy="7876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Rectangle 98"/>
              <p:cNvSpPr>
                <a:spLocks noChangeArrowheads="1"/>
              </p:cNvSpPr>
              <p:nvPr/>
            </p:nvSpPr>
            <p:spPr bwMode="auto">
              <a:xfrm>
                <a:off x="3547106" y="3271464"/>
                <a:ext cx="32000" cy="11692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xmlns="" val="3777930572"/>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1"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childTnLst>
                                    </p:cTn>
                                  </p:par>
                                  <p:par>
                                    <p:cTn id="10" presetID="6" presetClass="emph" presetSubtype="0" fill="hold" nodeType="withEffect" p14:presetBounceEnd="100000">
                                      <p:stCondLst>
                                        <p:cond delay="300"/>
                                      </p:stCondLst>
                                      <p:childTnLst>
                                        <p:animScale p14:bounceEnd="100000">
                                          <p:cBhvr>
                                            <p:cTn id="11" dur="1000" fill="hold"/>
                                            <p:tgtEl>
                                              <p:spTgt spid="2"/>
                                            </p:tgtEl>
                                          </p:cBhvr>
                                          <p:by x="101000" y="101000"/>
                                          <p:from x="98000" y="98000"/>
                                          <p:to x="100000" y="100000"/>
                                        </p:animScale>
                                      </p:childTnLst>
                                    </p:cTn>
                                  </p:par>
                                  <p:par>
                                    <p:cTn id="12" presetID="1" presetClass="entr" presetSubtype="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childTnLst>
                                    </p:cTn>
                                  </p:par>
                                  <p:par>
                                    <p:cTn id="14" presetID="6" presetClass="emph" presetSubtype="0" fill="hold" nodeType="withEffect" p14:presetBounceEnd="100000">
                                      <p:stCondLst>
                                        <p:cond delay="500"/>
                                      </p:stCondLst>
                                      <p:childTnLst>
                                        <p:animScale p14:bounceEnd="100000">
                                          <p:cBhvr>
                                            <p:cTn id="15" dur="1000" fill="hold"/>
                                            <p:tgtEl>
                                              <p:spTgt spid="3"/>
                                            </p:tgtEl>
                                          </p:cBhvr>
                                          <p:by x="101000" y="101000"/>
                                          <p:from x="98000" y="98000"/>
                                          <p:to x="100000" y="100000"/>
                                        </p:animScale>
                                      </p:childTnLst>
                                    </p:cTn>
                                  </p:par>
                                  <p:par>
                                    <p:cTn id="16" presetID="2" presetClass="entr" presetSubtype="8" fill="hold" grpId="0" nodeType="withEffect" p14:presetBounceEnd="40000">
                                      <p:stCondLst>
                                        <p:cond delay="500"/>
                                      </p:stCondLst>
                                      <p:childTnLst>
                                        <p:set>
                                          <p:cBhvr>
                                            <p:cTn id="17" dur="1" fill="hold">
                                              <p:stCondLst>
                                                <p:cond delay="0"/>
                                              </p:stCondLst>
                                            </p:cTn>
                                            <p:tgtEl>
                                              <p:spTgt spid="27"/>
                                            </p:tgtEl>
                                            <p:attrNameLst>
                                              <p:attrName>style.visibility</p:attrName>
                                            </p:attrNameLst>
                                          </p:cBhvr>
                                          <p:to>
                                            <p:strVal val="visible"/>
                                          </p:to>
                                        </p:set>
                                        <p:anim calcmode="lin" valueType="num" p14:bounceEnd="40000">
                                          <p:cBhvr additive="base">
                                            <p:cTn id="18" dur="500" fill="hold"/>
                                            <p:tgtEl>
                                              <p:spTgt spid="27"/>
                                            </p:tgtEl>
                                            <p:attrNameLst>
                                              <p:attrName>ppt_x</p:attrName>
                                            </p:attrNameLst>
                                          </p:cBhvr>
                                          <p:tavLst>
                                            <p:tav tm="0">
                                              <p:val>
                                                <p:strVal val="0-#ppt_w/2"/>
                                              </p:val>
                                            </p:tav>
                                            <p:tav tm="100000">
                                              <p:val>
                                                <p:strVal val="#ppt_x"/>
                                              </p:val>
                                            </p:tav>
                                          </p:tavLst>
                                        </p:anim>
                                        <p:anim calcmode="lin" valueType="num" p14:bounceEnd="40000">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14:presetBounceEnd="40000">
                                      <p:stCondLst>
                                        <p:cond delay="500"/>
                                      </p:stCondLst>
                                      <p:childTnLst>
                                        <p:set>
                                          <p:cBhvr>
                                            <p:cTn id="21" dur="1" fill="hold">
                                              <p:stCondLst>
                                                <p:cond delay="0"/>
                                              </p:stCondLst>
                                            </p:cTn>
                                            <p:tgtEl>
                                              <p:spTgt spid="28"/>
                                            </p:tgtEl>
                                            <p:attrNameLst>
                                              <p:attrName>style.visibility</p:attrName>
                                            </p:attrNameLst>
                                          </p:cBhvr>
                                          <p:to>
                                            <p:strVal val="visible"/>
                                          </p:to>
                                        </p:set>
                                        <p:anim calcmode="lin" valueType="num" p14:bounceEnd="40000">
                                          <p:cBhvr additive="base">
                                            <p:cTn id="22" dur="500" fill="hold"/>
                                            <p:tgtEl>
                                              <p:spTgt spid="28"/>
                                            </p:tgtEl>
                                            <p:attrNameLst>
                                              <p:attrName>ppt_x</p:attrName>
                                            </p:attrNameLst>
                                          </p:cBhvr>
                                          <p:tavLst>
                                            <p:tav tm="0">
                                              <p:val>
                                                <p:strVal val="0-#ppt_w/2"/>
                                              </p:val>
                                            </p:tav>
                                            <p:tav tm="100000">
                                              <p:val>
                                                <p:strVal val="#ppt_x"/>
                                              </p:val>
                                            </p:tav>
                                          </p:tavLst>
                                        </p:anim>
                                        <p:anim calcmode="lin" valueType="num" p14:bounceEnd="40000">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14:presetBounceEnd="40000">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14:bounceEnd="40000">
                                          <p:cBhvr additive="base">
                                            <p:cTn id="26"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14:presetBounceEnd="40000">
                                      <p:stCondLst>
                                        <p:cond delay="300"/>
                                      </p:stCondLst>
                                      <p:childTnLst>
                                        <p:set>
                                          <p:cBhvr>
                                            <p:cTn id="29" dur="1" fill="hold">
                                              <p:stCondLst>
                                                <p:cond delay="0"/>
                                              </p:stCondLst>
                                            </p:cTn>
                                            <p:tgtEl>
                                              <p:spTgt spid="24"/>
                                            </p:tgtEl>
                                            <p:attrNameLst>
                                              <p:attrName>style.visibility</p:attrName>
                                            </p:attrNameLst>
                                          </p:cBhvr>
                                          <p:to>
                                            <p:strVal val="visible"/>
                                          </p:to>
                                        </p:set>
                                        <p:anim calcmode="lin" valueType="num" p14:bounceEnd="40000">
                                          <p:cBhvr additive="base">
                                            <p:cTn id="30"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14:presetBounceEnd="40000">
                                      <p:stCondLst>
                                        <p:cond delay="300"/>
                                      </p:stCondLst>
                                      <p:childTnLst>
                                        <p:set>
                                          <p:cBhvr>
                                            <p:cTn id="33" dur="1" fill="hold">
                                              <p:stCondLst>
                                                <p:cond delay="0"/>
                                              </p:stCondLst>
                                            </p:cTn>
                                            <p:tgtEl>
                                              <p:spTgt spid="25"/>
                                            </p:tgtEl>
                                            <p:attrNameLst>
                                              <p:attrName>style.visibility</p:attrName>
                                            </p:attrNameLst>
                                          </p:cBhvr>
                                          <p:to>
                                            <p:strVal val="visible"/>
                                          </p:to>
                                        </p:set>
                                        <p:anim calcmode="lin" valueType="num" p14:bounceEnd="40000">
                                          <p:cBhvr additive="base">
                                            <p:cTn id="34"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40000">
                                      <p:stCondLst>
                                        <p:cond delay="300"/>
                                      </p:stCondLst>
                                      <p:childTnLst>
                                        <p:set>
                                          <p:cBhvr>
                                            <p:cTn id="37" dur="1" fill="hold">
                                              <p:stCondLst>
                                                <p:cond delay="0"/>
                                              </p:stCondLst>
                                            </p:cTn>
                                            <p:tgtEl>
                                              <p:spTgt spid="23"/>
                                            </p:tgtEl>
                                            <p:attrNameLst>
                                              <p:attrName>style.visibility</p:attrName>
                                            </p:attrNameLst>
                                          </p:cBhvr>
                                          <p:to>
                                            <p:strVal val="visible"/>
                                          </p:to>
                                        </p:set>
                                        <p:anim calcmode="lin" valueType="num" p14:bounceEnd="40000">
                                          <p:cBhvr additive="base">
                                            <p:cTn id="38" dur="5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1"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childTnLst>
                                    </p:cTn>
                                  </p:par>
                                  <p:par>
                                    <p:cTn id="10" presetID="6" presetClass="emph" presetSubtype="0" fill="hold" nodeType="withEffect">
                                      <p:stCondLst>
                                        <p:cond delay="300"/>
                                      </p:stCondLst>
                                      <p:childTnLst>
                                        <p:animScale>
                                          <p:cBhvr>
                                            <p:cTn id="11" dur="1000" fill="hold"/>
                                            <p:tgtEl>
                                              <p:spTgt spid="2"/>
                                            </p:tgtEl>
                                          </p:cBhvr>
                                          <p:by x="101000" y="101000"/>
                                          <p:from x="98000" y="98000"/>
                                          <p:to x="100000" y="100000"/>
                                        </p:animScale>
                                      </p:childTnLst>
                                    </p:cTn>
                                  </p:par>
                                  <p:par>
                                    <p:cTn id="12" presetID="1" presetClass="entr" presetSubtype="0" fill="hold" nodeType="withEffect">
                                      <p:stCondLst>
                                        <p:cond delay="500"/>
                                      </p:stCondLst>
                                      <p:childTnLst>
                                        <p:set>
                                          <p:cBhvr>
                                            <p:cTn id="13" dur="1" fill="hold">
                                              <p:stCondLst>
                                                <p:cond delay="0"/>
                                              </p:stCondLst>
                                            </p:cTn>
                                            <p:tgtEl>
                                              <p:spTgt spid="3"/>
                                            </p:tgtEl>
                                            <p:attrNameLst>
                                              <p:attrName>style.visibility</p:attrName>
                                            </p:attrNameLst>
                                          </p:cBhvr>
                                          <p:to>
                                            <p:strVal val="visible"/>
                                          </p:to>
                                        </p:set>
                                      </p:childTnLst>
                                    </p:cTn>
                                  </p:par>
                                  <p:par>
                                    <p:cTn id="14" presetID="6" presetClass="emph" presetSubtype="0" fill="hold" nodeType="withEffect">
                                      <p:stCondLst>
                                        <p:cond delay="500"/>
                                      </p:stCondLst>
                                      <p:childTnLst>
                                        <p:animScale>
                                          <p:cBhvr>
                                            <p:cTn id="15" dur="1000" fill="hold"/>
                                            <p:tgtEl>
                                              <p:spTgt spid="3"/>
                                            </p:tgtEl>
                                          </p:cBhvr>
                                          <p:by x="101000" y="101000"/>
                                          <p:from x="98000" y="98000"/>
                                          <p:to x="100000" y="100000"/>
                                        </p:animScale>
                                      </p:childTnLst>
                                    </p:cTn>
                                  </p:par>
                                  <p:par>
                                    <p:cTn id="16" presetID="2" presetClass="entr" presetSubtype="8" fill="hold" grpId="0" nodeType="withEffect">
                                      <p:stCondLst>
                                        <p:cond delay="50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50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30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30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1+#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30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1+#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xmlns="" val="0"/>
              </a:ext>
            </a:extLst>
          </a:blip>
          <a:srcRect t="10051" b="10154"/>
          <a:stretch/>
        </p:blipFill>
        <p:spPr>
          <a:xfrm rot="20540239">
            <a:off x="120713" y="175356"/>
            <a:ext cx="4570038" cy="6486187"/>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546007" y="363398"/>
            <a:ext cx="4269649" cy="6040131"/>
          </a:xfrm>
          <a:prstGeom prst="rect">
            <a:avLst/>
          </a:prstGeom>
        </p:spPr>
      </p:pic>
      <p:sp>
        <p:nvSpPr>
          <p:cNvPr id="36" name="椭圆 15"/>
          <p:cNvSpPr>
            <a:spLocks noChangeArrowheads="1"/>
          </p:cNvSpPr>
          <p:nvPr/>
        </p:nvSpPr>
        <p:spPr bwMode="auto">
          <a:xfrm>
            <a:off x="5213350" y="4086225"/>
            <a:ext cx="4130675" cy="4132263"/>
          </a:xfrm>
          <a:prstGeom prst="ellipse">
            <a:avLst/>
          </a:prstGeom>
          <a:solidFill>
            <a:srgbClr val="F1C84C"/>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37" name="椭圆 15"/>
          <p:cNvSpPr>
            <a:spLocks noChangeArrowheads="1"/>
          </p:cNvSpPr>
          <p:nvPr/>
        </p:nvSpPr>
        <p:spPr bwMode="auto">
          <a:xfrm>
            <a:off x="7426325" y="2620963"/>
            <a:ext cx="4130675" cy="4132262"/>
          </a:xfrm>
          <a:prstGeom prst="ellipse">
            <a:avLst/>
          </a:prstGeom>
          <a:solidFill>
            <a:srgbClr val="A2D06E"/>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pic>
        <p:nvPicPr>
          <p:cNvPr id="6" name="图片 5"/>
          <p:cNvPicPr>
            <a:picLocks noChangeAspect="1"/>
          </p:cNvPicPr>
          <p:nvPr/>
        </p:nvPicPr>
        <p:blipFill rotWithShape="1">
          <a:blip r:embed="rId5">
            <a:extLst>
              <a:ext uri="{28A0092B-C50C-407E-A947-70E740481C1C}">
                <a14:useLocalDpi xmlns:a14="http://schemas.microsoft.com/office/drawing/2010/main" xmlns="" val="0"/>
              </a:ext>
            </a:extLst>
          </a:blip>
          <a:srcRect t="10256" b="10565"/>
          <a:stretch/>
        </p:blipFill>
        <p:spPr>
          <a:xfrm rot="475002">
            <a:off x="7220867" y="-470644"/>
            <a:ext cx="4050111" cy="5703931"/>
          </a:xfrm>
          <a:prstGeom prst="rect">
            <a:avLst/>
          </a:prstGeom>
        </p:spPr>
      </p:pic>
      <p:grpSp>
        <p:nvGrpSpPr>
          <p:cNvPr id="38" name="组合 37"/>
          <p:cNvGrpSpPr/>
          <p:nvPr/>
        </p:nvGrpSpPr>
        <p:grpSpPr>
          <a:xfrm>
            <a:off x="8615363" y="3041650"/>
            <a:ext cx="4130675" cy="4132263"/>
            <a:chOff x="8615363" y="3041650"/>
            <a:chExt cx="4130675" cy="4132263"/>
          </a:xfrm>
        </p:grpSpPr>
        <p:sp>
          <p:nvSpPr>
            <p:cNvPr id="39" name="椭圆 15"/>
            <p:cNvSpPr>
              <a:spLocks noChangeArrowheads="1"/>
            </p:cNvSpPr>
            <p:nvPr/>
          </p:nvSpPr>
          <p:spPr bwMode="auto">
            <a:xfrm>
              <a:off x="8615363" y="3041650"/>
              <a:ext cx="4130675" cy="4132263"/>
            </a:xfrm>
            <a:prstGeom prst="ellipse">
              <a:avLst/>
            </a:prstGeom>
            <a:solidFill>
              <a:srgbClr val="5EC2AA"/>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2" name="文本框 12"/>
            <p:cNvSpPr txBox="1">
              <a:spLocks noChangeArrowheads="1"/>
            </p:cNvSpPr>
            <p:nvPr/>
          </p:nvSpPr>
          <p:spPr bwMode="auto">
            <a:xfrm>
              <a:off x="9165178" y="4529214"/>
              <a:ext cx="3071675"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5400" dirty="0" smtClean="0">
                  <a:solidFill>
                    <a:schemeClr val="bg1"/>
                  </a:solidFill>
                  <a:latin typeface="+mn-ea"/>
                  <a:ea typeface="+mn-ea"/>
                </a:rPr>
                <a:t>Example</a:t>
              </a:r>
              <a:endParaRPr lang="zh-CN" altLang="en-US" sz="5400" dirty="0">
                <a:solidFill>
                  <a:schemeClr val="bg1"/>
                </a:solidFill>
                <a:latin typeface="+mn-ea"/>
                <a:ea typeface="+mn-ea"/>
              </a:endParaRPr>
            </a:p>
          </p:txBody>
        </p:sp>
        <p:cxnSp>
          <p:nvCxnSpPr>
            <p:cNvPr id="43" name="直接连接符 3"/>
            <p:cNvCxnSpPr>
              <a:cxnSpLocks noChangeShapeType="1"/>
            </p:cNvCxnSpPr>
            <p:nvPr/>
          </p:nvCxnSpPr>
          <p:spPr bwMode="auto">
            <a:xfrm>
              <a:off x="9220200" y="3744913"/>
              <a:ext cx="930275" cy="0"/>
            </a:xfrm>
            <a:prstGeom prst="line">
              <a:avLst/>
            </a:prstGeom>
            <a:noFill/>
            <a:ln w="9525" algn="ctr">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直接连接符 5"/>
            <p:cNvCxnSpPr>
              <a:cxnSpLocks noChangeShapeType="1"/>
            </p:cNvCxnSpPr>
            <p:nvPr/>
          </p:nvCxnSpPr>
          <p:spPr bwMode="auto">
            <a:xfrm>
              <a:off x="9220200" y="3749675"/>
              <a:ext cx="19050" cy="2727325"/>
            </a:xfrm>
            <a:prstGeom prst="line">
              <a:avLst/>
            </a:prstGeom>
            <a:noFill/>
            <a:ln w="9525" algn="ctr">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5" name="直接连接符 34"/>
            <p:cNvCxnSpPr>
              <a:cxnSpLocks noChangeShapeType="1"/>
            </p:cNvCxnSpPr>
            <p:nvPr/>
          </p:nvCxnSpPr>
          <p:spPr bwMode="auto">
            <a:xfrm>
              <a:off x="9220200" y="6475413"/>
              <a:ext cx="2827338" cy="0"/>
            </a:xfrm>
            <a:prstGeom prst="line">
              <a:avLst/>
            </a:prstGeom>
            <a:noFill/>
            <a:ln w="9525" algn="ctr">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直接连接符 30"/>
            <p:cNvCxnSpPr>
              <a:cxnSpLocks noChangeShapeType="1"/>
            </p:cNvCxnSpPr>
            <p:nvPr/>
          </p:nvCxnSpPr>
          <p:spPr bwMode="auto">
            <a:xfrm flipV="1">
              <a:off x="12061825" y="6122988"/>
              <a:ext cx="0" cy="354012"/>
            </a:xfrm>
            <a:prstGeom prst="line">
              <a:avLst/>
            </a:prstGeom>
            <a:noFill/>
            <a:ln w="9525" algn="ctr">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7" name="文本框 31"/>
            <p:cNvSpPr txBox="1">
              <a:spLocks noChangeArrowheads="1"/>
            </p:cNvSpPr>
            <p:nvPr/>
          </p:nvSpPr>
          <p:spPr bwMode="auto">
            <a:xfrm>
              <a:off x="9229725" y="6053138"/>
              <a:ext cx="25186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zh-CN" altLang="en-US" sz="1800" smtClean="0">
                  <a:solidFill>
                    <a:schemeClr val="bg1"/>
                  </a:solidFill>
                  <a:latin typeface="+mn-ea"/>
                  <a:ea typeface="+mn-ea"/>
                </a:rPr>
                <a:t>论如何将写作课水上</a:t>
              </a:r>
              <a:r>
                <a:rPr lang="en-US" altLang="zh-CN" sz="1800" smtClean="0">
                  <a:solidFill>
                    <a:schemeClr val="bg1"/>
                  </a:solidFill>
                  <a:latin typeface="+mn-ea"/>
                  <a:ea typeface="+mn-ea"/>
                </a:rPr>
                <a:t>95</a:t>
              </a:r>
              <a:endParaRPr lang="zh-CN" altLang="en-US" sz="1800" dirty="0">
                <a:solidFill>
                  <a:schemeClr val="bg1"/>
                </a:solidFill>
                <a:latin typeface="+mn-ea"/>
                <a:ea typeface="+mn-ea"/>
              </a:endParaRPr>
            </a:p>
          </p:txBody>
        </p:sp>
      </p:grpSp>
      <p:sp>
        <p:nvSpPr>
          <p:cNvPr id="11" name="椭圆 15"/>
          <p:cNvSpPr>
            <a:spLocks noChangeArrowheads="1"/>
          </p:cNvSpPr>
          <p:nvPr/>
        </p:nvSpPr>
        <p:spPr bwMode="auto">
          <a:xfrm>
            <a:off x="4513263" y="5137150"/>
            <a:ext cx="1366837" cy="1366838"/>
          </a:xfrm>
          <a:prstGeom prst="ellipse">
            <a:avLst/>
          </a:prstGeom>
          <a:solidFill>
            <a:srgbClr val="00C88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2" name="椭圆 16"/>
          <p:cNvSpPr>
            <a:spLocks noChangeArrowheads="1"/>
          </p:cNvSpPr>
          <p:nvPr/>
        </p:nvSpPr>
        <p:spPr bwMode="auto">
          <a:xfrm>
            <a:off x="2565400" y="4714875"/>
            <a:ext cx="723900" cy="723900"/>
          </a:xfrm>
          <a:prstGeom prst="ellipse">
            <a:avLst/>
          </a:prstGeom>
          <a:solidFill>
            <a:srgbClr val="00C88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3" name="椭圆 17"/>
          <p:cNvSpPr>
            <a:spLocks noChangeArrowheads="1"/>
          </p:cNvSpPr>
          <p:nvPr/>
        </p:nvSpPr>
        <p:spPr bwMode="auto">
          <a:xfrm>
            <a:off x="3765550" y="6216650"/>
            <a:ext cx="1169988" cy="1168400"/>
          </a:xfrm>
          <a:prstGeom prst="ellipse">
            <a:avLst/>
          </a:prstGeom>
          <a:solidFill>
            <a:srgbClr val="56687C"/>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4" name="椭圆 18"/>
          <p:cNvSpPr>
            <a:spLocks noChangeArrowheads="1"/>
          </p:cNvSpPr>
          <p:nvPr/>
        </p:nvSpPr>
        <p:spPr bwMode="auto">
          <a:xfrm>
            <a:off x="3092450" y="5649913"/>
            <a:ext cx="723900" cy="723900"/>
          </a:xfrm>
          <a:prstGeom prst="ellipse">
            <a:avLst/>
          </a:prstGeom>
          <a:solidFill>
            <a:srgbClr val="5EC2AA"/>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5" name="椭圆 19"/>
          <p:cNvSpPr>
            <a:spLocks noChangeArrowheads="1"/>
          </p:cNvSpPr>
          <p:nvPr/>
        </p:nvSpPr>
        <p:spPr bwMode="auto">
          <a:xfrm>
            <a:off x="925513" y="5399088"/>
            <a:ext cx="723900" cy="723900"/>
          </a:xfrm>
          <a:prstGeom prst="ellipse">
            <a:avLst/>
          </a:prstGeom>
          <a:solidFill>
            <a:srgbClr val="56687C"/>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6" name="椭圆 20"/>
          <p:cNvSpPr>
            <a:spLocks noChangeArrowheads="1"/>
          </p:cNvSpPr>
          <p:nvPr/>
        </p:nvSpPr>
        <p:spPr bwMode="auto">
          <a:xfrm>
            <a:off x="942975" y="4686300"/>
            <a:ext cx="414338" cy="412750"/>
          </a:xfrm>
          <a:prstGeom prst="ellipse">
            <a:avLst/>
          </a:prstGeom>
          <a:solidFill>
            <a:srgbClr val="5EC2AA"/>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7" name="椭圆 21"/>
          <p:cNvSpPr>
            <a:spLocks noChangeArrowheads="1"/>
          </p:cNvSpPr>
          <p:nvPr/>
        </p:nvSpPr>
        <p:spPr bwMode="auto">
          <a:xfrm>
            <a:off x="1622425" y="4876800"/>
            <a:ext cx="412750" cy="414338"/>
          </a:xfrm>
          <a:prstGeom prst="ellipse">
            <a:avLst/>
          </a:prstGeom>
          <a:solidFill>
            <a:srgbClr val="F1C84C"/>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8" name="椭圆 22"/>
          <p:cNvSpPr>
            <a:spLocks noChangeArrowheads="1"/>
          </p:cNvSpPr>
          <p:nvPr/>
        </p:nvSpPr>
        <p:spPr bwMode="auto">
          <a:xfrm>
            <a:off x="227013" y="4170363"/>
            <a:ext cx="188912" cy="188912"/>
          </a:xfrm>
          <a:prstGeom prst="ellipse">
            <a:avLst/>
          </a:prstGeom>
          <a:solidFill>
            <a:srgbClr val="00C88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19" name="椭圆 23"/>
          <p:cNvSpPr>
            <a:spLocks noChangeArrowheads="1"/>
          </p:cNvSpPr>
          <p:nvPr/>
        </p:nvSpPr>
        <p:spPr bwMode="auto">
          <a:xfrm>
            <a:off x="4000500" y="5137150"/>
            <a:ext cx="187325" cy="188913"/>
          </a:xfrm>
          <a:prstGeom prst="ellipse">
            <a:avLst/>
          </a:prstGeom>
          <a:solidFill>
            <a:srgbClr val="A2D06E"/>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0" name="椭圆 24"/>
          <p:cNvSpPr>
            <a:spLocks noChangeArrowheads="1"/>
          </p:cNvSpPr>
          <p:nvPr/>
        </p:nvSpPr>
        <p:spPr bwMode="auto">
          <a:xfrm>
            <a:off x="1589088" y="6053138"/>
            <a:ext cx="1492250" cy="1492250"/>
          </a:xfrm>
          <a:prstGeom prst="ellipse">
            <a:avLst/>
          </a:prstGeom>
          <a:solidFill>
            <a:srgbClr val="A2D06E"/>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7" name="椭圆 43"/>
          <p:cNvSpPr>
            <a:spLocks noChangeArrowheads="1"/>
          </p:cNvSpPr>
          <p:nvPr/>
        </p:nvSpPr>
        <p:spPr bwMode="auto">
          <a:xfrm>
            <a:off x="5116513" y="5819775"/>
            <a:ext cx="1366837" cy="1368425"/>
          </a:xfrm>
          <a:prstGeom prst="ellipse">
            <a:avLst/>
          </a:prstGeom>
          <a:solidFill>
            <a:srgbClr val="A2D06E"/>
          </a:solid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28" name="椭圆 23"/>
          <p:cNvSpPr>
            <a:spLocks noChangeArrowheads="1"/>
          </p:cNvSpPr>
          <p:nvPr/>
        </p:nvSpPr>
        <p:spPr bwMode="auto">
          <a:xfrm>
            <a:off x="469900" y="4975225"/>
            <a:ext cx="187325" cy="188913"/>
          </a:xfrm>
          <a:prstGeom prst="ellipse">
            <a:avLst/>
          </a:prstGeom>
          <a:solidFill>
            <a:srgbClr val="00C88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en-US" sz="1800">
              <a:latin typeface="Arial" panose="020B0604020202020204" pitchFamily="34" charset="0"/>
            </a:endParaRPr>
          </a:p>
        </p:txBody>
      </p:sp>
      <p:sp>
        <p:nvSpPr>
          <p:cNvPr id="48" name="矩形 47"/>
          <p:cNvSpPr/>
          <p:nvPr/>
        </p:nvSpPr>
        <p:spPr>
          <a:xfrm>
            <a:off x="7729148" y="5628448"/>
            <a:ext cx="3033691" cy="307777"/>
          </a:xfrm>
          <a:prstGeom prst="rect">
            <a:avLst/>
          </a:prstGeom>
        </p:spPr>
        <p:txBody>
          <a:bodyPr wrap="square">
            <a:spAutoFit/>
          </a:bodyPr>
          <a:lstStyle/>
          <a:p>
            <a:r>
              <a:rPr lang="zh-CN" altLang="en-US" sz="1400" dirty="0" smtClean="0">
                <a:latin typeface="华文细黑" panose="02010600040101010101" pitchFamily="2" charset="-122"/>
                <a:ea typeface="华文细黑" panose="02010600040101010101" pitchFamily="2" charset="-122"/>
              </a:rPr>
              <a:t>自制杂志</a:t>
            </a:r>
            <a:endParaRPr lang="en-US" altLang="zh-CN" sz="1400"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xmlns="" val="17015568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par>
                                    <p:cTn id="7" presetID="6" presetClass="emph" presetSubtype="0" accel="100000" fill="hold" grpId="1" nodeType="withEffect" p14:presetBounceEnd="100000">
                                      <p:stCondLst>
                                        <p:cond delay="500"/>
                                      </p:stCondLst>
                                      <p:childTnLst>
                                        <p:animScale p14:bounceEnd="100000">
                                          <p:cBhvr>
                                            <p:cTn id="8" dur="1000" fill="hold"/>
                                            <p:tgtEl>
                                              <p:spTgt spid="11"/>
                                            </p:tgtEl>
                                          </p:cBhvr>
                                          <p:by x="101000" y="101000"/>
                                          <p:from x="98000" y="98000"/>
                                          <p:to x="100000" y="100000"/>
                                        </p:animScale>
                                      </p:childTnLst>
                                    </p:cTn>
                                  </p:par>
                                  <p:par>
                                    <p:cTn id="9" presetID="1" presetClass="entr" presetSubtype="0" fill="hold" grpId="0" nodeType="withEffect">
                                      <p:stCondLst>
                                        <p:cond delay="400"/>
                                      </p:stCondLst>
                                      <p:childTnLst>
                                        <p:set>
                                          <p:cBhvr>
                                            <p:cTn id="10" dur="1" fill="hold">
                                              <p:stCondLst>
                                                <p:cond delay="0"/>
                                              </p:stCondLst>
                                            </p:cTn>
                                            <p:tgtEl>
                                              <p:spTgt spid="27"/>
                                            </p:tgtEl>
                                            <p:attrNameLst>
                                              <p:attrName>style.visibility</p:attrName>
                                            </p:attrNameLst>
                                          </p:cBhvr>
                                          <p:to>
                                            <p:strVal val="visible"/>
                                          </p:to>
                                        </p:set>
                                      </p:childTnLst>
                                    </p:cTn>
                                  </p:par>
                                  <p:par>
                                    <p:cTn id="11" presetID="6" presetClass="emph" presetSubtype="0" accel="100000" fill="hold" grpId="1" nodeType="withEffect" p14:presetBounceEnd="100000">
                                      <p:stCondLst>
                                        <p:cond delay="400"/>
                                      </p:stCondLst>
                                      <p:childTnLst>
                                        <p:animScale p14:bounceEnd="100000">
                                          <p:cBhvr>
                                            <p:cTn id="12" dur="1000" fill="hold"/>
                                            <p:tgtEl>
                                              <p:spTgt spid="27"/>
                                            </p:tgtEl>
                                          </p:cBhvr>
                                          <p:by x="101000" y="101000"/>
                                          <p:from x="98000" y="98000"/>
                                          <p:to x="100000" y="100000"/>
                                        </p:animScale>
                                      </p:childTnLst>
                                    </p:cTn>
                                  </p:par>
                                  <p:par>
                                    <p:cTn id="13" presetID="1" presetClass="entr" presetSubtype="0" fill="hold" grpId="0" nodeType="withEffect">
                                      <p:stCondLst>
                                        <p:cond delay="900"/>
                                      </p:stCondLst>
                                      <p:childTnLst>
                                        <p:set>
                                          <p:cBhvr>
                                            <p:cTn id="14" dur="1" fill="hold">
                                              <p:stCondLst>
                                                <p:cond delay="0"/>
                                              </p:stCondLst>
                                            </p:cTn>
                                            <p:tgtEl>
                                              <p:spTgt spid="20"/>
                                            </p:tgtEl>
                                            <p:attrNameLst>
                                              <p:attrName>style.visibility</p:attrName>
                                            </p:attrNameLst>
                                          </p:cBhvr>
                                          <p:to>
                                            <p:strVal val="visible"/>
                                          </p:to>
                                        </p:set>
                                      </p:childTnLst>
                                    </p:cTn>
                                  </p:par>
                                  <p:par>
                                    <p:cTn id="15" presetID="6" presetClass="emph" presetSubtype="0" accel="100000" fill="hold" grpId="1" nodeType="withEffect" p14:presetBounceEnd="100000">
                                      <p:stCondLst>
                                        <p:cond delay="900"/>
                                      </p:stCondLst>
                                      <p:childTnLst>
                                        <p:animScale p14:bounceEnd="100000">
                                          <p:cBhvr>
                                            <p:cTn id="16" dur="1000" fill="hold"/>
                                            <p:tgtEl>
                                              <p:spTgt spid="20"/>
                                            </p:tgtEl>
                                          </p:cBhvr>
                                          <p:by x="101000" y="101000"/>
                                          <p:from x="98000" y="98000"/>
                                          <p:to x="100000" y="100000"/>
                                        </p:animScale>
                                      </p:childTnLst>
                                    </p:cTn>
                                  </p:par>
                                  <p:par>
                                    <p:cTn id="17" presetID="1" presetClass="entr" presetSubtype="0" fill="hold" grpId="0" nodeType="withEffect">
                                      <p:stCondLst>
                                        <p:cond delay="800"/>
                                      </p:stCondLst>
                                      <p:childTnLst>
                                        <p:set>
                                          <p:cBhvr>
                                            <p:cTn id="18" dur="1" fill="hold">
                                              <p:stCondLst>
                                                <p:cond delay="0"/>
                                              </p:stCondLst>
                                            </p:cTn>
                                            <p:tgtEl>
                                              <p:spTgt spid="13"/>
                                            </p:tgtEl>
                                            <p:attrNameLst>
                                              <p:attrName>style.visibility</p:attrName>
                                            </p:attrNameLst>
                                          </p:cBhvr>
                                          <p:to>
                                            <p:strVal val="visible"/>
                                          </p:to>
                                        </p:set>
                                      </p:childTnLst>
                                    </p:cTn>
                                  </p:par>
                                  <p:par>
                                    <p:cTn id="19" presetID="6" presetClass="emph" presetSubtype="0" accel="100000" fill="hold" grpId="1" nodeType="withEffect" p14:presetBounceEnd="100000">
                                      <p:stCondLst>
                                        <p:cond delay="800"/>
                                      </p:stCondLst>
                                      <p:childTnLst>
                                        <p:animScale p14:bounceEnd="100000">
                                          <p:cBhvr>
                                            <p:cTn id="20" dur="1000" fill="hold"/>
                                            <p:tgtEl>
                                              <p:spTgt spid="13"/>
                                            </p:tgtEl>
                                          </p:cBhvr>
                                          <p:by x="101000" y="101000"/>
                                          <p:from x="98000" y="98000"/>
                                          <p:to x="100000" y="100000"/>
                                        </p:animScale>
                                      </p:childTnLst>
                                    </p:cTn>
                                  </p:par>
                                  <p:par>
                                    <p:cTn id="21" presetID="1" presetClass="entr" presetSubtype="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childTnLst>
                                    </p:cTn>
                                  </p:par>
                                  <p:par>
                                    <p:cTn id="23" presetID="6" presetClass="emph" presetSubtype="0" accel="100000" fill="hold" grpId="1" nodeType="withEffect" p14:presetBounceEnd="100000">
                                      <p:stCondLst>
                                        <p:cond delay="1000"/>
                                      </p:stCondLst>
                                      <p:childTnLst>
                                        <p:animScale p14:bounceEnd="100000">
                                          <p:cBhvr>
                                            <p:cTn id="24" dur="1000" fill="hold"/>
                                            <p:tgtEl>
                                              <p:spTgt spid="14"/>
                                            </p:tgtEl>
                                          </p:cBhvr>
                                          <p:by x="101000" y="101000"/>
                                          <p:from x="98000" y="98000"/>
                                          <p:to x="100000" y="100000"/>
                                        </p:animScale>
                                      </p:childTnLst>
                                    </p:cTn>
                                  </p:par>
                                  <p:par>
                                    <p:cTn id="25" presetID="1" presetClass="entr" presetSubtype="0" fill="hold" grpId="0" nodeType="withEffect">
                                      <p:stCondLst>
                                        <p:cond delay="1050"/>
                                      </p:stCondLst>
                                      <p:childTnLst>
                                        <p:set>
                                          <p:cBhvr>
                                            <p:cTn id="26" dur="1" fill="hold">
                                              <p:stCondLst>
                                                <p:cond delay="0"/>
                                              </p:stCondLst>
                                            </p:cTn>
                                            <p:tgtEl>
                                              <p:spTgt spid="12"/>
                                            </p:tgtEl>
                                            <p:attrNameLst>
                                              <p:attrName>style.visibility</p:attrName>
                                            </p:attrNameLst>
                                          </p:cBhvr>
                                          <p:to>
                                            <p:strVal val="visible"/>
                                          </p:to>
                                        </p:set>
                                      </p:childTnLst>
                                    </p:cTn>
                                  </p:par>
                                  <p:par>
                                    <p:cTn id="27" presetID="6" presetClass="emph" presetSubtype="0" accel="100000" fill="hold" grpId="1" nodeType="withEffect" p14:presetBounceEnd="100000">
                                      <p:stCondLst>
                                        <p:cond delay="1050"/>
                                      </p:stCondLst>
                                      <p:childTnLst>
                                        <p:animScale p14:bounceEnd="100000">
                                          <p:cBhvr>
                                            <p:cTn id="28" dur="1000" fill="hold"/>
                                            <p:tgtEl>
                                              <p:spTgt spid="12"/>
                                            </p:tgtEl>
                                          </p:cBhvr>
                                          <p:by x="101000" y="101000"/>
                                          <p:from x="98000" y="98000"/>
                                          <p:to x="100000" y="100000"/>
                                        </p:animScale>
                                      </p:childTnLst>
                                    </p:cTn>
                                  </p:par>
                                  <p:par>
                                    <p:cTn id="29" presetID="1" presetClass="entr" presetSubtype="0" fill="hold" grpId="0" nodeType="withEffect">
                                      <p:stCondLst>
                                        <p:cond delay="1300"/>
                                      </p:stCondLst>
                                      <p:childTnLst>
                                        <p:set>
                                          <p:cBhvr>
                                            <p:cTn id="30" dur="1" fill="hold">
                                              <p:stCondLst>
                                                <p:cond delay="0"/>
                                              </p:stCondLst>
                                            </p:cTn>
                                            <p:tgtEl>
                                              <p:spTgt spid="19"/>
                                            </p:tgtEl>
                                            <p:attrNameLst>
                                              <p:attrName>style.visibility</p:attrName>
                                            </p:attrNameLst>
                                          </p:cBhvr>
                                          <p:to>
                                            <p:strVal val="visible"/>
                                          </p:to>
                                        </p:set>
                                      </p:childTnLst>
                                    </p:cTn>
                                  </p:par>
                                  <p:par>
                                    <p:cTn id="31" presetID="6" presetClass="emph" presetSubtype="0" accel="100000" fill="hold" grpId="1" nodeType="withEffect" p14:presetBounceEnd="100000">
                                      <p:stCondLst>
                                        <p:cond delay="1300"/>
                                      </p:stCondLst>
                                      <p:childTnLst>
                                        <p:animScale p14:bounceEnd="100000">
                                          <p:cBhvr>
                                            <p:cTn id="32" dur="1000" fill="hold"/>
                                            <p:tgtEl>
                                              <p:spTgt spid="19"/>
                                            </p:tgtEl>
                                          </p:cBhvr>
                                          <p:by x="101000" y="101000"/>
                                          <p:from x="98000" y="98000"/>
                                          <p:to x="100000" y="100000"/>
                                        </p:animScale>
                                      </p:childTnLst>
                                    </p:cTn>
                                  </p:par>
                                  <p:par>
                                    <p:cTn id="33" presetID="1" presetClass="entr" presetSubtype="0" fill="hold" grpId="0" nodeType="withEffect">
                                      <p:stCondLst>
                                        <p:cond delay="1200"/>
                                      </p:stCondLst>
                                      <p:childTnLst>
                                        <p:set>
                                          <p:cBhvr>
                                            <p:cTn id="34" dur="1" fill="hold">
                                              <p:stCondLst>
                                                <p:cond delay="0"/>
                                              </p:stCondLst>
                                            </p:cTn>
                                            <p:tgtEl>
                                              <p:spTgt spid="15"/>
                                            </p:tgtEl>
                                            <p:attrNameLst>
                                              <p:attrName>style.visibility</p:attrName>
                                            </p:attrNameLst>
                                          </p:cBhvr>
                                          <p:to>
                                            <p:strVal val="visible"/>
                                          </p:to>
                                        </p:set>
                                      </p:childTnLst>
                                    </p:cTn>
                                  </p:par>
                                  <p:par>
                                    <p:cTn id="35" presetID="6" presetClass="emph" presetSubtype="0" accel="100000" fill="hold" grpId="1" nodeType="withEffect" p14:presetBounceEnd="100000">
                                      <p:stCondLst>
                                        <p:cond delay="1200"/>
                                      </p:stCondLst>
                                      <p:childTnLst>
                                        <p:animScale p14:bounceEnd="100000">
                                          <p:cBhvr>
                                            <p:cTn id="36" dur="1000" fill="hold"/>
                                            <p:tgtEl>
                                              <p:spTgt spid="15"/>
                                            </p:tgtEl>
                                          </p:cBhvr>
                                          <p:by x="101000" y="101000"/>
                                          <p:from x="98000" y="98000"/>
                                          <p:to x="100000" y="100000"/>
                                        </p:animScale>
                                      </p:childTnLst>
                                    </p:cTn>
                                  </p:par>
                                  <p:par>
                                    <p:cTn id="37" presetID="1" presetClass="entr" presetSubtype="0" fill="hold" grpId="0" nodeType="withEffect">
                                      <p:stCondLst>
                                        <p:cond delay="1200"/>
                                      </p:stCondLst>
                                      <p:childTnLst>
                                        <p:set>
                                          <p:cBhvr>
                                            <p:cTn id="38" dur="1" fill="hold">
                                              <p:stCondLst>
                                                <p:cond delay="0"/>
                                              </p:stCondLst>
                                            </p:cTn>
                                            <p:tgtEl>
                                              <p:spTgt spid="28"/>
                                            </p:tgtEl>
                                            <p:attrNameLst>
                                              <p:attrName>style.visibility</p:attrName>
                                            </p:attrNameLst>
                                          </p:cBhvr>
                                          <p:to>
                                            <p:strVal val="visible"/>
                                          </p:to>
                                        </p:set>
                                      </p:childTnLst>
                                    </p:cTn>
                                  </p:par>
                                  <p:par>
                                    <p:cTn id="39" presetID="6" presetClass="emph" presetSubtype="0" accel="100000" fill="hold" grpId="1" nodeType="withEffect" p14:presetBounceEnd="100000">
                                      <p:stCondLst>
                                        <p:cond delay="1200"/>
                                      </p:stCondLst>
                                      <p:childTnLst>
                                        <p:animScale p14:bounceEnd="100000">
                                          <p:cBhvr>
                                            <p:cTn id="40" dur="1000" fill="hold"/>
                                            <p:tgtEl>
                                              <p:spTgt spid="28"/>
                                            </p:tgtEl>
                                          </p:cBhvr>
                                          <p:by x="101000" y="101000"/>
                                          <p:from x="98000" y="98000"/>
                                          <p:to x="100000" y="100000"/>
                                        </p:animScale>
                                      </p:childTnLst>
                                    </p:cTn>
                                  </p:par>
                                  <p:par>
                                    <p:cTn id="41" presetID="1" presetClass="entr" presetSubtype="0" fill="hold" grpId="0" nodeType="withEffect">
                                      <p:stCondLst>
                                        <p:cond delay="1600"/>
                                      </p:stCondLst>
                                      <p:childTnLst>
                                        <p:set>
                                          <p:cBhvr>
                                            <p:cTn id="42" dur="1" fill="hold">
                                              <p:stCondLst>
                                                <p:cond delay="0"/>
                                              </p:stCondLst>
                                            </p:cTn>
                                            <p:tgtEl>
                                              <p:spTgt spid="18"/>
                                            </p:tgtEl>
                                            <p:attrNameLst>
                                              <p:attrName>style.visibility</p:attrName>
                                            </p:attrNameLst>
                                          </p:cBhvr>
                                          <p:to>
                                            <p:strVal val="visible"/>
                                          </p:to>
                                        </p:set>
                                      </p:childTnLst>
                                    </p:cTn>
                                  </p:par>
                                  <p:par>
                                    <p:cTn id="43" presetID="6" presetClass="emph" presetSubtype="0" accel="100000" fill="hold" grpId="1" nodeType="withEffect" p14:presetBounceEnd="100000">
                                      <p:stCondLst>
                                        <p:cond delay="1600"/>
                                      </p:stCondLst>
                                      <p:childTnLst>
                                        <p:animScale p14:bounceEnd="100000">
                                          <p:cBhvr>
                                            <p:cTn id="44" dur="1000" fill="hold"/>
                                            <p:tgtEl>
                                              <p:spTgt spid="18"/>
                                            </p:tgtEl>
                                          </p:cBhvr>
                                          <p:by x="101000" y="101000"/>
                                          <p:from x="98000" y="98000"/>
                                          <p:to x="100000" y="100000"/>
                                        </p:animScale>
                                      </p:childTnLst>
                                    </p:cTn>
                                  </p:par>
                                  <p:par>
                                    <p:cTn id="45" presetID="1" presetClass="entr" presetSubtype="0" fill="hold" grpId="0" nodeType="withEffect">
                                      <p:stCondLst>
                                        <p:cond delay="1400"/>
                                      </p:stCondLst>
                                      <p:childTnLst>
                                        <p:set>
                                          <p:cBhvr>
                                            <p:cTn id="46" dur="1" fill="hold">
                                              <p:stCondLst>
                                                <p:cond delay="0"/>
                                              </p:stCondLst>
                                            </p:cTn>
                                            <p:tgtEl>
                                              <p:spTgt spid="17"/>
                                            </p:tgtEl>
                                            <p:attrNameLst>
                                              <p:attrName>style.visibility</p:attrName>
                                            </p:attrNameLst>
                                          </p:cBhvr>
                                          <p:to>
                                            <p:strVal val="visible"/>
                                          </p:to>
                                        </p:set>
                                      </p:childTnLst>
                                    </p:cTn>
                                  </p:par>
                                  <p:par>
                                    <p:cTn id="47" presetID="6" presetClass="emph" presetSubtype="0" accel="100000" fill="hold" grpId="1" nodeType="withEffect" p14:presetBounceEnd="100000">
                                      <p:stCondLst>
                                        <p:cond delay="1400"/>
                                      </p:stCondLst>
                                      <p:childTnLst>
                                        <p:animScale p14:bounceEnd="100000">
                                          <p:cBhvr>
                                            <p:cTn id="48" dur="1000" fill="hold"/>
                                            <p:tgtEl>
                                              <p:spTgt spid="17"/>
                                            </p:tgtEl>
                                          </p:cBhvr>
                                          <p:by x="101000" y="101000"/>
                                          <p:from x="98000" y="98000"/>
                                          <p:to x="100000" y="100000"/>
                                        </p:animScale>
                                      </p:childTnLst>
                                    </p:cTn>
                                  </p:par>
                                  <p:par>
                                    <p:cTn id="49" presetID="1" presetClass="entr" presetSubtype="0" fill="hold" grpId="0" nodeType="withEffect">
                                      <p:stCondLst>
                                        <p:cond delay="1300"/>
                                      </p:stCondLst>
                                      <p:childTnLst>
                                        <p:set>
                                          <p:cBhvr>
                                            <p:cTn id="50" dur="1" fill="hold">
                                              <p:stCondLst>
                                                <p:cond delay="0"/>
                                              </p:stCondLst>
                                            </p:cTn>
                                            <p:tgtEl>
                                              <p:spTgt spid="16"/>
                                            </p:tgtEl>
                                            <p:attrNameLst>
                                              <p:attrName>style.visibility</p:attrName>
                                            </p:attrNameLst>
                                          </p:cBhvr>
                                          <p:to>
                                            <p:strVal val="visible"/>
                                          </p:to>
                                        </p:set>
                                      </p:childTnLst>
                                    </p:cTn>
                                  </p:par>
                                  <p:par>
                                    <p:cTn id="51" presetID="6" presetClass="emph" presetSubtype="0" accel="100000" fill="hold" grpId="1" nodeType="withEffect" p14:presetBounceEnd="100000">
                                      <p:stCondLst>
                                        <p:cond delay="1300"/>
                                      </p:stCondLst>
                                      <p:childTnLst>
                                        <p:animScale p14:bounceEnd="100000">
                                          <p:cBhvr>
                                            <p:cTn id="52" dur="1000" fill="hold"/>
                                            <p:tgtEl>
                                              <p:spTgt spid="16"/>
                                            </p:tgtEl>
                                          </p:cBhvr>
                                          <p:by x="101000" y="101000"/>
                                          <p:from x="98000" y="98000"/>
                                          <p:to x="100000" y="100000"/>
                                        </p:animScale>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6" presetClass="emph" presetSubtype="0" accel="100000" fill="hold" nodeType="withEffect" p14:presetBounceEnd="100000">
                                      <p:stCondLst>
                                        <p:cond delay="0"/>
                                      </p:stCondLst>
                                      <p:childTnLst>
                                        <p:animScale p14:bounceEnd="100000">
                                          <p:cBhvr>
                                            <p:cTn id="56" dur="300" fill="hold"/>
                                            <p:tgtEl>
                                              <p:spTgt spid="38"/>
                                            </p:tgtEl>
                                          </p:cBhvr>
                                          <p:by x="101000" y="101000"/>
                                          <p:from x="98000" y="98000"/>
                                          <p:to x="100000" y="100000"/>
                                        </p:animScale>
                                      </p:childTnLst>
                                    </p:cTn>
                                  </p:par>
                                  <p:par>
                                    <p:cTn id="57" presetID="1" presetClass="entr" presetSubtype="0" fill="hold" grpId="0" nodeType="withEffect">
                                      <p:stCondLst>
                                        <p:cond delay="100"/>
                                      </p:stCondLst>
                                      <p:childTnLst>
                                        <p:set>
                                          <p:cBhvr>
                                            <p:cTn id="58" dur="1" fill="hold">
                                              <p:stCondLst>
                                                <p:cond delay="0"/>
                                              </p:stCondLst>
                                            </p:cTn>
                                            <p:tgtEl>
                                              <p:spTgt spid="37"/>
                                            </p:tgtEl>
                                            <p:attrNameLst>
                                              <p:attrName>style.visibility</p:attrName>
                                            </p:attrNameLst>
                                          </p:cBhvr>
                                          <p:to>
                                            <p:strVal val="visible"/>
                                          </p:to>
                                        </p:set>
                                      </p:childTnLst>
                                    </p:cTn>
                                  </p:par>
                                  <p:par>
                                    <p:cTn id="59" presetID="6" presetClass="emph" presetSubtype="0" accel="100000" fill="hold" grpId="1" nodeType="withEffect" p14:presetBounceEnd="100000">
                                      <p:stCondLst>
                                        <p:cond delay="100"/>
                                      </p:stCondLst>
                                      <p:childTnLst>
                                        <p:animScale p14:bounceEnd="100000">
                                          <p:cBhvr>
                                            <p:cTn id="60" dur="300" fill="hold"/>
                                            <p:tgtEl>
                                              <p:spTgt spid="37"/>
                                            </p:tgtEl>
                                          </p:cBhvr>
                                          <p:by x="101000" y="101000"/>
                                          <p:from x="98000" y="98000"/>
                                          <p:to x="100000" y="100000"/>
                                        </p:animScale>
                                      </p:childTnLst>
                                    </p:cTn>
                                  </p:par>
                                  <p:par>
                                    <p:cTn id="61" presetID="1" presetClass="entr" presetSubtype="0" fill="hold" grpId="0" nodeType="withEffect">
                                      <p:stCondLst>
                                        <p:cond delay="200"/>
                                      </p:stCondLst>
                                      <p:childTnLst>
                                        <p:set>
                                          <p:cBhvr>
                                            <p:cTn id="62" dur="1" fill="hold">
                                              <p:stCondLst>
                                                <p:cond delay="0"/>
                                              </p:stCondLst>
                                            </p:cTn>
                                            <p:tgtEl>
                                              <p:spTgt spid="36"/>
                                            </p:tgtEl>
                                            <p:attrNameLst>
                                              <p:attrName>style.visibility</p:attrName>
                                            </p:attrNameLst>
                                          </p:cBhvr>
                                          <p:to>
                                            <p:strVal val="visible"/>
                                          </p:to>
                                        </p:set>
                                      </p:childTnLst>
                                    </p:cTn>
                                  </p:par>
                                  <p:par>
                                    <p:cTn id="63" presetID="6" presetClass="emph" presetSubtype="0" accel="100000" fill="hold" grpId="1" nodeType="withEffect" p14:presetBounceEnd="100000">
                                      <p:stCondLst>
                                        <p:cond delay="200"/>
                                      </p:stCondLst>
                                      <p:childTnLst>
                                        <p:animScale p14:bounceEnd="100000">
                                          <p:cBhvr>
                                            <p:cTn id="64" dur="300" fill="hold"/>
                                            <p:tgtEl>
                                              <p:spTgt spid="36"/>
                                            </p:tgtEl>
                                          </p:cBhvr>
                                          <p:by x="101000" y="101000"/>
                                          <p:from x="98000" y="98000"/>
                                          <p:to x="100000" y="100000"/>
                                        </p:animScale>
                                      </p:childTnLst>
                                    </p:cTn>
                                  </p:par>
                                  <p:par>
                                    <p:cTn id="65" presetID="1" presetClass="entr" presetSubtype="0" fill="hold" grpId="0" nodeType="withEffect">
                                      <p:stCondLst>
                                        <p:cond delay="70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7" grpId="0" animBg="1"/>
          <p:bldP spid="27" grpId="1" animBg="1"/>
          <p:bldP spid="28" grpId="0" animBg="1"/>
          <p:bldP spid="28" grpId="1" animBg="1"/>
          <p:bldP spid="4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par>
                                    <p:cTn id="7" presetID="6" presetClass="emph" presetSubtype="0" accel="100000" fill="hold" grpId="1" nodeType="withEffect">
                                      <p:stCondLst>
                                        <p:cond delay="500"/>
                                      </p:stCondLst>
                                      <p:childTnLst>
                                        <p:animScale>
                                          <p:cBhvr>
                                            <p:cTn id="8" dur="1000" fill="hold"/>
                                            <p:tgtEl>
                                              <p:spTgt spid="11"/>
                                            </p:tgtEl>
                                          </p:cBhvr>
                                          <p:by x="101000" y="101000"/>
                                          <p:from x="98000" y="98000"/>
                                          <p:to x="100000" y="100000"/>
                                        </p:animScale>
                                      </p:childTnLst>
                                    </p:cTn>
                                  </p:par>
                                  <p:par>
                                    <p:cTn id="9" presetID="1" presetClass="entr" presetSubtype="0" fill="hold" grpId="0" nodeType="withEffect">
                                      <p:stCondLst>
                                        <p:cond delay="400"/>
                                      </p:stCondLst>
                                      <p:childTnLst>
                                        <p:set>
                                          <p:cBhvr>
                                            <p:cTn id="10" dur="1" fill="hold">
                                              <p:stCondLst>
                                                <p:cond delay="0"/>
                                              </p:stCondLst>
                                            </p:cTn>
                                            <p:tgtEl>
                                              <p:spTgt spid="27"/>
                                            </p:tgtEl>
                                            <p:attrNameLst>
                                              <p:attrName>style.visibility</p:attrName>
                                            </p:attrNameLst>
                                          </p:cBhvr>
                                          <p:to>
                                            <p:strVal val="visible"/>
                                          </p:to>
                                        </p:set>
                                      </p:childTnLst>
                                    </p:cTn>
                                  </p:par>
                                  <p:par>
                                    <p:cTn id="11" presetID="6" presetClass="emph" presetSubtype="0" accel="100000" fill="hold" grpId="1" nodeType="withEffect">
                                      <p:stCondLst>
                                        <p:cond delay="400"/>
                                      </p:stCondLst>
                                      <p:childTnLst>
                                        <p:animScale>
                                          <p:cBhvr>
                                            <p:cTn id="12" dur="1000" fill="hold"/>
                                            <p:tgtEl>
                                              <p:spTgt spid="27"/>
                                            </p:tgtEl>
                                          </p:cBhvr>
                                          <p:by x="101000" y="101000"/>
                                          <p:from x="98000" y="98000"/>
                                          <p:to x="100000" y="100000"/>
                                        </p:animScale>
                                      </p:childTnLst>
                                    </p:cTn>
                                  </p:par>
                                  <p:par>
                                    <p:cTn id="13" presetID="1" presetClass="entr" presetSubtype="0" fill="hold" grpId="0" nodeType="withEffect">
                                      <p:stCondLst>
                                        <p:cond delay="900"/>
                                      </p:stCondLst>
                                      <p:childTnLst>
                                        <p:set>
                                          <p:cBhvr>
                                            <p:cTn id="14" dur="1" fill="hold">
                                              <p:stCondLst>
                                                <p:cond delay="0"/>
                                              </p:stCondLst>
                                            </p:cTn>
                                            <p:tgtEl>
                                              <p:spTgt spid="20"/>
                                            </p:tgtEl>
                                            <p:attrNameLst>
                                              <p:attrName>style.visibility</p:attrName>
                                            </p:attrNameLst>
                                          </p:cBhvr>
                                          <p:to>
                                            <p:strVal val="visible"/>
                                          </p:to>
                                        </p:set>
                                      </p:childTnLst>
                                    </p:cTn>
                                  </p:par>
                                  <p:par>
                                    <p:cTn id="15" presetID="6" presetClass="emph" presetSubtype="0" accel="100000" fill="hold" grpId="1" nodeType="withEffect">
                                      <p:stCondLst>
                                        <p:cond delay="900"/>
                                      </p:stCondLst>
                                      <p:childTnLst>
                                        <p:animScale>
                                          <p:cBhvr>
                                            <p:cTn id="16" dur="1000" fill="hold"/>
                                            <p:tgtEl>
                                              <p:spTgt spid="20"/>
                                            </p:tgtEl>
                                          </p:cBhvr>
                                          <p:by x="101000" y="101000"/>
                                          <p:from x="98000" y="98000"/>
                                          <p:to x="100000" y="100000"/>
                                        </p:animScale>
                                      </p:childTnLst>
                                    </p:cTn>
                                  </p:par>
                                  <p:par>
                                    <p:cTn id="17" presetID="1" presetClass="entr" presetSubtype="0" fill="hold" grpId="0" nodeType="withEffect">
                                      <p:stCondLst>
                                        <p:cond delay="800"/>
                                      </p:stCondLst>
                                      <p:childTnLst>
                                        <p:set>
                                          <p:cBhvr>
                                            <p:cTn id="18" dur="1" fill="hold">
                                              <p:stCondLst>
                                                <p:cond delay="0"/>
                                              </p:stCondLst>
                                            </p:cTn>
                                            <p:tgtEl>
                                              <p:spTgt spid="13"/>
                                            </p:tgtEl>
                                            <p:attrNameLst>
                                              <p:attrName>style.visibility</p:attrName>
                                            </p:attrNameLst>
                                          </p:cBhvr>
                                          <p:to>
                                            <p:strVal val="visible"/>
                                          </p:to>
                                        </p:set>
                                      </p:childTnLst>
                                    </p:cTn>
                                  </p:par>
                                  <p:par>
                                    <p:cTn id="19" presetID="6" presetClass="emph" presetSubtype="0" accel="100000" fill="hold" grpId="1" nodeType="withEffect">
                                      <p:stCondLst>
                                        <p:cond delay="800"/>
                                      </p:stCondLst>
                                      <p:childTnLst>
                                        <p:animScale>
                                          <p:cBhvr>
                                            <p:cTn id="20" dur="1000" fill="hold"/>
                                            <p:tgtEl>
                                              <p:spTgt spid="13"/>
                                            </p:tgtEl>
                                          </p:cBhvr>
                                          <p:by x="101000" y="101000"/>
                                          <p:from x="98000" y="98000"/>
                                          <p:to x="100000" y="100000"/>
                                        </p:animScale>
                                      </p:childTnLst>
                                    </p:cTn>
                                  </p:par>
                                  <p:par>
                                    <p:cTn id="21" presetID="1" presetClass="entr" presetSubtype="0"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childTnLst>
                                    </p:cTn>
                                  </p:par>
                                  <p:par>
                                    <p:cTn id="23" presetID="6" presetClass="emph" presetSubtype="0" accel="100000" fill="hold" grpId="1" nodeType="withEffect">
                                      <p:stCondLst>
                                        <p:cond delay="1000"/>
                                      </p:stCondLst>
                                      <p:childTnLst>
                                        <p:animScale>
                                          <p:cBhvr>
                                            <p:cTn id="24" dur="1000" fill="hold"/>
                                            <p:tgtEl>
                                              <p:spTgt spid="14"/>
                                            </p:tgtEl>
                                          </p:cBhvr>
                                          <p:by x="101000" y="101000"/>
                                          <p:from x="98000" y="98000"/>
                                          <p:to x="100000" y="100000"/>
                                        </p:animScale>
                                      </p:childTnLst>
                                    </p:cTn>
                                  </p:par>
                                  <p:par>
                                    <p:cTn id="25" presetID="1" presetClass="entr" presetSubtype="0" fill="hold" grpId="0" nodeType="withEffect">
                                      <p:stCondLst>
                                        <p:cond delay="1050"/>
                                      </p:stCondLst>
                                      <p:childTnLst>
                                        <p:set>
                                          <p:cBhvr>
                                            <p:cTn id="26" dur="1" fill="hold">
                                              <p:stCondLst>
                                                <p:cond delay="0"/>
                                              </p:stCondLst>
                                            </p:cTn>
                                            <p:tgtEl>
                                              <p:spTgt spid="12"/>
                                            </p:tgtEl>
                                            <p:attrNameLst>
                                              <p:attrName>style.visibility</p:attrName>
                                            </p:attrNameLst>
                                          </p:cBhvr>
                                          <p:to>
                                            <p:strVal val="visible"/>
                                          </p:to>
                                        </p:set>
                                      </p:childTnLst>
                                    </p:cTn>
                                  </p:par>
                                  <p:par>
                                    <p:cTn id="27" presetID="6" presetClass="emph" presetSubtype="0" accel="100000" fill="hold" grpId="1" nodeType="withEffect">
                                      <p:stCondLst>
                                        <p:cond delay="1050"/>
                                      </p:stCondLst>
                                      <p:childTnLst>
                                        <p:animScale>
                                          <p:cBhvr>
                                            <p:cTn id="28" dur="1000" fill="hold"/>
                                            <p:tgtEl>
                                              <p:spTgt spid="12"/>
                                            </p:tgtEl>
                                          </p:cBhvr>
                                          <p:by x="101000" y="101000"/>
                                          <p:from x="98000" y="98000"/>
                                          <p:to x="100000" y="100000"/>
                                        </p:animScale>
                                      </p:childTnLst>
                                    </p:cTn>
                                  </p:par>
                                  <p:par>
                                    <p:cTn id="29" presetID="1" presetClass="entr" presetSubtype="0" fill="hold" grpId="0" nodeType="withEffect">
                                      <p:stCondLst>
                                        <p:cond delay="1300"/>
                                      </p:stCondLst>
                                      <p:childTnLst>
                                        <p:set>
                                          <p:cBhvr>
                                            <p:cTn id="30" dur="1" fill="hold">
                                              <p:stCondLst>
                                                <p:cond delay="0"/>
                                              </p:stCondLst>
                                            </p:cTn>
                                            <p:tgtEl>
                                              <p:spTgt spid="19"/>
                                            </p:tgtEl>
                                            <p:attrNameLst>
                                              <p:attrName>style.visibility</p:attrName>
                                            </p:attrNameLst>
                                          </p:cBhvr>
                                          <p:to>
                                            <p:strVal val="visible"/>
                                          </p:to>
                                        </p:set>
                                      </p:childTnLst>
                                    </p:cTn>
                                  </p:par>
                                  <p:par>
                                    <p:cTn id="31" presetID="6" presetClass="emph" presetSubtype="0" accel="100000" fill="hold" grpId="1" nodeType="withEffect">
                                      <p:stCondLst>
                                        <p:cond delay="1300"/>
                                      </p:stCondLst>
                                      <p:childTnLst>
                                        <p:animScale>
                                          <p:cBhvr>
                                            <p:cTn id="32" dur="1000" fill="hold"/>
                                            <p:tgtEl>
                                              <p:spTgt spid="19"/>
                                            </p:tgtEl>
                                          </p:cBhvr>
                                          <p:by x="101000" y="101000"/>
                                          <p:from x="98000" y="98000"/>
                                          <p:to x="100000" y="100000"/>
                                        </p:animScale>
                                      </p:childTnLst>
                                    </p:cTn>
                                  </p:par>
                                  <p:par>
                                    <p:cTn id="33" presetID="1" presetClass="entr" presetSubtype="0" fill="hold" grpId="0" nodeType="withEffect">
                                      <p:stCondLst>
                                        <p:cond delay="1200"/>
                                      </p:stCondLst>
                                      <p:childTnLst>
                                        <p:set>
                                          <p:cBhvr>
                                            <p:cTn id="34" dur="1" fill="hold">
                                              <p:stCondLst>
                                                <p:cond delay="0"/>
                                              </p:stCondLst>
                                            </p:cTn>
                                            <p:tgtEl>
                                              <p:spTgt spid="15"/>
                                            </p:tgtEl>
                                            <p:attrNameLst>
                                              <p:attrName>style.visibility</p:attrName>
                                            </p:attrNameLst>
                                          </p:cBhvr>
                                          <p:to>
                                            <p:strVal val="visible"/>
                                          </p:to>
                                        </p:set>
                                      </p:childTnLst>
                                    </p:cTn>
                                  </p:par>
                                  <p:par>
                                    <p:cTn id="35" presetID="6" presetClass="emph" presetSubtype="0" accel="100000" fill="hold" grpId="1" nodeType="withEffect">
                                      <p:stCondLst>
                                        <p:cond delay="1200"/>
                                      </p:stCondLst>
                                      <p:childTnLst>
                                        <p:animScale>
                                          <p:cBhvr>
                                            <p:cTn id="36" dur="1000" fill="hold"/>
                                            <p:tgtEl>
                                              <p:spTgt spid="15"/>
                                            </p:tgtEl>
                                          </p:cBhvr>
                                          <p:by x="101000" y="101000"/>
                                          <p:from x="98000" y="98000"/>
                                          <p:to x="100000" y="100000"/>
                                        </p:animScale>
                                      </p:childTnLst>
                                    </p:cTn>
                                  </p:par>
                                  <p:par>
                                    <p:cTn id="37" presetID="1" presetClass="entr" presetSubtype="0" fill="hold" grpId="0" nodeType="withEffect">
                                      <p:stCondLst>
                                        <p:cond delay="1200"/>
                                      </p:stCondLst>
                                      <p:childTnLst>
                                        <p:set>
                                          <p:cBhvr>
                                            <p:cTn id="38" dur="1" fill="hold">
                                              <p:stCondLst>
                                                <p:cond delay="0"/>
                                              </p:stCondLst>
                                            </p:cTn>
                                            <p:tgtEl>
                                              <p:spTgt spid="28"/>
                                            </p:tgtEl>
                                            <p:attrNameLst>
                                              <p:attrName>style.visibility</p:attrName>
                                            </p:attrNameLst>
                                          </p:cBhvr>
                                          <p:to>
                                            <p:strVal val="visible"/>
                                          </p:to>
                                        </p:set>
                                      </p:childTnLst>
                                    </p:cTn>
                                  </p:par>
                                  <p:par>
                                    <p:cTn id="39" presetID="6" presetClass="emph" presetSubtype="0" accel="100000" fill="hold" grpId="1" nodeType="withEffect">
                                      <p:stCondLst>
                                        <p:cond delay="1200"/>
                                      </p:stCondLst>
                                      <p:childTnLst>
                                        <p:animScale>
                                          <p:cBhvr>
                                            <p:cTn id="40" dur="1000" fill="hold"/>
                                            <p:tgtEl>
                                              <p:spTgt spid="28"/>
                                            </p:tgtEl>
                                          </p:cBhvr>
                                          <p:by x="101000" y="101000"/>
                                          <p:from x="98000" y="98000"/>
                                          <p:to x="100000" y="100000"/>
                                        </p:animScale>
                                      </p:childTnLst>
                                    </p:cTn>
                                  </p:par>
                                  <p:par>
                                    <p:cTn id="41" presetID="1" presetClass="entr" presetSubtype="0" fill="hold" grpId="0" nodeType="withEffect">
                                      <p:stCondLst>
                                        <p:cond delay="1600"/>
                                      </p:stCondLst>
                                      <p:childTnLst>
                                        <p:set>
                                          <p:cBhvr>
                                            <p:cTn id="42" dur="1" fill="hold">
                                              <p:stCondLst>
                                                <p:cond delay="0"/>
                                              </p:stCondLst>
                                            </p:cTn>
                                            <p:tgtEl>
                                              <p:spTgt spid="18"/>
                                            </p:tgtEl>
                                            <p:attrNameLst>
                                              <p:attrName>style.visibility</p:attrName>
                                            </p:attrNameLst>
                                          </p:cBhvr>
                                          <p:to>
                                            <p:strVal val="visible"/>
                                          </p:to>
                                        </p:set>
                                      </p:childTnLst>
                                    </p:cTn>
                                  </p:par>
                                  <p:par>
                                    <p:cTn id="43" presetID="6" presetClass="emph" presetSubtype="0" accel="100000" fill="hold" grpId="1" nodeType="withEffect">
                                      <p:stCondLst>
                                        <p:cond delay="1600"/>
                                      </p:stCondLst>
                                      <p:childTnLst>
                                        <p:animScale>
                                          <p:cBhvr>
                                            <p:cTn id="44" dur="1000" fill="hold"/>
                                            <p:tgtEl>
                                              <p:spTgt spid="18"/>
                                            </p:tgtEl>
                                          </p:cBhvr>
                                          <p:by x="101000" y="101000"/>
                                          <p:from x="98000" y="98000"/>
                                          <p:to x="100000" y="100000"/>
                                        </p:animScale>
                                      </p:childTnLst>
                                    </p:cTn>
                                  </p:par>
                                  <p:par>
                                    <p:cTn id="45" presetID="1" presetClass="entr" presetSubtype="0" fill="hold" grpId="0" nodeType="withEffect">
                                      <p:stCondLst>
                                        <p:cond delay="1400"/>
                                      </p:stCondLst>
                                      <p:childTnLst>
                                        <p:set>
                                          <p:cBhvr>
                                            <p:cTn id="46" dur="1" fill="hold">
                                              <p:stCondLst>
                                                <p:cond delay="0"/>
                                              </p:stCondLst>
                                            </p:cTn>
                                            <p:tgtEl>
                                              <p:spTgt spid="17"/>
                                            </p:tgtEl>
                                            <p:attrNameLst>
                                              <p:attrName>style.visibility</p:attrName>
                                            </p:attrNameLst>
                                          </p:cBhvr>
                                          <p:to>
                                            <p:strVal val="visible"/>
                                          </p:to>
                                        </p:set>
                                      </p:childTnLst>
                                    </p:cTn>
                                  </p:par>
                                  <p:par>
                                    <p:cTn id="47" presetID="6" presetClass="emph" presetSubtype="0" accel="100000" fill="hold" grpId="1" nodeType="withEffect">
                                      <p:stCondLst>
                                        <p:cond delay="1400"/>
                                      </p:stCondLst>
                                      <p:childTnLst>
                                        <p:animScale>
                                          <p:cBhvr>
                                            <p:cTn id="48" dur="1000" fill="hold"/>
                                            <p:tgtEl>
                                              <p:spTgt spid="17"/>
                                            </p:tgtEl>
                                          </p:cBhvr>
                                          <p:by x="101000" y="101000"/>
                                          <p:from x="98000" y="98000"/>
                                          <p:to x="100000" y="100000"/>
                                        </p:animScale>
                                      </p:childTnLst>
                                    </p:cTn>
                                  </p:par>
                                  <p:par>
                                    <p:cTn id="49" presetID="1" presetClass="entr" presetSubtype="0" fill="hold" grpId="0" nodeType="withEffect">
                                      <p:stCondLst>
                                        <p:cond delay="1300"/>
                                      </p:stCondLst>
                                      <p:childTnLst>
                                        <p:set>
                                          <p:cBhvr>
                                            <p:cTn id="50" dur="1" fill="hold">
                                              <p:stCondLst>
                                                <p:cond delay="0"/>
                                              </p:stCondLst>
                                            </p:cTn>
                                            <p:tgtEl>
                                              <p:spTgt spid="16"/>
                                            </p:tgtEl>
                                            <p:attrNameLst>
                                              <p:attrName>style.visibility</p:attrName>
                                            </p:attrNameLst>
                                          </p:cBhvr>
                                          <p:to>
                                            <p:strVal val="visible"/>
                                          </p:to>
                                        </p:set>
                                      </p:childTnLst>
                                    </p:cTn>
                                  </p:par>
                                  <p:par>
                                    <p:cTn id="51" presetID="6" presetClass="emph" presetSubtype="0" accel="100000" fill="hold" grpId="1" nodeType="withEffect">
                                      <p:stCondLst>
                                        <p:cond delay="1300"/>
                                      </p:stCondLst>
                                      <p:childTnLst>
                                        <p:animScale>
                                          <p:cBhvr>
                                            <p:cTn id="52" dur="1000" fill="hold"/>
                                            <p:tgtEl>
                                              <p:spTgt spid="16"/>
                                            </p:tgtEl>
                                          </p:cBhvr>
                                          <p:by x="101000" y="101000"/>
                                          <p:from x="98000" y="98000"/>
                                          <p:to x="100000" y="100000"/>
                                        </p:animScale>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6" presetClass="emph" presetSubtype="0" accel="100000" fill="hold" nodeType="withEffect">
                                      <p:stCondLst>
                                        <p:cond delay="0"/>
                                      </p:stCondLst>
                                      <p:childTnLst>
                                        <p:animScale>
                                          <p:cBhvr>
                                            <p:cTn id="56" dur="300" fill="hold"/>
                                            <p:tgtEl>
                                              <p:spTgt spid="38"/>
                                            </p:tgtEl>
                                          </p:cBhvr>
                                          <p:by x="101000" y="101000"/>
                                          <p:from x="98000" y="98000"/>
                                          <p:to x="100000" y="100000"/>
                                        </p:animScale>
                                      </p:childTnLst>
                                    </p:cTn>
                                  </p:par>
                                  <p:par>
                                    <p:cTn id="57" presetID="1" presetClass="entr" presetSubtype="0" fill="hold" grpId="0" nodeType="withEffect">
                                      <p:stCondLst>
                                        <p:cond delay="100"/>
                                      </p:stCondLst>
                                      <p:childTnLst>
                                        <p:set>
                                          <p:cBhvr>
                                            <p:cTn id="58" dur="1" fill="hold">
                                              <p:stCondLst>
                                                <p:cond delay="0"/>
                                              </p:stCondLst>
                                            </p:cTn>
                                            <p:tgtEl>
                                              <p:spTgt spid="37"/>
                                            </p:tgtEl>
                                            <p:attrNameLst>
                                              <p:attrName>style.visibility</p:attrName>
                                            </p:attrNameLst>
                                          </p:cBhvr>
                                          <p:to>
                                            <p:strVal val="visible"/>
                                          </p:to>
                                        </p:set>
                                      </p:childTnLst>
                                    </p:cTn>
                                  </p:par>
                                  <p:par>
                                    <p:cTn id="59" presetID="6" presetClass="emph" presetSubtype="0" accel="100000" fill="hold" grpId="1" nodeType="withEffect">
                                      <p:stCondLst>
                                        <p:cond delay="100"/>
                                      </p:stCondLst>
                                      <p:childTnLst>
                                        <p:animScale>
                                          <p:cBhvr>
                                            <p:cTn id="60" dur="300" fill="hold"/>
                                            <p:tgtEl>
                                              <p:spTgt spid="37"/>
                                            </p:tgtEl>
                                          </p:cBhvr>
                                          <p:by x="101000" y="101000"/>
                                          <p:from x="98000" y="98000"/>
                                          <p:to x="100000" y="100000"/>
                                        </p:animScale>
                                      </p:childTnLst>
                                    </p:cTn>
                                  </p:par>
                                  <p:par>
                                    <p:cTn id="61" presetID="1" presetClass="entr" presetSubtype="0" fill="hold" grpId="0" nodeType="withEffect">
                                      <p:stCondLst>
                                        <p:cond delay="200"/>
                                      </p:stCondLst>
                                      <p:childTnLst>
                                        <p:set>
                                          <p:cBhvr>
                                            <p:cTn id="62" dur="1" fill="hold">
                                              <p:stCondLst>
                                                <p:cond delay="0"/>
                                              </p:stCondLst>
                                            </p:cTn>
                                            <p:tgtEl>
                                              <p:spTgt spid="36"/>
                                            </p:tgtEl>
                                            <p:attrNameLst>
                                              <p:attrName>style.visibility</p:attrName>
                                            </p:attrNameLst>
                                          </p:cBhvr>
                                          <p:to>
                                            <p:strVal val="visible"/>
                                          </p:to>
                                        </p:set>
                                      </p:childTnLst>
                                    </p:cTn>
                                  </p:par>
                                  <p:par>
                                    <p:cTn id="63" presetID="6" presetClass="emph" presetSubtype="0" accel="100000" fill="hold" grpId="1" nodeType="withEffect">
                                      <p:stCondLst>
                                        <p:cond delay="200"/>
                                      </p:stCondLst>
                                      <p:childTnLst>
                                        <p:animScale>
                                          <p:cBhvr>
                                            <p:cTn id="64" dur="300" fill="hold"/>
                                            <p:tgtEl>
                                              <p:spTgt spid="36"/>
                                            </p:tgtEl>
                                          </p:cBhvr>
                                          <p:by x="101000" y="101000"/>
                                          <p:from x="98000" y="98000"/>
                                          <p:to x="100000" y="100000"/>
                                        </p:animScale>
                                      </p:childTnLst>
                                    </p:cTn>
                                  </p:par>
                                  <p:par>
                                    <p:cTn id="65" presetID="1" presetClass="entr" presetSubtype="0" fill="hold" grpId="0" nodeType="withEffect">
                                      <p:stCondLst>
                                        <p:cond delay="700"/>
                                      </p:stCondLst>
                                      <p:childTnLst>
                                        <p:set>
                                          <p:cBhvr>
                                            <p:cTn id="6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7"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7" grpId="0" animBg="1"/>
          <p:bldP spid="27" grpId="1" animBg="1"/>
          <p:bldP spid="28" grpId="0" animBg="1"/>
          <p:bldP spid="28" grpId="1" animBg="1"/>
          <p:bldP spid="4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33718" y="3764309"/>
            <a:ext cx="1154322" cy="570936"/>
          </a:xfrm>
          <a:prstGeom prst="rect">
            <a:avLst/>
          </a:pr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7151953" y="2086859"/>
            <a:ext cx="470853" cy="470853"/>
          </a:xfrm>
          <a:prstGeom prst="ellipse">
            <a:avLst/>
          </a:pr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55571" y="2322285"/>
            <a:ext cx="665567" cy="1446550"/>
          </a:xfrm>
          <a:prstGeom prst="rect">
            <a:avLst/>
          </a:prstGeom>
          <a:noFill/>
        </p:spPr>
        <p:txBody>
          <a:bodyPr wrap="none" rtlCol="0">
            <a:spAutoFit/>
          </a:bodyPr>
          <a:lstStyle/>
          <a:p>
            <a:r>
              <a:rPr lang="en-US" altLang="zh-CN" sz="8800" dirty="0" smtClean="0"/>
              <a:t>T</a:t>
            </a:r>
            <a:endParaRPr lang="zh-CN" altLang="en-US" sz="8800" dirty="0"/>
          </a:p>
        </p:txBody>
      </p:sp>
      <p:sp>
        <p:nvSpPr>
          <p:cNvPr id="6" name="矩形 5"/>
          <p:cNvSpPr/>
          <p:nvPr/>
        </p:nvSpPr>
        <p:spPr>
          <a:xfrm>
            <a:off x="3952552" y="2322285"/>
            <a:ext cx="750526" cy="1446550"/>
          </a:xfrm>
          <a:prstGeom prst="rect">
            <a:avLst/>
          </a:prstGeom>
          <a:noFill/>
        </p:spPr>
        <p:txBody>
          <a:bodyPr wrap="none" rtlCol="0">
            <a:spAutoFit/>
          </a:bodyPr>
          <a:lstStyle/>
          <a:p>
            <a:r>
              <a:rPr lang="en-US" altLang="zh-CN" sz="8800" dirty="0" smtClean="0"/>
              <a:t>k</a:t>
            </a:r>
            <a:endParaRPr lang="zh-CN" altLang="en-US" sz="8800" dirty="0"/>
          </a:p>
        </p:txBody>
      </p:sp>
      <p:sp>
        <p:nvSpPr>
          <p:cNvPr id="7" name="矩形 6"/>
          <p:cNvSpPr/>
          <p:nvPr/>
        </p:nvSpPr>
        <p:spPr>
          <a:xfrm>
            <a:off x="1724302" y="2322285"/>
            <a:ext cx="872355" cy="1446550"/>
          </a:xfrm>
          <a:prstGeom prst="rect">
            <a:avLst/>
          </a:prstGeom>
          <a:noFill/>
        </p:spPr>
        <p:txBody>
          <a:bodyPr wrap="none" rtlCol="0">
            <a:spAutoFit/>
          </a:bodyPr>
          <a:lstStyle/>
          <a:p>
            <a:r>
              <a:rPr lang="en-US" altLang="zh-CN" sz="8800" dirty="0" smtClean="0"/>
              <a:t>h</a:t>
            </a:r>
            <a:endParaRPr lang="zh-CN" altLang="en-US" sz="8800" dirty="0"/>
          </a:p>
        </p:txBody>
      </p:sp>
      <p:sp>
        <p:nvSpPr>
          <p:cNvPr id="8" name="矩形 7"/>
          <p:cNvSpPr/>
          <p:nvPr/>
        </p:nvSpPr>
        <p:spPr>
          <a:xfrm>
            <a:off x="2484971" y="2322285"/>
            <a:ext cx="955711" cy="1446550"/>
          </a:xfrm>
          <a:prstGeom prst="rect">
            <a:avLst/>
          </a:prstGeom>
          <a:noFill/>
        </p:spPr>
        <p:txBody>
          <a:bodyPr wrap="none" rtlCol="0">
            <a:spAutoFit/>
          </a:bodyPr>
          <a:lstStyle/>
          <a:p>
            <a:r>
              <a:rPr lang="en-US" altLang="zh-CN" sz="8800" dirty="0" smtClean="0"/>
              <a:t>a</a:t>
            </a:r>
            <a:endParaRPr lang="zh-CN" altLang="en-US" sz="8800" dirty="0"/>
          </a:p>
        </p:txBody>
      </p:sp>
      <p:sp>
        <p:nvSpPr>
          <p:cNvPr id="9" name="矩形 8"/>
          <p:cNvSpPr/>
          <p:nvPr/>
        </p:nvSpPr>
        <p:spPr>
          <a:xfrm>
            <a:off x="3269935" y="2322285"/>
            <a:ext cx="872355" cy="1446550"/>
          </a:xfrm>
          <a:prstGeom prst="rect">
            <a:avLst/>
          </a:prstGeom>
          <a:noFill/>
        </p:spPr>
        <p:txBody>
          <a:bodyPr wrap="none" rtlCol="0">
            <a:spAutoFit/>
          </a:bodyPr>
          <a:lstStyle/>
          <a:p>
            <a:r>
              <a:rPr lang="en-US" altLang="zh-CN" sz="8800" dirty="0"/>
              <a:t>n</a:t>
            </a:r>
            <a:endParaRPr lang="zh-CN" altLang="en-US" sz="8800" dirty="0"/>
          </a:p>
        </p:txBody>
      </p:sp>
      <p:sp>
        <p:nvSpPr>
          <p:cNvPr id="11" name="矩形 10"/>
          <p:cNvSpPr/>
          <p:nvPr/>
        </p:nvSpPr>
        <p:spPr>
          <a:xfrm>
            <a:off x="6952005" y="2322285"/>
            <a:ext cx="870751" cy="1446550"/>
          </a:xfrm>
          <a:prstGeom prst="rect">
            <a:avLst/>
          </a:prstGeom>
          <a:noFill/>
        </p:spPr>
        <p:txBody>
          <a:bodyPr wrap="none" rtlCol="0">
            <a:spAutoFit/>
          </a:bodyPr>
          <a:lstStyle/>
          <a:p>
            <a:r>
              <a:rPr lang="en-US" altLang="zh-CN" sz="8800" dirty="0" smtClean="0"/>
              <a:t>u</a:t>
            </a:r>
            <a:endParaRPr lang="zh-CN" altLang="en-US" sz="8800" dirty="0"/>
          </a:p>
        </p:txBody>
      </p:sp>
      <p:sp>
        <p:nvSpPr>
          <p:cNvPr id="12" name="矩形 11"/>
          <p:cNvSpPr/>
          <p:nvPr/>
        </p:nvSpPr>
        <p:spPr>
          <a:xfrm>
            <a:off x="6099860" y="2317759"/>
            <a:ext cx="923651" cy="1446550"/>
          </a:xfrm>
          <a:prstGeom prst="rect">
            <a:avLst/>
          </a:prstGeom>
          <a:noFill/>
        </p:spPr>
        <p:txBody>
          <a:bodyPr wrap="none" rtlCol="0">
            <a:spAutoFit/>
          </a:bodyPr>
          <a:lstStyle/>
          <a:p>
            <a:r>
              <a:rPr lang="en-US" altLang="zh-CN" sz="8800" dirty="0" smtClean="0"/>
              <a:t>o</a:t>
            </a:r>
            <a:endParaRPr lang="zh-CN" altLang="en-US" sz="8800" dirty="0"/>
          </a:p>
        </p:txBody>
      </p:sp>
      <p:sp>
        <p:nvSpPr>
          <p:cNvPr id="13" name="矩形 12"/>
          <p:cNvSpPr/>
          <p:nvPr/>
        </p:nvSpPr>
        <p:spPr>
          <a:xfrm>
            <a:off x="5339928" y="2322285"/>
            <a:ext cx="872355" cy="1446550"/>
          </a:xfrm>
          <a:prstGeom prst="rect">
            <a:avLst/>
          </a:prstGeom>
          <a:noFill/>
        </p:spPr>
        <p:txBody>
          <a:bodyPr wrap="none" rtlCol="0">
            <a:spAutoFit/>
          </a:bodyPr>
          <a:lstStyle/>
          <a:p>
            <a:r>
              <a:rPr lang="en-US" altLang="zh-CN" sz="8800" dirty="0" smtClean="0"/>
              <a:t>Y</a:t>
            </a:r>
            <a:endParaRPr lang="zh-CN" altLang="en-US" sz="8800" dirty="0"/>
          </a:p>
        </p:txBody>
      </p:sp>
      <p:sp>
        <p:nvSpPr>
          <p:cNvPr id="14" name="矩形 13"/>
          <p:cNvSpPr/>
          <p:nvPr/>
        </p:nvSpPr>
        <p:spPr>
          <a:xfrm>
            <a:off x="1248040" y="3822365"/>
            <a:ext cx="1059906" cy="400110"/>
          </a:xfrm>
          <a:prstGeom prst="rect">
            <a:avLst/>
          </a:prstGeom>
        </p:spPr>
        <p:txBody>
          <a:bodyPr wrap="none">
            <a:spAutoFit/>
          </a:bodyPr>
          <a:lstStyle/>
          <a:p>
            <a:r>
              <a:rPr lang="en-US" altLang="zh-CN" sz="2000" dirty="0"/>
              <a:t>Adobe</a:t>
            </a:r>
            <a:endParaRPr lang="zh-CN" altLang="en-US" sz="2000" dirty="0"/>
          </a:p>
        </p:txBody>
      </p:sp>
      <p:grpSp>
        <p:nvGrpSpPr>
          <p:cNvPr id="15" name="[动画大师]_Group 111"/>
          <p:cNvGrpSpPr/>
          <p:nvPr/>
        </p:nvGrpSpPr>
        <p:grpSpPr>
          <a:xfrm>
            <a:off x="1479356" y="3386547"/>
            <a:ext cx="639195" cy="292449"/>
            <a:chOff x="5637006" y="3002637"/>
            <a:chExt cx="639195" cy="292449"/>
          </a:xfrm>
        </p:grpSpPr>
        <p:cxnSp>
          <p:nvCxnSpPr>
            <p:cNvPr id="16" name="[动画大师]_Straight Connector 123"/>
            <p:cNvCxnSpPr/>
            <p:nvPr/>
          </p:nvCxnSpPr>
          <p:spPr>
            <a:xfrm rot="16200000">
              <a:off x="5860992" y="3098062"/>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动画大师]_Straight Connector 126"/>
            <p:cNvCxnSpPr/>
            <p:nvPr/>
          </p:nvCxnSpPr>
          <p:spPr>
            <a:xfrm rot="20520000">
              <a:off x="6085350" y="3295085"/>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动画大师]_Straight Connector 128"/>
            <p:cNvCxnSpPr/>
            <p:nvPr/>
          </p:nvCxnSpPr>
          <p:spPr>
            <a:xfrm rot="3240000">
              <a:off x="5712912"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动画大师]_Straight Connector 131"/>
            <p:cNvCxnSpPr/>
            <p:nvPr/>
          </p:nvCxnSpPr>
          <p:spPr>
            <a:xfrm rot="7560000">
              <a:off x="5994594"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1880000">
              <a:off x="5637006" y="329508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动画大师]_Group 111"/>
          <p:cNvGrpSpPr/>
          <p:nvPr/>
        </p:nvGrpSpPr>
        <p:grpSpPr>
          <a:xfrm rot="19938376">
            <a:off x="6078596" y="2107453"/>
            <a:ext cx="183342" cy="384248"/>
            <a:chOff x="5956417" y="3056523"/>
            <a:chExt cx="292634" cy="613302"/>
          </a:xfrm>
        </p:grpSpPr>
        <p:cxnSp>
          <p:nvCxnSpPr>
            <p:cNvPr id="22" name="[动画大师]_Straight Connector 122"/>
            <p:cNvCxnSpPr/>
            <p:nvPr/>
          </p:nvCxnSpPr>
          <p:spPr>
            <a:xfrm rot="16200000">
              <a:off x="5860992" y="3574400"/>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动画大师]_Straight Connector 126"/>
            <p:cNvCxnSpPr/>
            <p:nvPr/>
          </p:nvCxnSpPr>
          <p:spPr>
            <a:xfrm rot="20520000">
              <a:off x="6050862" y="327054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动画大师]_Straight Connector 129"/>
            <p:cNvCxnSpPr/>
            <p:nvPr/>
          </p:nvCxnSpPr>
          <p:spPr>
            <a:xfrm rot="3240000">
              <a:off x="5989411" y="351542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动画大师]_Straight Connector 131"/>
            <p:cNvCxnSpPr/>
            <p:nvPr/>
          </p:nvCxnSpPr>
          <p:spPr>
            <a:xfrm rot="7560000">
              <a:off x="5958596" y="3151948"/>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动画大师]_Straight Connector 137"/>
            <p:cNvCxnSpPr/>
            <p:nvPr/>
          </p:nvCxnSpPr>
          <p:spPr>
            <a:xfrm rot="11880000">
              <a:off x="6058200" y="3398888"/>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动画大师]_Group 111"/>
          <p:cNvGrpSpPr/>
          <p:nvPr/>
        </p:nvGrpSpPr>
        <p:grpSpPr>
          <a:xfrm rot="18906434">
            <a:off x="3896075" y="2529881"/>
            <a:ext cx="169307" cy="340796"/>
            <a:chOff x="5942694" y="3108948"/>
            <a:chExt cx="275340" cy="554228"/>
          </a:xfrm>
        </p:grpSpPr>
        <p:cxnSp>
          <p:nvCxnSpPr>
            <p:cNvPr id="28" name="[动画大师]_Straight Connector 122"/>
            <p:cNvCxnSpPr/>
            <p:nvPr/>
          </p:nvCxnSpPr>
          <p:spPr>
            <a:xfrm rot="16200000">
              <a:off x="5847269" y="3567751"/>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动画大师]_Straight Connector 126"/>
            <p:cNvCxnSpPr/>
            <p:nvPr/>
          </p:nvCxnSpPr>
          <p:spPr>
            <a:xfrm rot="20520000">
              <a:off x="6009025" y="3295084"/>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动画大师]_Straight Connector 129"/>
            <p:cNvCxnSpPr/>
            <p:nvPr/>
          </p:nvCxnSpPr>
          <p:spPr>
            <a:xfrm rot="3240000">
              <a:off x="5961346" y="3534005"/>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动画大师]_Straight Connector 131"/>
            <p:cNvCxnSpPr/>
            <p:nvPr/>
          </p:nvCxnSpPr>
          <p:spPr>
            <a:xfrm rot="7560000">
              <a:off x="5942202" y="32043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动画大师]_Straight Connector 137"/>
            <p:cNvCxnSpPr/>
            <p:nvPr/>
          </p:nvCxnSpPr>
          <p:spPr>
            <a:xfrm rot="11880000">
              <a:off x="6027183" y="3419997"/>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717329390"/>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14:presetBounceEnd="54000">
                                      <p:stCondLst>
                                        <p:cond delay="0"/>
                                      </p:stCondLst>
                                      <p:childTnLst>
                                        <p:animMotion origin="layout" path="M 6.25E-7 2.59259E-6 C -0.00703 -0.04074 -0.01185 -0.05185 -0.02409 -0.08588 C -0.03151 -0.1088 -0.05326 -0.1375 -0.06758 -0.13773 C -0.08177 -0.1382 -0.10195 -0.11065 -0.10951 -0.08773 C -0.12162 -0.05347 -0.12591 -0.05139 -0.13398 -0.00486 " pathEditMode="relative" rAng="0" ptsTypes="AAAAA" p14:bounceEnd="54000">
                                          <p:cBhvr>
                                            <p:cTn id="6" dur="500" fill="hold"/>
                                            <p:tgtEl>
                                              <p:spTgt spid="4"/>
                                            </p:tgtEl>
                                            <p:attrNameLst>
                                              <p:attrName>ppt_x</p:attrName>
                                              <p:attrName>ppt_y</p:attrName>
                                            </p:attrNameLst>
                                          </p:cBhvr>
                                          <p:rCtr x="-6706" y="-6898"/>
                                        </p:animMotion>
                                      </p:childTnLst>
                                    </p:cTn>
                                  </p:par>
                                  <p:par>
                                    <p:cTn id="7" presetID="44" presetClass="path" presetSubtype="0" accel="50000" fill="hold" grpId="1" nodeType="withEffect" p14:presetBounceEnd="50000">
                                      <p:stCondLst>
                                        <p:cond delay="500"/>
                                      </p:stCondLst>
                                      <p:childTnLst>
                                        <p:animMotion origin="layout" path="M -0.13398 -0.00486 C -0.15026 -0.03287 -0.15078 -0.04584 -0.16615 -0.07338 C -0.17617 -0.09213 -0.20234 -0.11667 -0.22096 -0.1169 C -0.23984 -0.11736 -0.26771 -0.09445 -0.2776 -0.0757 C -0.29323 -0.04769 -0.3 -0.01528 -0.30234 0.02222 " pathEditMode="relative" rAng="0" ptsTypes="AAAAA" p14:bounceEnd="50000">
                                          <p:cBhvr>
                                            <p:cTn id="8" dur="500" fill="hold"/>
                                            <p:tgtEl>
                                              <p:spTgt spid="4"/>
                                            </p:tgtEl>
                                            <p:attrNameLst>
                                              <p:attrName>ppt_x</p:attrName>
                                              <p:attrName>ppt_y</p:attrName>
                                            </p:attrNameLst>
                                          </p:cBhvr>
                                          <p:rCtr x="-8424" y="-4259"/>
                                        </p:animMotion>
                                      </p:childTnLst>
                                    </p:cTn>
                                  </p:par>
                                  <p:par>
                                    <p:cTn id="9" presetID="44" presetClass="path" presetSubtype="0" accel="50000" fill="hold" grpId="2" nodeType="withEffect" p14:presetBounceEnd="54000">
                                      <p:stCondLst>
                                        <p:cond delay="1000"/>
                                      </p:stCondLst>
                                      <p:childTnLst>
                                        <p:animMotion origin="layout" path="M -0.30234 0.02222 C -0.30404 -0.01666 -0.31602 -0.04028 -0.32747 -0.06782 C -0.33555 -0.08657 -0.3556 -0.11365 -0.37031 -0.11319 C -0.38555 -0.11296 -0.40937 -0.08449 -0.41654 -0.06574 C -0.4276 -0.04074 -0.43542 -0.00509 -0.44115 0.03889 C -0.44661 0.08241 -0.4543 0.20996 -0.4526 0.23982 " pathEditMode="relative" rAng="0" ptsTypes="AAAAAA" p14:bounceEnd="54000">
                                          <p:cBhvr>
                                            <p:cTn id="10" dur="500" fill="hold"/>
                                            <p:tgtEl>
                                              <p:spTgt spid="4"/>
                                            </p:tgtEl>
                                            <p:attrNameLst>
                                              <p:attrName>ppt_x</p:attrName>
                                              <p:attrName>ppt_y</p:attrName>
                                            </p:attrNameLst>
                                          </p:cBhvr>
                                          <p:rCtr x="-7526" y="4097"/>
                                        </p:animMotion>
                                      </p:childTnLst>
                                    </p:cTn>
                                  </p:par>
                                  <p:par>
                                    <p:cTn id="11" presetID="10" presetClass="exit" presetSubtype="0" fill="hold" grpId="3" nodeType="withEffect">
                                      <p:stCondLst>
                                        <p:cond delay="1200"/>
                                      </p:stCondLst>
                                      <p:childTnLst>
                                        <p:animEffect transition="out" filter="fade">
                                          <p:cBhvr>
                                            <p:cTn id="12" dur="200"/>
                                            <p:tgtEl>
                                              <p:spTgt spid="4"/>
                                            </p:tgtEl>
                                          </p:cBhvr>
                                        </p:animEffect>
                                        <p:set>
                                          <p:cBhvr>
                                            <p:cTn id="13" dur="1" fill="hold">
                                              <p:stCondLst>
                                                <p:cond delay="199"/>
                                              </p:stCondLst>
                                            </p:cTn>
                                            <p:tgtEl>
                                              <p:spTgt spid="4"/>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2"/>
                                            </p:tgtEl>
                                            <p:attrNameLst>
                                              <p:attrName>style.visibility</p:attrName>
                                            </p:attrNameLst>
                                          </p:cBhvr>
                                          <p:to>
                                            <p:strVal val="visible"/>
                                          </p:to>
                                        </p:set>
                                      </p:childTnLst>
                                    </p:cTn>
                                  </p:par>
                                  <p:par>
                                    <p:cTn id="19" presetID="6" presetClass="emph" presetSubtype="0" fill="hold" grpId="1" nodeType="withEffect" p14:presetBounceEnd="100000">
                                      <p:stCondLst>
                                        <p:cond delay="1200"/>
                                      </p:stCondLst>
                                      <p:childTnLst>
                                        <p:animScale p14:bounceEnd="100000">
                                          <p:cBhvr>
                                            <p:cTn id="20" dur="1000" fill="hold"/>
                                            <p:tgtEl>
                                              <p:spTgt spid="2"/>
                                            </p:tgtEl>
                                          </p:cBhvr>
                                          <p:by x="101000" y="101000"/>
                                          <p:from x="98000" y="98000"/>
                                          <p:to x="100000" y="100000"/>
                                        </p:animScale>
                                      </p:childTnLst>
                                    </p:cTn>
                                  </p:par>
                                  <p:par>
                                    <p:cTn id="21" presetID="6" presetClass="emph" presetSubtype="0" fill="hold" grpId="0" nodeType="withEffect" p14:presetBounceEnd="100000">
                                      <p:stCondLst>
                                        <p:cond delay="250"/>
                                      </p:stCondLst>
                                      <p:childTnLst>
                                        <p:animScale p14:bounceEnd="100000">
                                          <p:cBhvr>
                                            <p:cTn id="22" dur="1000" fill="hold"/>
                                            <p:tgtEl>
                                              <p:spTgt spid="13"/>
                                            </p:tgtEl>
                                          </p:cBhvr>
                                          <p:by x="101000" y="101000"/>
                                          <p:from x="98000" y="98000"/>
                                          <p:to x="100000" y="100000"/>
                                        </p:animScale>
                                      </p:childTnLst>
                                    </p:cTn>
                                  </p:par>
                                  <p:par>
                                    <p:cTn id="23" presetID="6" presetClass="emph" presetSubtype="0" fill="hold" grpId="0" nodeType="withEffect" p14:presetBounceEnd="100000">
                                      <p:stCondLst>
                                        <p:cond delay="800"/>
                                      </p:stCondLst>
                                      <p:childTnLst>
                                        <p:animScale p14:bounceEnd="100000">
                                          <p:cBhvr>
                                            <p:cTn id="24" dur="1000" fill="hold"/>
                                            <p:tgtEl>
                                              <p:spTgt spid="9"/>
                                            </p:tgtEl>
                                          </p:cBhvr>
                                          <p:by x="101000" y="101000"/>
                                          <p:from x="98000" y="98000"/>
                                          <p:to x="100000" y="100000"/>
                                        </p:animScale>
                                      </p:childTnLst>
                                    </p:cTn>
                                  </p:par>
                                  <p:par>
                                    <p:cTn id="25" presetID="6" presetClass="entr" presetSubtype="32" fill="hold" nodeType="withEffect">
                                      <p:stCondLst>
                                        <p:cond delay="1030"/>
                                      </p:stCondLst>
                                      <p:childTnLst>
                                        <p:set>
                                          <p:cBhvr additive="base" accumulate="none">
                                            <p:cTn id="26" dur="1" fill="hold">
                                              <p:stCondLst>
                                                <p:cond delay="208"/>
                                              </p:stCondLst>
                                            </p:cTn>
                                            <p:tgtEl>
                                              <p:spTgt spid="15"/>
                                            </p:tgtEl>
                                            <p:attrNameLst>
                                              <p:attrName>style.visibility</p:attrName>
                                            </p:attrNameLst>
                                          </p:cBhvr>
                                          <p:to>
                                            <p:strVal val="visible"/>
                                          </p:to>
                                        </p:set>
                                        <p:animScale>
                                          <p:cBhvr additive="base" accumulate="none">
                                            <p:cTn id="27" dur="42" fill="hold">
                                              <p:stCondLst>
                                                <p:cond delay="208"/>
                                              </p:stCondLst>
                                            </p:cTn>
                                            <p:tgtEl>
                                              <p:spTgt spid="15"/>
                                            </p:tgtEl>
                                          </p:cBhvr>
                                          <p:from x="0" y="0"/>
                                          <p:to x="100000" y="100000"/>
                                        </p:animScale>
                                        <p:set>
                                          <p:cBhvr additive="base" accumulate="none">
                                            <p:cTn id="28" dur="1" fill="hold">
                                              <p:stCondLst>
                                                <p:cond delay="499"/>
                                              </p:stCondLst>
                                            </p:cTn>
                                            <p:tgtEl>
                                              <p:spTgt spid="15"/>
                                            </p:tgtEl>
                                            <p:attrNameLst>
                                              <p:attrName/>
                                            </p:attrNameLst>
                                          </p:cBhvr>
                                          <p:to>
                                            <p:strVal val=""/>
                                          </p:to>
                                        </p:set>
                                      </p:childTnLst>
                                    </p:cTn>
                                  </p:par>
                                  <p:par>
                                    <p:cTn id="29" presetID="6" presetClass="exit" presetSubtype="32" fill="hold" nodeType="withEffect">
                                      <p:stCondLst>
                                        <p:cond delay="1030"/>
                                      </p:stCondLst>
                                      <p:childTnLst>
                                        <p:animEffect transition="out" filter="circle(out)">
                                          <p:cBhvr additive="base" accumulate="none">
                                            <p:cTn id="30" dur="42" fill="hold">
                                              <p:stCondLst>
                                                <p:cond delay="250"/>
                                              </p:stCondLst>
                                            </p:cTn>
                                            <p:tgtEl>
                                              <p:spTgt spid="15"/>
                                            </p:tgtEl>
                                          </p:cBhvr>
                                        </p:animEffect>
                                        <p:set>
                                          <p:cBhvr additive="base" accumulate="none">
                                            <p:cTn id="31" dur="1" fill="hold">
                                              <p:stCondLst>
                                                <p:cond delay="292"/>
                                              </p:stCondLst>
                                            </p:cTn>
                                            <p:tgtEl>
                                              <p:spTgt spid="15"/>
                                            </p:tgtEl>
                                            <p:attrNameLst>
                                              <p:attrName>style.visibility</p:attrName>
                                            </p:attrNameLst>
                                          </p:cBhvr>
                                          <p:to>
                                            <p:strVal val="hidden"/>
                                          </p:to>
                                        </p:set>
                                        <p:set>
                                          <p:cBhvr additive="base" accumulate="none">
                                            <p:cTn id="32" dur="1" fill="hold">
                                              <p:stCondLst>
                                                <p:cond delay="499"/>
                                              </p:stCondLst>
                                            </p:cTn>
                                            <p:tgtEl>
                                              <p:spTgt spid="15"/>
                                            </p:tgtEl>
                                            <p:attrNameLst>
                                              <p:attrName/>
                                            </p:attrNameLst>
                                          </p:cBhvr>
                                          <p:to>
                                            <p:strVal val=""/>
                                          </p:to>
                                        </p:set>
                                      </p:childTnLst>
                                    </p:cTn>
                                  </p:par>
                                  <p:par>
                                    <p:cTn id="33" presetID="6" presetClass="entr" presetSubtype="32" fill="hold" nodeType="withEffect">
                                      <p:stCondLst>
                                        <p:cond delay="10"/>
                                      </p:stCondLst>
                                      <p:childTnLst>
                                        <p:set>
                                          <p:cBhvr additive="base" accumulate="none">
                                            <p:cTn id="34" dur="1" fill="hold">
                                              <p:stCondLst>
                                                <p:cond delay="208"/>
                                              </p:stCondLst>
                                            </p:cTn>
                                            <p:tgtEl>
                                              <p:spTgt spid="21"/>
                                            </p:tgtEl>
                                            <p:attrNameLst>
                                              <p:attrName>style.visibility</p:attrName>
                                            </p:attrNameLst>
                                          </p:cBhvr>
                                          <p:to>
                                            <p:strVal val="visible"/>
                                          </p:to>
                                        </p:set>
                                        <p:animScale>
                                          <p:cBhvr additive="base" accumulate="none">
                                            <p:cTn id="35" dur="42" fill="hold">
                                              <p:stCondLst>
                                                <p:cond delay="208"/>
                                              </p:stCondLst>
                                            </p:cTn>
                                            <p:tgtEl>
                                              <p:spTgt spid="21"/>
                                            </p:tgtEl>
                                          </p:cBhvr>
                                          <p:from x="0" y="0"/>
                                          <p:to x="100000" y="100000"/>
                                        </p:animScale>
                                        <p:set>
                                          <p:cBhvr additive="base" accumulate="none">
                                            <p:cTn id="36" dur="1" fill="hold">
                                              <p:stCondLst>
                                                <p:cond delay="499"/>
                                              </p:stCondLst>
                                            </p:cTn>
                                            <p:tgtEl>
                                              <p:spTgt spid="21"/>
                                            </p:tgtEl>
                                            <p:attrNameLst>
                                              <p:attrName/>
                                            </p:attrNameLst>
                                          </p:cBhvr>
                                          <p:to>
                                            <p:strVal val=""/>
                                          </p:to>
                                        </p:set>
                                      </p:childTnLst>
                                    </p:cTn>
                                  </p:par>
                                  <p:par>
                                    <p:cTn id="37" presetID="6" presetClass="exit" presetSubtype="32" fill="hold" nodeType="withEffect">
                                      <p:stCondLst>
                                        <p:cond delay="10"/>
                                      </p:stCondLst>
                                      <p:childTnLst>
                                        <p:animEffect transition="out" filter="circle(out)">
                                          <p:cBhvr additive="base" accumulate="none">
                                            <p:cTn id="38" dur="42" fill="hold">
                                              <p:stCondLst>
                                                <p:cond delay="250"/>
                                              </p:stCondLst>
                                            </p:cTn>
                                            <p:tgtEl>
                                              <p:spTgt spid="21"/>
                                            </p:tgtEl>
                                          </p:cBhvr>
                                        </p:animEffect>
                                        <p:set>
                                          <p:cBhvr additive="base" accumulate="none">
                                            <p:cTn id="39" dur="1" fill="hold">
                                              <p:stCondLst>
                                                <p:cond delay="292"/>
                                              </p:stCondLst>
                                            </p:cTn>
                                            <p:tgtEl>
                                              <p:spTgt spid="21"/>
                                            </p:tgtEl>
                                            <p:attrNameLst>
                                              <p:attrName>style.visibility</p:attrName>
                                            </p:attrNameLst>
                                          </p:cBhvr>
                                          <p:to>
                                            <p:strVal val="hidden"/>
                                          </p:to>
                                        </p:set>
                                        <p:set>
                                          <p:cBhvr additive="base" accumulate="none">
                                            <p:cTn id="40" dur="1" fill="hold">
                                              <p:stCondLst>
                                                <p:cond delay="499"/>
                                              </p:stCondLst>
                                            </p:cTn>
                                            <p:tgtEl>
                                              <p:spTgt spid="21"/>
                                            </p:tgtEl>
                                            <p:attrNameLst>
                                              <p:attrName/>
                                            </p:attrNameLst>
                                          </p:cBhvr>
                                          <p:to>
                                            <p:strVal val=""/>
                                          </p:to>
                                        </p:set>
                                      </p:childTnLst>
                                    </p:cTn>
                                  </p:par>
                                  <p:par>
                                    <p:cTn id="41" presetID="6" presetClass="entr" presetSubtype="32" fill="hold" nodeType="withEffect">
                                      <p:stCondLst>
                                        <p:cond delay="530"/>
                                      </p:stCondLst>
                                      <p:childTnLst>
                                        <p:set>
                                          <p:cBhvr additive="base" accumulate="none">
                                            <p:cTn id="42" dur="1" fill="hold">
                                              <p:stCondLst>
                                                <p:cond delay="208"/>
                                              </p:stCondLst>
                                            </p:cTn>
                                            <p:tgtEl>
                                              <p:spTgt spid="27"/>
                                            </p:tgtEl>
                                            <p:attrNameLst>
                                              <p:attrName>style.visibility</p:attrName>
                                            </p:attrNameLst>
                                          </p:cBhvr>
                                          <p:to>
                                            <p:strVal val="visible"/>
                                          </p:to>
                                        </p:set>
                                        <p:animScale>
                                          <p:cBhvr additive="base" accumulate="none">
                                            <p:cTn id="43" dur="42" fill="hold">
                                              <p:stCondLst>
                                                <p:cond delay="208"/>
                                              </p:stCondLst>
                                            </p:cTn>
                                            <p:tgtEl>
                                              <p:spTgt spid="27"/>
                                            </p:tgtEl>
                                          </p:cBhvr>
                                          <p:from x="0" y="0"/>
                                          <p:to x="100000" y="100000"/>
                                        </p:animScale>
                                        <p:set>
                                          <p:cBhvr additive="base" accumulate="none">
                                            <p:cTn id="44" dur="1" fill="hold">
                                              <p:stCondLst>
                                                <p:cond delay="499"/>
                                              </p:stCondLst>
                                            </p:cTn>
                                            <p:tgtEl>
                                              <p:spTgt spid="27"/>
                                            </p:tgtEl>
                                            <p:attrNameLst>
                                              <p:attrName/>
                                            </p:attrNameLst>
                                          </p:cBhvr>
                                          <p:to>
                                            <p:strVal val=""/>
                                          </p:to>
                                        </p:set>
                                      </p:childTnLst>
                                    </p:cTn>
                                  </p:par>
                                  <p:par>
                                    <p:cTn id="45" presetID="6" presetClass="exit" presetSubtype="32" fill="hold" nodeType="withEffect">
                                      <p:stCondLst>
                                        <p:cond delay="530"/>
                                      </p:stCondLst>
                                      <p:childTnLst>
                                        <p:animEffect transition="out" filter="circle(out)">
                                          <p:cBhvr additive="base" accumulate="none">
                                            <p:cTn id="46" dur="42" fill="hold">
                                              <p:stCondLst>
                                                <p:cond delay="250"/>
                                              </p:stCondLst>
                                            </p:cTn>
                                            <p:tgtEl>
                                              <p:spTgt spid="27"/>
                                            </p:tgtEl>
                                          </p:cBhvr>
                                        </p:animEffect>
                                        <p:set>
                                          <p:cBhvr additive="base" accumulate="none">
                                            <p:cTn id="47" dur="1" fill="hold">
                                              <p:stCondLst>
                                                <p:cond delay="292"/>
                                              </p:stCondLst>
                                            </p:cTn>
                                            <p:tgtEl>
                                              <p:spTgt spid="27"/>
                                            </p:tgtEl>
                                            <p:attrNameLst>
                                              <p:attrName>style.visibility</p:attrName>
                                            </p:attrNameLst>
                                          </p:cBhvr>
                                          <p:to>
                                            <p:strVal val="hidden"/>
                                          </p:to>
                                        </p:set>
                                        <p:set>
                                          <p:cBhvr additive="base" accumulate="none">
                                            <p:cTn id="48" dur="1" fill="hold">
                                              <p:stCondLst>
                                                <p:cond delay="499"/>
                                              </p:stCondLst>
                                            </p:cTn>
                                            <p:tgtEl>
                                              <p:spTgt spid="27"/>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4" grpId="2" animBg="1"/>
          <p:bldP spid="4" grpId="3" animBg="1"/>
          <p:bldP spid="7" grpId="0"/>
          <p:bldP spid="9" grpId="0"/>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stCondLst>
                                        <p:cond delay="0"/>
                                      </p:stCondLst>
                                      <p:childTnLst>
                                        <p:animMotion origin="layout" path="M 6.25E-7 2.59259E-6 C -0.00703 -0.04074 -0.01185 -0.05185 -0.02409 -0.08588 C -0.03151 -0.1088 -0.05326 -0.1375 -0.06758 -0.13773 C -0.08177 -0.1382 -0.10195 -0.11065 -0.10951 -0.08773 C -0.12162 -0.05347 -0.12591 -0.05139 -0.13398 -0.00486 " pathEditMode="relative" rAng="0" ptsTypes="AAAAA">
                                          <p:cBhvr>
                                            <p:cTn id="6" dur="500" fill="hold"/>
                                            <p:tgtEl>
                                              <p:spTgt spid="4"/>
                                            </p:tgtEl>
                                            <p:attrNameLst>
                                              <p:attrName>ppt_x</p:attrName>
                                              <p:attrName>ppt_y</p:attrName>
                                            </p:attrNameLst>
                                          </p:cBhvr>
                                          <p:rCtr x="-6706" y="-6898"/>
                                        </p:animMotion>
                                      </p:childTnLst>
                                    </p:cTn>
                                  </p:par>
                                  <p:par>
                                    <p:cTn id="7" presetID="44" presetClass="path" presetSubtype="0" accel="50000" fill="hold" grpId="1" nodeType="withEffect">
                                      <p:stCondLst>
                                        <p:cond delay="500"/>
                                      </p:stCondLst>
                                      <p:childTnLst>
                                        <p:animMotion origin="layout" path="M -0.13398 -0.00486 C -0.15026 -0.03287 -0.15078 -0.04584 -0.16615 -0.07338 C -0.17617 -0.09213 -0.20234 -0.11667 -0.22096 -0.1169 C -0.23984 -0.11736 -0.26771 -0.09445 -0.2776 -0.0757 C -0.29323 -0.04769 -0.3 -0.01528 -0.30234 0.02222 " pathEditMode="relative" rAng="0" ptsTypes="AAAAA">
                                          <p:cBhvr>
                                            <p:cTn id="8" dur="500" fill="hold"/>
                                            <p:tgtEl>
                                              <p:spTgt spid="4"/>
                                            </p:tgtEl>
                                            <p:attrNameLst>
                                              <p:attrName>ppt_x</p:attrName>
                                              <p:attrName>ppt_y</p:attrName>
                                            </p:attrNameLst>
                                          </p:cBhvr>
                                          <p:rCtr x="-8424" y="-4259"/>
                                        </p:animMotion>
                                      </p:childTnLst>
                                    </p:cTn>
                                  </p:par>
                                  <p:par>
                                    <p:cTn id="9" presetID="44" presetClass="path" presetSubtype="0" accel="50000" fill="hold" grpId="2" nodeType="withEffect">
                                      <p:stCondLst>
                                        <p:cond delay="1000"/>
                                      </p:stCondLst>
                                      <p:childTnLst>
                                        <p:animMotion origin="layout" path="M -0.30234 0.02222 C -0.30404 -0.01666 -0.31602 -0.04028 -0.32747 -0.06782 C -0.33555 -0.08657 -0.3556 -0.11365 -0.37031 -0.11319 C -0.38555 -0.11296 -0.40937 -0.08449 -0.41654 -0.06574 C -0.4276 -0.04074 -0.43542 -0.00509 -0.44115 0.03889 C -0.44661 0.08241 -0.4543 0.20996 -0.4526 0.23982 " pathEditMode="relative" rAng="0" ptsTypes="AAAAAA">
                                          <p:cBhvr>
                                            <p:cTn id="10" dur="500" fill="hold"/>
                                            <p:tgtEl>
                                              <p:spTgt spid="4"/>
                                            </p:tgtEl>
                                            <p:attrNameLst>
                                              <p:attrName>ppt_x</p:attrName>
                                              <p:attrName>ppt_y</p:attrName>
                                            </p:attrNameLst>
                                          </p:cBhvr>
                                          <p:rCtr x="-7526" y="4097"/>
                                        </p:animMotion>
                                      </p:childTnLst>
                                    </p:cTn>
                                  </p:par>
                                  <p:par>
                                    <p:cTn id="11" presetID="10" presetClass="exit" presetSubtype="0" fill="hold" grpId="3" nodeType="withEffect">
                                      <p:stCondLst>
                                        <p:cond delay="1200"/>
                                      </p:stCondLst>
                                      <p:childTnLst>
                                        <p:animEffect transition="out" filter="fade">
                                          <p:cBhvr>
                                            <p:cTn id="12" dur="200"/>
                                            <p:tgtEl>
                                              <p:spTgt spid="4"/>
                                            </p:tgtEl>
                                          </p:cBhvr>
                                        </p:animEffect>
                                        <p:set>
                                          <p:cBhvr>
                                            <p:cTn id="13" dur="1" fill="hold">
                                              <p:stCondLst>
                                                <p:cond delay="199"/>
                                              </p:stCondLst>
                                            </p:cTn>
                                            <p:tgtEl>
                                              <p:spTgt spid="4"/>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2"/>
                                            </p:tgtEl>
                                            <p:attrNameLst>
                                              <p:attrName>style.visibility</p:attrName>
                                            </p:attrNameLst>
                                          </p:cBhvr>
                                          <p:to>
                                            <p:strVal val="visible"/>
                                          </p:to>
                                        </p:set>
                                      </p:childTnLst>
                                    </p:cTn>
                                  </p:par>
                                  <p:par>
                                    <p:cTn id="19" presetID="6" presetClass="emph" presetSubtype="0" fill="hold" grpId="1" nodeType="withEffect">
                                      <p:stCondLst>
                                        <p:cond delay="1200"/>
                                      </p:stCondLst>
                                      <p:childTnLst>
                                        <p:animScale>
                                          <p:cBhvr>
                                            <p:cTn id="20" dur="1000" fill="hold"/>
                                            <p:tgtEl>
                                              <p:spTgt spid="2"/>
                                            </p:tgtEl>
                                          </p:cBhvr>
                                          <p:by x="101000" y="101000"/>
                                          <p:from x="98000" y="98000"/>
                                          <p:to x="100000" y="100000"/>
                                        </p:animScale>
                                      </p:childTnLst>
                                    </p:cTn>
                                  </p:par>
                                  <p:par>
                                    <p:cTn id="21" presetID="6" presetClass="emph" presetSubtype="0" fill="hold" grpId="0" nodeType="withEffect">
                                      <p:stCondLst>
                                        <p:cond delay="250"/>
                                      </p:stCondLst>
                                      <p:childTnLst>
                                        <p:animScale>
                                          <p:cBhvr>
                                            <p:cTn id="22" dur="1000" fill="hold"/>
                                            <p:tgtEl>
                                              <p:spTgt spid="13"/>
                                            </p:tgtEl>
                                          </p:cBhvr>
                                          <p:by x="101000" y="101000"/>
                                          <p:from x="98000" y="98000"/>
                                          <p:to x="100000" y="100000"/>
                                        </p:animScale>
                                      </p:childTnLst>
                                    </p:cTn>
                                  </p:par>
                                  <p:par>
                                    <p:cTn id="23" presetID="6" presetClass="emph" presetSubtype="0" fill="hold" grpId="0" nodeType="withEffect">
                                      <p:stCondLst>
                                        <p:cond delay="800"/>
                                      </p:stCondLst>
                                      <p:childTnLst>
                                        <p:animScale>
                                          <p:cBhvr>
                                            <p:cTn id="24" dur="1000" fill="hold"/>
                                            <p:tgtEl>
                                              <p:spTgt spid="9"/>
                                            </p:tgtEl>
                                          </p:cBhvr>
                                          <p:by x="101000" y="101000"/>
                                          <p:from x="98000" y="98000"/>
                                          <p:to x="100000" y="100000"/>
                                        </p:animScale>
                                      </p:childTnLst>
                                    </p:cTn>
                                  </p:par>
                                  <p:par>
                                    <p:cTn id="25" presetID="6" presetClass="entr" presetSubtype="32" fill="hold" nodeType="withEffect">
                                      <p:stCondLst>
                                        <p:cond delay="1030"/>
                                      </p:stCondLst>
                                      <p:childTnLst>
                                        <p:set>
                                          <p:cBhvr additive="base" accumulate="none">
                                            <p:cTn id="26" dur="1" fill="hold">
                                              <p:stCondLst>
                                                <p:cond delay="208"/>
                                              </p:stCondLst>
                                            </p:cTn>
                                            <p:tgtEl>
                                              <p:spTgt spid="15"/>
                                            </p:tgtEl>
                                            <p:attrNameLst>
                                              <p:attrName>style.visibility</p:attrName>
                                            </p:attrNameLst>
                                          </p:cBhvr>
                                          <p:to>
                                            <p:strVal val="visible"/>
                                          </p:to>
                                        </p:set>
                                        <p:animScale>
                                          <p:cBhvr additive="base" accumulate="none">
                                            <p:cTn id="27" dur="42" fill="hold">
                                              <p:stCondLst>
                                                <p:cond delay="208"/>
                                              </p:stCondLst>
                                            </p:cTn>
                                            <p:tgtEl>
                                              <p:spTgt spid="15"/>
                                            </p:tgtEl>
                                          </p:cBhvr>
                                          <p:from x="0" y="0"/>
                                          <p:to x="100000" y="100000"/>
                                        </p:animScale>
                                        <p:set>
                                          <p:cBhvr additive="base" accumulate="none">
                                            <p:cTn id="28" dur="1" fill="hold">
                                              <p:stCondLst>
                                                <p:cond delay="499"/>
                                              </p:stCondLst>
                                            </p:cTn>
                                            <p:tgtEl>
                                              <p:spTgt spid="15"/>
                                            </p:tgtEl>
                                            <p:attrNameLst>
                                              <p:attrName/>
                                            </p:attrNameLst>
                                          </p:cBhvr>
                                          <p:to>
                                            <p:strVal val=""/>
                                          </p:to>
                                        </p:set>
                                      </p:childTnLst>
                                    </p:cTn>
                                  </p:par>
                                  <p:par>
                                    <p:cTn id="29" presetID="6" presetClass="exit" presetSubtype="32" fill="hold" nodeType="withEffect">
                                      <p:stCondLst>
                                        <p:cond delay="1030"/>
                                      </p:stCondLst>
                                      <p:childTnLst>
                                        <p:animEffect transition="out" filter="circle(out)">
                                          <p:cBhvr additive="base" accumulate="none">
                                            <p:cTn id="30" dur="42" fill="hold">
                                              <p:stCondLst>
                                                <p:cond delay="250"/>
                                              </p:stCondLst>
                                            </p:cTn>
                                            <p:tgtEl>
                                              <p:spTgt spid="15"/>
                                            </p:tgtEl>
                                          </p:cBhvr>
                                        </p:animEffect>
                                        <p:set>
                                          <p:cBhvr additive="base" accumulate="none">
                                            <p:cTn id="31" dur="1" fill="hold">
                                              <p:stCondLst>
                                                <p:cond delay="292"/>
                                              </p:stCondLst>
                                            </p:cTn>
                                            <p:tgtEl>
                                              <p:spTgt spid="15"/>
                                            </p:tgtEl>
                                            <p:attrNameLst>
                                              <p:attrName>style.visibility</p:attrName>
                                            </p:attrNameLst>
                                          </p:cBhvr>
                                          <p:to>
                                            <p:strVal val="hidden"/>
                                          </p:to>
                                        </p:set>
                                        <p:set>
                                          <p:cBhvr additive="base" accumulate="none">
                                            <p:cTn id="32" dur="1" fill="hold">
                                              <p:stCondLst>
                                                <p:cond delay="499"/>
                                              </p:stCondLst>
                                            </p:cTn>
                                            <p:tgtEl>
                                              <p:spTgt spid="15"/>
                                            </p:tgtEl>
                                            <p:attrNameLst>
                                              <p:attrName/>
                                            </p:attrNameLst>
                                          </p:cBhvr>
                                          <p:to>
                                            <p:strVal val=""/>
                                          </p:to>
                                        </p:set>
                                      </p:childTnLst>
                                    </p:cTn>
                                  </p:par>
                                  <p:par>
                                    <p:cTn id="33" presetID="6" presetClass="entr" presetSubtype="32" fill="hold" nodeType="withEffect">
                                      <p:stCondLst>
                                        <p:cond delay="10"/>
                                      </p:stCondLst>
                                      <p:childTnLst>
                                        <p:set>
                                          <p:cBhvr additive="base" accumulate="none">
                                            <p:cTn id="34" dur="1" fill="hold">
                                              <p:stCondLst>
                                                <p:cond delay="208"/>
                                              </p:stCondLst>
                                            </p:cTn>
                                            <p:tgtEl>
                                              <p:spTgt spid="21"/>
                                            </p:tgtEl>
                                            <p:attrNameLst>
                                              <p:attrName>style.visibility</p:attrName>
                                            </p:attrNameLst>
                                          </p:cBhvr>
                                          <p:to>
                                            <p:strVal val="visible"/>
                                          </p:to>
                                        </p:set>
                                        <p:animScale>
                                          <p:cBhvr additive="base" accumulate="none">
                                            <p:cTn id="35" dur="42" fill="hold">
                                              <p:stCondLst>
                                                <p:cond delay="208"/>
                                              </p:stCondLst>
                                            </p:cTn>
                                            <p:tgtEl>
                                              <p:spTgt spid="21"/>
                                            </p:tgtEl>
                                          </p:cBhvr>
                                          <p:from x="0" y="0"/>
                                          <p:to x="100000" y="100000"/>
                                        </p:animScale>
                                        <p:set>
                                          <p:cBhvr additive="base" accumulate="none">
                                            <p:cTn id="36" dur="1" fill="hold">
                                              <p:stCondLst>
                                                <p:cond delay="499"/>
                                              </p:stCondLst>
                                            </p:cTn>
                                            <p:tgtEl>
                                              <p:spTgt spid="21"/>
                                            </p:tgtEl>
                                            <p:attrNameLst>
                                              <p:attrName/>
                                            </p:attrNameLst>
                                          </p:cBhvr>
                                          <p:to>
                                            <p:strVal val=""/>
                                          </p:to>
                                        </p:set>
                                      </p:childTnLst>
                                    </p:cTn>
                                  </p:par>
                                  <p:par>
                                    <p:cTn id="37" presetID="6" presetClass="exit" presetSubtype="32" fill="hold" nodeType="withEffect">
                                      <p:stCondLst>
                                        <p:cond delay="10"/>
                                      </p:stCondLst>
                                      <p:childTnLst>
                                        <p:animEffect transition="out" filter="circle(out)">
                                          <p:cBhvr additive="base" accumulate="none">
                                            <p:cTn id="38" dur="42" fill="hold">
                                              <p:stCondLst>
                                                <p:cond delay="250"/>
                                              </p:stCondLst>
                                            </p:cTn>
                                            <p:tgtEl>
                                              <p:spTgt spid="21"/>
                                            </p:tgtEl>
                                          </p:cBhvr>
                                        </p:animEffect>
                                        <p:set>
                                          <p:cBhvr additive="base" accumulate="none">
                                            <p:cTn id="39" dur="1" fill="hold">
                                              <p:stCondLst>
                                                <p:cond delay="292"/>
                                              </p:stCondLst>
                                            </p:cTn>
                                            <p:tgtEl>
                                              <p:spTgt spid="21"/>
                                            </p:tgtEl>
                                            <p:attrNameLst>
                                              <p:attrName>style.visibility</p:attrName>
                                            </p:attrNameLst>
                                          </p:cBhvr>
                                          <p:to>
                                            <p:strVal val="hidden"/>
                                          </p:to>
                                        </p:set>
                                        <p:set>
                                          <p:cBhvr additive="base" accumulate="none">
                                            <p:cTn id="40" dur="1" fill="hold">
                                              <p:stCondLst>
                                                <p:cond delay="499"/>
                                              </p:stCondLst>
                                            </p:cTn>
                                            <p:tgtEl>
                                              <p:spTgt spid="21"/>
                                            </p:tgtEl>
                                            <p:attrNameLst>
                                              <p:attrName/>
                                            </p:attrNameLst>
                                          </p:cBhvr>
                                          <p:to>
                                            <p:strVal val=""/>
                                          </p:to>
                                        </p:set>
                                      </p:childTnLst>
                                    </p:cTn>
                                  </p:par>
                                  <p:par>
                                    <p:cTn id="41" presetID="6" presetClass="entr" presetSubtype="32" fill="hold" nodeType="withEffect">
                                      <p:stCondLst>
                                        <p:cond delay="530"/>
                                      </p:stCondLst>
                                      <p:childTnLst>
                                        <p:set>
                                          <p:cBhvr additive="base" accumulate="none">
                                            <p:cTn id="42" dur="1" fill="hold">
                                              <p:stCondLst>
                                                <p:cond delay="208"/>
                                              </p:stCondLst>
                                            </p:cTn>
                                            <p:tgtEl>
                                              <p:spTgt spid="27"/>
                                            </p:tgtEl>
                                            <p:attrNameLst>
                                              <p:attrName>style.visibility</p:attrName>
                                            </p:attrNameLst>
                                          </p:cBhvr>
                                          <p:to>
                                            <p:strVal val="visible"/>
                                          </p:to>
                                        </p:set>
                                        <p:animScale>
                                          <p:cBhvr additive="base" accumulate="none">
                                            <p:cTn id="43" dur="42" fill="hold">
                                              <p:stCondLst>
                                                <p:cond delay="208"/>
                                              </p:stCondLst>
                                            </p:cTn>
                                            <p:tgtEl>
                                              <p:spTgt spid="27"/>
                                            </p:tgtEl>
                                          </p:cBhvr>
                                          <p:from x="0" y="0"/>
                                          <p:to x="100000" y="100000"/>
                                        </p:animScale>
                                        <p:set>
                                          <p:cBhvr additive="base" accumulate="none">
                                            <p:cTn id="44" dur="1" fill="hold">
                                              <p:stCondLst>
                                                <p:cond delay="499"/>
                                              </p:stCondLst>
                                            </p:cTn>
                                            <p:tgtEl>
                                              <p:spTgt spid="27"/>
                                            </p:tgtEl>
                                            <p:attrNameLst>
                                              <p:attrName/>
                                            </p:attrNameLst>
                                          </p:cBhvr>
                                          <p:to>
                                            <p:strVal val=""/>
                                          </p:to>
                                        </p:set>
                                      </p:childTnLst>
                                    </p:cTn>
                                  </p:par>
                                  <p:par>
                                    <p:cTn id="45" presetID="6" presetClass="exit" presetSubtype="32" fill="hold" nodeType="withEffect">
                                      <p:stCondLst>
                                        <p:cond delay="530"/>
                                      </p:stCondLst>
                                      <p:childTnLst>
                                        <p:animEffect transition="out" filter="circle(out)">
                                          <p:cBhvr additive="base" accumulate="none">
                                            <p:cTn id="46" dur="42" fill="hold">
                                              <p:stCondLst>
                                                <p:cond delay="250"/>
                                              </p:stCondLst>
                                            </p:cTn>
                                            <p:tgtEl>
                                              <p:spTgt spid="27"/>
                                            </p:tgtEl>
                                          </p:cBhvr>
                                        </p:animEffect>
                                        <p:set>
                                          <p:cBhvr additive="base" accumulate="none">
                                            <p:cTn id="47" dur="1" fill="hold">
                                              <p:stCondLst>
                                                <p:cond delay="292"/>
                                              </p:stCondLst>
                                            </p:cTn>
                                            <p:tgtEl>
                                              <p:spTgt spid="27"/>
                                            </p:tgtEl>
                                            <p:attrNameLst>
                                              <p:attrName>style.visibility</p:attrName>
                                            </p:attrNameLst>
                                          </p:cBhvr>
                                          <p:to>
                                            <p:strVal val="hidden"/>
                                          </p:to>
                                        </p:set>
                                        <p:set>
                                          <p:cBhvr additive="base" accumulate="none">
                                            <p:cTn id="48" dur="1" fill="hold">
                                              <p:stCondLst>
                                                <p:cond delay="499"/>
                                              </p:stCondLst>
                                            </p:cTn>
                                            <p:tgtEl>
                                              <p:spTgt spid="27"/>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4" grpId="2" animBg="1"/>
          <p:bldP spid="4" grpId="3" animBg="1"/>
          <p:bldP spid="7" grpId="0"/>
          <p:bldP spid="9" grpId="0"/>
          <p:bldP spid="1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a:off x="12188825" y="-1971675"/>
            <a:ext cx="0" cy="10801350"/>
          </a:xfrm>
          <a:prstGeom prst="line">
            <a:avLst/>
          </a:prstGeom>
          <a:ln>
            <a:solidFill>
              <a:srgbClr val="5EC2AA"/>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473958" y="5117910"/>
            <a:ext cx="2442949" cy="1528550"/>
          </a:xfrm>
          <a:prstGeom prst="rect">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Broadway BT" panose="04040905080B02020502" pitchFamily="82" charset="0"/>
              </a:rPr>
              <a:t>ADOBE</a:t>
            </a:r>
            <a:endParaRPr lang="zh-CN" altLang="en-US" sz="3600" dirty="0">
              <a:latin typeface="Broadway BT" panose="04040905080B02020502" pitchFamily="82" charset="0"/>
            </a:endParaRPr>
          </a:p>
        </p:txBody>
      </p:sp>
      <p:pic>
        <p:nvPicPr>
          <p:cNvPr id="13" name="图片 2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942514" y="1835369"/>
            <a:ext cx="776963" cy="7770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图片 2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33667" y="1783936"/>
            <a:ext cx="1153556" cy="1153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图片 2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01913" y="3878063"/>
            <a:ext cx="509111" cy="509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图片 26"/>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607843" y="3452445"/>
            <a:ext cx="673019" cy="673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图片 2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274115" y="4020716"/>
            <a:ext cx="426257" cy="426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图片 29"/>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25760" y="4714395"/>
            <a:ext cx="211966" cy="211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图片 30"/>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2421878" y="2637856"/>
            <a:ext cx="698063" cy="698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图片 31"/>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891091" y="4216803"/>
            <a:ext cx="372967" cy="37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图片 20"/>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flipH="1">
            <a:off x="2997615" y="4837389"/>
            <a:ext cx="156350" cy="156350"/>
          </a:xfrm>
          <a:prstGeom prst="rect">
            <a:avLst/>
          </a:prstGeom>
        </p:spPr>
      </p:pic>
      <p:pic>
        <p:nvPicPr>
          <p:cNvPr id="22" name="图片 21"/>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640101" y="4887075"/>
            <a:ext cx="122006" cy="122006"/>
          </a:xfrm>
          <a:prstGeom prst="rect">
            <a:avLst/>
          </a:prstGeom>
        </p:spPr>
      </p:pic>
      <p:pic>
        <p:nvPicPr>
          <p:cNvPr id="23" name="图片 22"/>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458671" y="4421561"/>
            <a:ext cx="271824" cy="271824"/>
          </a:xfrm>
          <a:prstGeom prst="rect">
            <a:avLst/>
          </a:prstGeom>
        </p:spPr>
      </p:pic>
      <p:pic>
        <p:nvPicPr>
          <p:cNvPr id="24" name="图片 23"/>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3877279" y="1910999"/>
            <a:ext cx="790433" cy="790433"/>
          </a:xfrm>
          <a:prstGeom prst="rect">
            <a:avLst/>
          </a:prstGeom>
        </p:spPr>
      </p:pic>
      <p:pic>
        <p:nvPicPr>
          <p:cNvPr id="25" name="图片 24"/>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3291728" y="2703679"/>
            <a:ext cx="797254" cy="797254"/>
          </a:xfrm>
          <a:prstGeom prst="rect">
            <a:avLst/>
          </a:prstGeom>
        </p:spPr>
      </p:pic>
      <p:pic>
        <p:nvPicPr>
          <p:cNvPr id="26" name="图片 25"/>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4285397" y="2533992"/>
            <a:ext cx="1219200" cy="1219200"/>
          </a:xfrm>
          <a:prstGeom prst="rect">
            <a:avLst/>
          </a:prstGeom>
        </p:spPr>
      </p:pic>
      <p:pic>
        <p:nvPicPr>
          <p:cNvPr id="27" name="图片 26"/>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a:off x="5220984" y="1756963"/>
            <a:ext cx="786243" cy="786243"/>
          </a:xfrm>
          <a:prstGeom prst="rect">
            <a:avLst/>
          </a:prstGeom>
        </p:spPr>
      </p:pic>
      <p:pic>
        <p:nvPicPr>
          <p:cNvPr id="28" name="图片 27"/>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792501" y="5039475"/>
            <a:ext cx="122006" cy="122006"/>
          </a:xfrm>
          <a:prstGeom prst="rect">
            <a:avLst/>
          </a:prstGeom>
        </p:spPr>
      </p:pic>
      <p:pic>
        <p:nvPicPr>
          <p:cNvPr id="29" name="图片 28"/>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272818" y="4895659"/>
            <a:ext cx="122006" cy="122006"/>
          </a:xfrm>
          <a:prstGeom prst="rect">
            <a:avLst/>
          </a:prstGeom>
        </p:spPr>
      </p:pic>
      <p:pic>
        <p:nvPicPr>
          <p:cNvPr id="30" name="图片 2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840503" y="4956662"/>
            <a:ext cx="122006" cy="122006"/>
          </a:xfrm>
          <a:prstGeom prst="rect">
            <a:avLst/>
          </a:prstGeom>
        </p:spPr>
      </p:pic>
      <p:pic>
        <p:nvPicPr>
          <p:cNvPr id="31" name="图片 27"/>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322379" y="4882808"/>
            <a:ext cx="1523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图片 27"/>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483159" y="4856681"/>
            <a:ext cx="1523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图片 27"/>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117252" y="4950683"/>
            <a:ext cx="152387"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图片 33"/>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1843415" y="4698469"/>
            <a:ext cx="187801" cy="187801"/>
          </a:xfrm>
          <a:prstGeom prst="rect">
            <a:avLst/>
          </a:prstGeom>
        </p:spPr>
      </p:pic>
      <p:pic>
        <p:nvPicPr>
          <p:cNvPr id="35" name="图片 34"/>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2786929" y="4554726"/>
            <a:ext cx="265661" cy="265661"/>
          </a:xfrm>
          <a:prstGeom prst="rect">
            <a:avLst/>
          </a:prstGeom>
        </p:spPr>
      </p:pic>
      <p:pic>
        <p:nvPicPr>
          <p:cNvPr id="36" name="图片 35"/>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1620958" y="4693385"/>
            <a:ext cx="152400" cy="152400"/>
          </a:xfrm>
          <a:prstGeom prst="rect">
            <a:avLst/>
          </a:prstGeom>
        </p:spPr>
      </p:pic>
      <p:pic>
        <p:nvPicPr>
          <p:cNvPr id="37" name="图片 23"/>
          <p:cNvPicPr>
            <a:picLocks noChangeAspect="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1798327" y="4364747"/>
            <a:ext cx="242900" cy="2429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图片 37"/>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577002" y="3291719"/>
            <a:ext cx="472638" cy="472638"/>
          </a:xfrm>
          <a:prstGeom prst="rect">
            <a:avLst/>
          </a:prstGeom>
        </p:spPr>
      </p:pic>
      <p:pic>
        <p:nvPicPr>
          <p:cNvPr id="50" name="图片 49"/>
          <p:cNvPicPr>
            <a:picLocks noChangeAspect="1"/>
          </p:cNvPicPr>
          <p:nvPr/>
        </p:nvPicPr>
        <p:blipFill>
          <a:blip r:embed="rId23" cstate="print">
            <a:extLst>
              <a:ext uri="{28A0092B-C50C-407E-A947-70E740481C1C}">
                <a14:useLocalDpi xmlns:a14="http://schemas.microsoft.com/office/drawing/2010/main" xmlns="" val="0"/>
              </a:ext>
            </a:extLst>
          </a:blip>
          <a:stretch>
            <a:fillRect/>
          </a:stretch>
        </p:blipFill>
        <p:spPr>
          <a:xfrm>
            <a:off x="554902" y="2505626"/>
            <a:ext cx="365742" cy="365742"/>
          </a:xfrm>
          <a:prstGeom prst="rect">
            <a:avLst/>
          </a:prstGeom>
        </p:spPr>
      </p:pic>
      <p:pic>
        <p:nvPicPr>
          <p:cNvPr id="51" name="图片 5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15445" y="1588378"/>
            <a:ext cx="472638" cy="472638"/>
          </a:xfrm>
          <a:prstGeom prst="rect">
            <a:avLst/>
          </a:prstGeom>
        </p:spPr>
      </p:pic>
      <p:pic>
        <p:nvPicPr>
          <p:cNvPr id="52" name="图片 51"/>
          <p:cNvPicPr>
            <a:picLocks noChangeAspect="1"/>
          </p:cNvPicPr>
          <p:nvPr/>
        </p:nvPicPr>
        <p:blipFill>
          <a:blip r:embed="rId24" cstate="print">
            <a:extLst>
              <a:ext uri="{28A0092B-C50C-407E-A947-70E740481C1C}">
                <a14:useLocalDpi xmlns:a14="http://schemas.microsoft.com/office/drawing/2010/main" xmlns="" val="0"/>
              </a:ext>
            </a:extLst>
          </a:blip>
          <a:stretch>
            <a:fillRect/>
          </a:stretch>
        </p:blipFill>
        <p:spPr>
          <a:xfrm>
            <a:off x="2221463" y="3450005"/>
            <a:ext cx="408791" cy="408791"/>
          </a:xfrm>
          <a:prstGeom prst="rect">
            <a:avLst/>
          </a:prstGeom>
        </p:spPr>
      </p:pic>
      <p:pic>
        <p:nvPicPr>
          <p:cNvPr id="53" name="图片 52"/>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2444222" y="4711224"/>
            <a:ext cx="200875" cy="200875"/>
          </a:xfrm>
          <a:prstGeom prst="rect">
            <a:avLst/>
          </a:prstGeom>
        </p:spPr>
      </p:pic>
      <p:pic>
        <p:nvPicPr>
          <p:cNvPr id="54" name="图片 53"/>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a:off x="2539459" y="4134776"/>
            <a:ext cx="341202" cy="341202"/>
          </a:xfrm>
          <a:prstGeom prst="rect">
            <a:avLst/>
          </a:prstGeom>
        </p:spPr>
      </p:pic>
      <p:pic>
        <p:nvPicPr>
          <p:cNvPr id="55" name="图片 54"/>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2088193" y="4352263"/>
            <a:ext cx="341202" cy="341202"/>
          </a:xfrm>
          <a:prstGeom prst="rect">
            <a:avLst/>
          </a:prstGeom>
        </p:spPr>
      </p:pic>
      <p:pic>
        <p:nvPicPr>
          <p:cNvPr id="56" name="图片 55"/>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a:off x="3507747" y="4342692"/>
            <a:ext cx="472638" cy="472638"/>
          </a:xfrm>
          <a:prstGeom prst="rect">
            <a:avLst/>
          </a:prstGeom>
        </p:spPr>
      </p:pic>
      <p:pic>
        <p:nvPicPr>
          <p:cNvPr id="57" name="图片 56"/>
          <p:cNvPicPr>
            <a:picLocks noChangeAspect="1"/>
          </p:cNvPicPr>
          <p:nvPr/>
        </p:nvPicPr>
        <p:blipFill>
          <a:blip r:embed="rId29" cstate="print">
            <a:extLst>
              <a:ext uri="{28A0092B-C50C-407E-A947-70E740481C1C}">
                <a14:useLocalDpi xmlns:a14="http://schemas.microsoft.com/office/drawing/2010/main" xmlns="" val="0"/>
              </a:ext>
            </a:extLst>
          </a:blip>
          <a:stretch>
            <a:fillRect/>
          </a:stretch>
        </p:blipFill>
        <p:spPr>
          <a:xfrm>
            <a:off x="3215160" y="4503466"/>
            <a:ext cx="309267" cy="309267"/>
          </a:xfrm>
          <a:prstGeom prst="rect">
            <a:avLst/>
          </a:prstGeom>
        </p:spPr>
      </p:pic>
      <p:pic>
        <p:nvPicPr>
          <p:cNvPr id="58" name="图片 57"/>
          <p:cNvPicPr>
            <a:picLocks noChangeAspect="1"/>
          </p:cNvPicPr>
          <p:nvPr/>
        </p:nvPicPr>
        <p:blipFill>
          <a:blip r:embed="rId30">
            <a:extLst>
              <a:ext uri="{28A0092B-C50C-407E-A947-70E740481C1C}">
                <a14:useLocalDpi xmlns:a14="http://schemas.microsoft.com/office/drawing/2010/main" xmlns="" val="0"/>
              </a:ext>
            </a:extLst>
          </a:blip>
          <a:stretch>
            <a:fillRect/>
          </a:stretch>
        </p:blipFill>
        <p:spPr>
          <a:xfrm>
            <a:off x="1296376" y="3823914"/>
            <a:ext cx="665504" cy="665504"/>
          </a:xfrm>
          <a:prstGeom prst="rect">
            <a:avLst/>
          </a:prstGeom>
        </p:spPr>
      </p:pic>
      <p:pic>
        <p:nvPicPr>
          <p:cNvPr id="59" name="图片 58"/>
          <p:cNvPicPr>
            <a:picLocks noChangeAspect="1"/>
          </p:cNvPicPr>
          <p:nvPr/>
        </p:nvPicPr>
        <p:blipFill>
          <a:blip r:embed="rId31">
            <a:extLst>
              <a:ext uri="{28A0092B-C50C-407E-A947-70E740481C1C}">
                <a14:useLocalDpi xmlns:a14="http://schemas.microsoft.com/office/drawing/2010/main" xmlns="" val="0"/>
              </a:ext>
            </a:extLst>
          </a:blip>
          <a:stretch>
            <a:fillRect/>
          </a:stretch>
        </p:blipFill>
        <p:spPr>
          <a:xfrm>
            <a:off x="3606991" y="3491726"/>
            <a:ext cx="665504" cy="665504"/>
          </a:xfrm>
          <a:prstGeom prst="rect">
            <a:avLst/>
          </a:prstGeom>
        </p:spPr>
      </p:pic>
      <p:pic>
        <p:nvPicPr>
          <p:cNvPr id="60" name="图片 59"/>
          <p:cNvPicPr>
            <a:picLocks noChangeAspect="1"/>
          </p:cNvPicPr>
          <p:nvPr/>
        </p:nvPicPr>
        <p:blipFill>
          <a:blip r:embed="rId32" cstate="print">
            <a:extLst>
              <a:ext uri="{28A0092B-C50C-407E-A947-70E740481C1C}">
                <a14:useLocalDpi xmlns:a14="http://schemas.microsoft.com/office/drawing/2010/main" xmlns="" val="0"/>
              </a:ext>
            </a:extLst>
          </a:blip>
          <a:stretch>
            <a:fillRect/>
          </a:stretch>
        </p:blipFill>
        <p:spPr>
          <a:xfrm>
            <a:off x="1046547" y="3455521"/>
            <a:ext cx="472638" cy="472638"/>
          </a:xfrm>
          <a:prstGeom prst="rect">
            <a:avLst/>
          </a:prstGeom>
        </p:spPr>
      </p:pic>
      <p:pic>
        <p:nvPicPr>
          <p:cNvPr id="61" name="图片 60"/>
          <p:cNvPicPr>
            <a:picLocks noChangeAspect="1"/>
          </p:cNvPicPr>
          <p:nvPr/>
        </p:nvPicPr>
        <p:blipFill>
          <a:blip r:embed="rId33" cstate="print">
            <a:extLst>
              <a:ext uri="{28A0092B-C50C-407E-A947-70E740481C1C}">
                <a14:useLocalDpi xmlns:a14="http://schemas.microsoft.com/office/drawing/2010/main" xmlns="" val="0"/>
              </a:ext>
            </a:extLst>
          </a:blip>
          <a:stretch>
            <a:fillRect/>
          </a:stretch>
        </p:blipFill>
        <p:spPr>
          <a:xfrm>
            <a:off x="156519" y="2939762"/>
            <a:ext cx="455035" cy="455035"/>
          </a:xfrm>
          <a:prstGeom prst="rect">
            <a:avLst/>
          </a:prstGeom>
        </p:spPr>
      </p:pic>
      <p:pic>
        <p:nvPicPr>
          <p:cNvPr id="62" name="图片 61"/>
          <p:cNvPicPr>
            <a:picLocks noChangeAspect="1"/>
          </p:cNvPicPr>
          <p:nvPr/>
        </p:nvPicPr>
        <p:blipFill>
          <a:blip r:embed="rId34" cstate="print">
            <a:extLst>
              <a:ext uri="{28A0092B-C50C-407E-A947-70E740481C1C}">
                <a14:useLocalDpi xmlns:a14="http://schemas.microsoft.com/office/drawing/2010/main" xmlns="" val="0"/>
              </a:ext>
            </a:extLst>
          </a:blip>
          <a:stretch>
            <a:fillRect/>
          </a:stretch>
        </p:blipFill>
        <p:spPr>
          <a:xfrm>
            <a:off x="1785827" y="3416921"/>
            <a:ext cx="472638" cy="472638"/>
          </a:xfrm>
          <a:prstGeom prst="rect">
            <a:avLst/>
          </a:prstGeom>
        </p:spPr>
      </p:pic>
      <p:pic>
        <p:nvPicPr>
          <p:cNvPr id="63" name="图片 62"/>
          <p:cNvPicPr>
            <a:picLocks noChangeAspect="1"/>
          </p:cNvPicPr>
          <p:nvPr/>
        </p:nvPicPr>
        <p:blipFill>
          <a:blip r:embed="rId35" cstate="print">
            <a:extLst>
              <a:ext uri="{28A0092B-C50C-407E-A947-70E740481C1C}">
                <a14:useLocalDpi xmlns:a14="http://schemas.microsoft.com/office/drawing/2010/main" xmlns="" val="0"/>
              </a:ext>
            </a:extLst>
          </a:blip>
          <a:stretch>
            <a:fillRect/>
          </a:stretch>
        </p:blipFill>
        <p:spPr>
          <a:xfrm>
            <a:off x="1798327" y="2939762"/>
            <a:ext cx="455035" cy="455035"/>
          </a:xfrm>
          <a:prstGeom prst="rect">
            <a:avLst/>
          </a:prstGeom>
        </p:spPr>
      </p:pic>
      <p:pic>
        <p:nvPicPr>
          <p:cNvPr id="64" name="图片 63"/>
          <p:cNvPicPr>
            <a:picLocks noChangeAspect="1"/>
          </p:cNvPicPr>
          <p:nvPr/>
        </p:nvPicPr>
        <p:blipFill>
          <a:blip r:embed="rId36">
            <a:extLst>
              <a:ext uri="{28A0092B-C50C-407E-A947-70E740481C1C}">
                <a14:useLocalDpi xmlns:a14="http://schemas.microsoft.com/office/drawing/2010/main" xmlns="" val="0"/>
              </a:ext>
            </a:extLst>
          </a:blip>
          <a:stretch>
            <a:fillRect/>
          </a:stretch>
        </p:blipFill>
        <p:spPr>
          <a:xfrm>
            <a:off x="939668" y="2593749"/>
            <a:ext cx="716118" cy="716118"/>
          </a:xfrm>
          <a:prstGeom prst="rect">
            <a:avLst/>
          </a:prstGeom>
        </p:spPr>
      </p:pic>
      <p:pic>
        <p:nvPicPr>
          <p:cNvPr id="65" name="图片 64"/>
          <p:cNvPicPr>
            <a:picLocks noChangeAspect="1"/>
          </p:cNvPicPr>
          <p:nvPr/>
        </p:nvPicPr>
        <p:blipFill>
          <a:blip r:embed="rId37">
            <a:extLst>
              <a:ext uri="{28A0092B-C50C-407E-A947-70E740481C1C}">
                <a14:useLocalDpi xmlns:a14="http://schemas.microsoft.com/office/drawing/2010/main" xmlns="" val="0"/>
              </a:ext>
            </a:extLst>
          </a:blip>
          <a:stretch>
            <a:fillRect/>
          </a:stretch>
        </p:blipFill>
        <p:spPr>
          <a:xfrm>
            <a:off x="1490860" y="1588378"/>
            <a:ext cx="1219200" cy="1219200"/>
          </a:xfrm>
          <a:prstGeom prst="rect">
            <a:avLst/>
          </a:prstGeom>
        </p:spPr>
      </p:pic>
      <p:pic>
        <p:nvPicPr>
          <p:cNvPr id="70" name="图片 69"/>
          <p:cNvPicPr>
            <a:picLocks noChangeAspect="1"/>
          </p:cNvPicPr>
          <p:nvPr/>
        </p:nvPicPr>
        <p:blipFill>
          <a:blip r:embed="rId38">
            <a:extLst>
              <a:ext uri="{28A0092B-C50C-407E-A947-70E740481C1C}">
                <a14:useLocalDpi xmlns:a14="http://schemas.microsoft.com/office/drawing/2010/main" xmlns="" val="0"/>
              </a:ext>
            </a:extLst>
          </a:blip>
          <a:stretch>
            <a:fillRect/>
          </a:stretch>
        </p:blipFill>
        <p:spPr>
          <a:xfrm>
            <a:off x="457693" y="1783936"/>
            <a:ext cx="618282" cy="618282"/>
          </a:xfrm>
          <a:prstGeom prst="rect">
            <a:avLst/>
          </a:prstGeom>
        </p:spPr>
      </p:pic>
      <p:sp>
        <p:nvSpPr>
          <p:cNvPr id="71" name="矩形 70"/>
          <p:cNvSpPr/>
          <p:nvPr/>
        </p:nvSpPr>
        <p:spPr>
          <a:xfrm>
            <a:off x="6788089" y="3616792"/>
            <a:ext cx="3323798" cy="923330"/>
          </a:xfrm>
          <a:prstGeom prst="rect">
            <a:avLst/>
          </a:prstGeom>
        </p:spPr>
        <p:txBody>
          <a:bodyPr wrap="square">
            <a:spAutoFit/>
          </a:bodyPr>
          <a:lstStyle/>
          <a:p>
            <a:r>
              <a:rPr lang="en-US" altLang="zh-CN" dirty="0" smtClean="0">
                <a:latin typeface="华文细黑" panose="02010600040101010101" pitchFamily="2" charset="-122"/>
                <a:ea typeface="华文细黑" panose="02010600040101010101" pitchFamily="2" charset="-122"/>
              </a:rPr>
              <a:t>Presentation, resume, report, solo, profile, essay…Adobe</a:t>
            </a:r>
            <a:r>
              <a:rPr lang="zh-CN" altLang="en-US" dirty="0" smtClean="0">
                <a:latin typeface="华文细黑" panose="02010600040101010101" pitchFamily="2" charset="-122"/>
                <a:ea typeface="华文细黑" panose="02010600040101010101" pitchFamily="2" charset="-122"/>
              </a:rPr>
              <a:t>系列让你与众不同，尽显逼格！</a:t>
            </a:r>
            <a:endParaRPr lang="en-US" altLang="zh-CN" dirty="0">
              <a:latin typeface="华文细黑" panose="02010600040101010101" pitchFamily="2" charset="-122"/>
              <a:ea typeface="华文细黑" panose="02010600040101010101" pitchFamily="2" charset="-122"/>
            </a:endParaRPr>
          </a:p>
        </p:txBody>
      </p:sp>
      <p:sp>
        <p:nvSpPr>
          <p:cNvPr id="72" name="文本框 71"/>
          <p:cNvSpPr txBox="1"/>
          <p:nvPr/>
        </p:nvSpPr>
        <p:spPr>
          <a:xfrm>
            <a:off x="6360023" y="2412960"/>
            <a:ext cx="4225387" cy="1092607"/>
          </a:xfrm>
          <a:prstGeom prst="rect">
            <a:avLst/>
          </a:prstGeom>
          <a:noFill/>
        </p:spPr>
        <p:txBody>
          <a:bodyPr wrap="none" rtlCol="0">
            <a:spAutoFit/>
          </a:bodyPr>
          <a:lstStyle/>
          <a:p>
            <a:pPr>
              <a:lnSpc>
                <a:spcPts val="3900"/>
              </a:lnSpc>
            </a:pPr>
            <a:r>
              <a:rPr lang="en-US" altLang="zh-CN" sz="4000" b="1" dirty="0" err="1" smtClean="0">
                <a:solidFill>
                  <a:srgbClr val="5EC2AA"/>
                </a:solidFill>
                <a:latin typeface="Broadway BT" panose="04040905080B02020502" pitchFamily="82" charset="0"/>
              </a:rPr>
              <a:t>Wanna</a:t>
            </a:r>
            <a:r>
              <a:rPr lang="en-US" altLang="zh-CN" sz="4000" b="1" dirty="0" smtClean="0">
                <a:solidFill>
                  <a:srgbClr val="5EC2AA"/>
                </a:solidFill>
                <a:latin typeface="Broadway BT" panose="04040905080B02020502" pitchFamily="82" charset="0"/>
              </a:rPr>
              <a:t> make </a:t>
            </a:r>
          </a:p>
          <a:p>
            <a:pPr>
              <a:lnSpc>
                <a:spcPts val="3900"/>
              </a:lnSpc>
            </a:pPr>
            <a:r>
              <a:rPr lang="en-US" altLang="zh-CN" sz="4000" b="1" dirty="0" smtClean="0">
                <a:solidFill>
                  <a:srgbClr val="5EC2AA"/>
                </a:solidFill>
                <a:latin typeface="Broadway BT" panose="04040905080B02020502" pitchFamily="82" charset="0"/>
              </a:rPr>
              <a:t>a difference?</a:t>
            </a:r>
            <a:endParaRPr lang="zh-CN" altLang="en-US" sz="4000" b="1" dirty="0">
              <a:solidFill>
                <a:srgbClr val="5EC2AA"/>
              </a:solidFill>
              <a:latin typeface="Broadway BT" panose="04040905080B02020502" pitchFamily="82" charset="0"/>
            </a:endParaRPr>
          </a:p>
        </p:txBody>
      </p:sp>
      <p:grpSp>
        <p:nvGrpSpPr>
          <p:cNvPr id="40" name="组合 39"/>
          <p:cNvGrpSpPr/>
          <p:nvPr/>
        </p:nvGrpSpPr>
        <p:grpSpPr>
          <a:xfrm>
            <a:off x="2942514" y="5055857"/>
            <a:ext cx="1641873" cy="532263"/>
            <a:chOff x="4771413" y="5211561"/>
            <a:chExt cx="1641873" cy="532263"/>
          </a:xfrm>
        </p:grpSpPr>
        <p:sp>
          <p:nvSpPr>
            <p:cNvPr id="3" name="平行四边形 2"/>
            <p:cNvSpPr/>
            <p:nvPr/>
          </p:nvSpPr>
          <p:spPr>
            <a:xfrm rot="14400000">
              <a:off x="4975241" y="5054612"/>
              <a:ext cx="532263" cy="846161"/>
            </a:xfrm>
            <a:prstGeom prst="parallelogram">
              <a:avLst>
                <a:gd name="adj" fmla="val 68590"/>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4771413" y="5357173"/>
              <a:ext cx="1641873" cy="176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矩形 65"/>
          <p:cNvSpPr/>
          <p:nvPr/>
        </p:nvSpPr>
        <p:spPr>
          <a:xfrm>
            <a:off x="3094914" y="5353869"/>
            <a:ext cx="1641873" cy="176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768087" y="5009081"/>
            <a:ext cx="1641873" cy="532263"/>
            <a:chOff x="4285397" y="5375127"/>
            <a:chExt cx="1641873" cy="532263"/>
          </a:xfrm>
        </p:grpSpPr>
        <p:sp>
          <p:nvSpPr>
            <p:cNvPr id="4" name="平行四边形 3"/>
            <p:cNvSpPr/>
            <p:nvPr/>
          </p:nvSpPr>
          <p:spPr>
            <a:xfrm rot="18000000" flipH="1">
              <a:off x="5227801" y="5218178"/>
              <a:ext cx="532263" cy="846161"/>
            </a:xfrm>
            <a:prstGeom prst="parallelogram">
              <a:avLst>
                <a:gd name="adj" fmla="val 68590"/>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4285397" y="5558937"/>
              <a:ext cx="1641873" cy="1760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10308989" y="1536700"/>
            <a:ext cx="3784600" cy="3784600"/>
            <a:chOff x="10579100" y="1536700"/>
            <a:chExt cx="3784600" cy="3784600"/>
          </a:xfrm>
        </p:grpSpPr>
        <p:sp>
          <p:nvSpPr>
            <p:cNvPr id="42" name="椭圆 41"/>
            <p:cNvSpPr/>
            <p:nvPr/>
          </p:nvSpPr>
          <p:spPr>
            <a:xfrm>
              <a:off x="10579100" y="1536700"/>
              <a:ext cx="3784600" cy="3784600"/>
            </a:xfrm>
            <a:prstGeom prst="ellipse">
              <a:avLst/>
            </a:pr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rot="10800000">
              <a:off x="12868559" y="3013502"/>
              <a:ext cx="1415772" cy="830997"/>
            </a:xfrm>
            <a:prstGeom prst="rect">
              <a:avLst/>
            </a:prstGeom>
          </p:spPr>
          <p:txBody>
            <a:bodyPr wrap="none">
              <a:spAutoFit/>
            </a:bodyPr>
            <a:lstStyle/>
            <a:p>
              <a:r>
                <a:rPr lang="zh-CN" altLang="en-US" sz="4800" dirty="0" smtClean="0"/>
                <a:t>出发</a:t>
              </a:r>
              <a:endParaRPr lang="zh-CN" altLang="en-US" sz="4800" dirty="0"/>
            </a:p>
          </p:txBody>
        </p:sp>
      </p:grpSp>
      <p:sp>
        <p:nvSpPr>
          <p:cNvPr id="75" name="文本框 74"/>
          <p:cNvSpPr txBox="1"/>
          <p:nvPr/>
        </p:nvSpPr>
        <p:spPr>
          <a:xfrm>
            <a:off x="573206" y="341194"/>
            <a:ext cx="4343433" cy="707886"/>
          </a:xfrm>
          <a:prstGeom prst="rect">
            <a:avLst/>
          </a:prstGeom>
          <a:noFill/>
        </p:spPr>
        <p:txBody>
          <a:bodyPr wrap="none" rtlCol="0">
            <a:spAutoFit/>
          </a:bodyPr>
          <a:lstStyle/>
          <a:p>
            <a:r>
              <a:rPr lang="en-US" altLang="zh-CN" sz="4000" dirty="0" smtClean="0">
                <a:latin typeface="Broadway BT" panose="04040905080B02020502" pitchFamily="82" charset="0"/>
              </a:rPr>
              <a:t>ADOBE Family</a:t>
            </a:r>
            <a:endParaRPr lang="zh-CN" altLang="en-US" sz="4000" dirty="0">
              <a:latin typeface="Broadway BT" panose="04040905080B02020502" pitchFamily="82" charset="0"/>
            </a:endParaRPr>
          </a:p>
        </p:txBody>
      </p:sp>
    </p:spTree>
    <p:extLst>
      <p:ext uri="{BB962C8B-B14F-4D97-AF65-F5344CB8AC3E}">
        <p14:creationId xmlns:p14="http://schemas.microsoft.com/office/powerpoint/2010/main" xmlns="" val="2367068108"/>
      </p:ext>
    </p:extLst>
  </p:cSld>
  <p:clrMapOvr>
    <a:masterClrMapping/>
  </p:clrMapOvr>
  <mc:AlternateContent xmlns:mc="http://schemas.openxmlformats.org/markup-compatibility/2006">
    <mc:Choice xmlns:p14="http://schemas.microsoft.com/office/powerpoint/2010/main" xmlns="" Requires="p14">
      <p:transition spd="slow" advClick="0">
        <p14:pan/>
      </p:transition>
    </mc:Choice>
    <mc:Fallback>
      <p:transition spd="slow" advClick="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3000" fill="hold" nodeType="withEffect">
                                      <p:stCondLst>
                                        <p:cond delay="0"/>
                                      </p:stCondLst>
                                      <p:childTnLst>
                                        <p:animRot by="8400000">
                                          <p:cBhvr>
                                            <p:cTn id="6" dur="1000" fill="hold"/>
                                            <p:tgtEl>
                                              <p:spTgt spid="40"/>
                                            </p:tgtEl>
                                            <p:attrNameLst>
                                              <p:attrName>r</p:attrName>
                                            </p:attrNameLst>
                                          </p:cBhvr>
                                        </p:animRot>
                                      </p:childTnLst>
                                    </p:cTn>
                                  </p:par>
                                  <p:par>
                                    <p:cTn id="7" presetID="8" presetClass="emph" presetSubtype="0" decel="13000" fill="hold" nodeType="withEffect">
                                      <p:stCondLst>
                                        <p:cond delay="0"/>
                                      </p:stCondLst>
                                      <p:childTnLst>
                                        <p:animRot by="-8400000">
                                          <p:cBhvr>
                                            <p:cTn id="8" dur="1000" fill="hold"/>
                                            <p:tgtEl>
                                              <p:spTgt spid="41"/>
                                            </p:tgtEl>
                                            <p:attrNameLst>
                                              <p:attrName>r</p:attrName>
                                            </p:attrNameLst>
                                          </p:cBhvr>
                                        </p:animRot>
                                      </p:childTnLst>
                                    </p:cTn>
                                  </p:par>
                                  <p:par>
                                    <p:cTn id="9" presetID="8" presetClass="emph" presetSubtype="0" fill="hold" nodeType="withEffect">
                                      <p:stCondLst>
                                        <p:cond delay="1800"/>
                                      </p:stCondLst>
                                      <p:childTnLst>
                                        <p:animRot by="-5400000">
                                          <p:cBhvr>
                                            <p:cTn id="10" dur="500" fill="hold"/>
                                            <p:tgtEl>
                                              <p:spTgt spid="45"/>
                                            </p:tgtEl>
                                            <p:attrNameLst>
                                              <p:attrName>r</p:attrName>
                                            </p:attrNameLst>
                                          </p:cBhvr>
                                        </p:animRot>
                                      </p:childTnLst>
                                    </p:cTn>
                                  </p:par>
                                  <p:par>
                                    <p:cTn id="11" presetID="47" presetClass="entr" presetSubtype="0" fill="hold" grpId="0" nodeType="withEffect">
                                      <p:stCondLst>
                                        <p:cond delay="180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anim calcmode="lin" valueType="num">
                                          <p:cBhvr>
                                            <p:cTn id="14" dur="500" fill="hold"/>
                                            <p:tgtEl>
                                              <p:spTgt spid="72"/>
                                            </p:tgtEl>
                                            <p:attrNameLst>
                                              <p:attrName>ppt_x</p:attrName>
                                            </p:attrNameLst>
                                          </p:cBhvr>
                                          <p:tavLst>
                                            <p:tav tm="0">
                                              <p:val>
                                                <p:strVal val="#ppt_x"/>
                                              </p:val>
                                            </p:tav>
                                            <p:tav tm="100000">
                                              <p:val>
                                                <p:strVal val="#ppt_x"/>
                                              </p:val>
                                            </p:tav>
                                          </p:tavLst>
                                        </p:anim>
                                        <p:anim calcmode="lin" valueType="num">
                                          <p:cBhvr>
                                            <p:cTn id="15" dur="500" fill="hold"/>
                                            <p:tgtEl>
                                              <p:spTgt spid="7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80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anim calcmode="lin" valueType="num">
                                          <p:cBhvr>
                                            <p:cTn id="19" dur="500" fill="hold"/>
                                            <p:tgtEl>
                                              <p:spTgt spid="71"/>
                                            </p:tgtEl>
                                            <p:attrNameLst>
                                              <p:attrName>ppt_x</p:attrName>
                                            </p:attrNameLst>
                                          </p:cBhvr>
                                          <p:tavLst>
                                            <p:tav tm="0">
                                              <p:val>
                                                <p:strVal val="#ppt_x"/>
                                              </p:val>
                                            </p:tav>
                                            <p:tav tm="100000">
                                              <p:val>
                                                <p:strVal val="#ppt_x"/>
                                              </p:val>
                                            </p:tav>
                                          </p:tavLst>
                                        </p:anim>
                                        <p:anim calcmode="lin" valueType="num">
                                          <p:cBhvr>
                                            <p:cTn id="20" dur="500" fill="hold"/>
                                            <p:tgtEl>
                                              <p:spTgt spid="71"/>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14:presetBounceEnd="50000">
                                      <p:stCondLst>
                                        <p:cond delay="100"/>
                                      </p:stCondLst>
                                      <p:childTnLst>
                                        <p:set>
                                          <p:cBhvr>
                                            <p:cTn id="22" dur="1" fill="hold">
                                              <p:stCondLst>
                                                <p:cond delay="0"/>
                                              </p:stCondLst>
                                            </p:cTn>
                                            <p:tgtEl>
                                              <p:spTgt spid="73"/>
                                            </p:tgtEl>
                                            <p:attrNameLst>
                                              <p:attrName>style.visibility</p:attrName>
                                            </p:attrNameLst>
                                          </p:cBhvr>
                                          <p:to>
                                            <p:strVal val="visible"/>
                                          </p:to>
                                        </p:set>
                                        <p:animEffect transition="in" filter="fade">
                                          <p:cBhvr additive="base" accumulate="none">
                                            <p:cTn id="23" dur="1005" fill="hold">
                                              <p:stCondLst>
                                                <p:cond delay="0"/>
                                              </p:stCondLst>
                                            </p:cTn>
                                            <p:tgtEl>
                                              <p:spTgt spid="73"/>
                                            </p:tgtEl>
                                          </p:cBhvr>
                                        </p:animEffect>
                                      </p:childTnLst>
                                    </p:cTn>
                                  </p:par>
                                  <p:par>
                                    <p:cTn id="24" presetID="6" presetClass="emph" presetSubtype="0" fill="hold" nodeType="withEffect" p14:presetBounceEnd="100000">
                                      <p:stCondLst>
                                        <p:cond delay="100"/>
                                      </p:stCondLst>
                                      <p:childTnLst>
                                        <p:animScale p14:bounceEnd="100000">
                                          <p:cBhvr>
                                            <p:cTn id="25" dur="2010" fill="hold"/>
                                            <p:tgtEl>
                                              <p:spTgt spid="73"/>
                                            </p:tgtEl>
                                          </p:cBhvr>
                                          <p:by x="101000" y="101000"/>
                                          <p:from x="98000" y="98000"/>
                                          <p:to x="100000" y="100000"/>
                                        </p:animScale>
                                      </p:childTnLst>
                                    </p:cTn>
                                  </p:par>
                                  <p:par>
                                    <p:cTn id="26" presetID="8" presetClass="emph" presetSubtype="0" fill="hold" nodeType="withEffect">
                                      <p:stCondLst>
                                        <p:cond delay="1800"/>
                                      </p:stCondLst>
                                      <p:childTnLst>
                                        <p:animRot by="-10800000">
                                          <p:cBhvr>
                                            <p:cTn id="27" dur="500" fill="hold"/>
                                            <p:tgtEl>
                                              <p:spTgt spid="73"/>
                                            </p:tgtEl>
                                            <p:attrNameLst>
                                              <p:attrName>r</p:attrName>
                                            </p:attrNameLst>
                                          </p:cBhvr>
                                        </p:animRot>
                                      </p:childTnLst>
                                    </p:cTn>
                                  </p:par>
                                  <p:par>
                                    <p:cTn id="28" presetID="10" presetClass="entr" presetSubtype="0" fill="hold" nodeType="withEffect" p14:presetBounceEnd="50000">
                                      <p:stCondLst>
                                        <p:cond delay="1950"/>
                                      </p:stCondLst>
                                      <p:childTnLst>
                                        <p:set>
                                          <p:cBhvr>
                                            <p:cTn id="29" dur="1" fill="hold">
                                              <p:stCondLst>
                                                <p:cond delay="0"/>
                                              </p:stCondLst>
                                            </p:cTn>
                                            <p:tgtEl>
                                              <p:spTgt spid="14"/>
                                            </p:tgtEl>
                                            <p:attrNameLst>
                                              <p:attrName>style.visibility</p:attrName>
                                            </p:attrNameLst>
                                          </p:cBhvr>
                                          <p:to>
                                            <p:strVal val="visible"/>
                                          </p:to>
                                        </p:set>
                                        <p:animEffect transition="in" filter="fade">
                                          <p:cBhvr additive="base" accumulate="none">
                                            <p:cTn id="30" dur="1005" fill="hold">
                                              <p:stCondLst>
                                                <p:cond delay="0"/>
                                              </p:stCondLst>
                                            </p:cTn>
                                            <p:tgtEl>
                                              <p:spTgt spid="14"/>
                                            </p:tgtEl>
                                          </p:cBhvr>
                                        </p:animEffect>
                                      </p:childTnLst>
                                    </p:cTn>
                                  </p:par>
                                  <p:par>
                                    <p:cTn id="31" presetID="6" presetClass="emph" presetSubtype="0" fill="hold" nodeType="withEffect" p14:presetBounceEnd="100000">
                                      <p:stCondLst>
                                        <p:cond delay="1950"/>
                                      </p:stCondLst>
                                      <p:childTnLst>
                                        <p:animScale p14:bounceEnd="100000">
                                          <p:cBhvr>
                                            <p:cTn id="32" dur="2010" fill="hold"/>
                                            <p:tgtEl>
                                              <p:spTgt spid="14"/>
                                            </p:tgtEl>
                                          </p:cBhvr>
                                          <p:by x="101000" y="101000"/>
                                          <p:from x="98000" y="98000"/>
                                          <p:to x="100000" y="100000"/>
                                        </p:animScale>
                                      </p:childTnLst>
                                    </p:cTn>
                                  </p:par>
                                  <p:par>
                                    <p:cTn id="33" presetID="10" presetClass="entr" presetSubtype="0" fill="hold" nodeType="withEffect" p14:presetBounceEnd="50000">
                                      <p:stCondLst>
                                        <p:cond delay="2400"/>
                                      </p:stCondLst>
                                      <p:childTnLst>
                                        <p:set>
                                          <p:cBhvr>
                                            <p:cTn id="34" dur="1" fill="hold">
                                              <p:stCondLst>
                                                <p:cond delay="0"/>
                                              </p:stCondLst>
                                            </p:cTn>
                                            <p:tgtEl>
                                              <p:spTgt spid="70"/>
                                            </p:tgtEl>
                                            <p:attrNameLst>
                                              <p:attrName>style.visibility</p:attrName>
                                            </p:attrNameLst>
                                          </p:cBhvr>
                                          <p:to>
                                            <p:strVal val="visible"/>
                                          </p:to>
                                        </p:set>
                                        <p:animEffect transition="in" filter="fade">
                                          <p:cBhvr additive="base" accumulate="none">
                                            <p:cTn id="35" dur="1005" fill="hold">
                                              <p:stCondLst>
                                                <p:cond delay="0"/>
                                              </p:stCondLst>
                                            </p:cTn>
                                            <p:tgtEl>
                                              <p:spTgt spid="70"/>
                                            </p:tgtEl>
                                          </p:cBhvr>
                                        </p:animEffect>
                                      </p:childTnLst>
                                    </p:cTn>
                                  </p:par>
                                  <p:par>
                                    <p:cTn id="36" presetID="6" presetClass="emph" presetSubtype="0" fill="hold" nodeType="withEffect" p14:presetBounceEnd="100000">
                                      <p:stCondLst>
                                        <p:cond delay="2400"/>
                                      </p:stCondLst>
                                      <p:childTnLst>
                                        <p:animScale p14:bounceEnd="100000">
                                          <p:cBhvr>
                                            <p:cTn id="37" dur="2010" fill="hold"/>
                                            <p:tgtEl>
                                              <p:spTgt spid="70"/>
                                            </p:tgtEl>
                                          </p:cBhvr>
                                          <p:by x="101000" y="101000"/>
                                          <p:from x="98000" y="98000"/>
                                          <p:to x="100000" y="100000"/>
                                        </p:animScale>
                                      </p:childTnLst>
                                    </p:cTn>
                                  </p:par>
                                  <p:par>
                                    <p:cTn id="38" presetID="10" presetClass="entr" presetSubtype="0" fill="hold" nodeType="withEffect" p14:presetBounceEnd="50000">
                                      <p:stCondLst>
                                        <p:cond delay="2250"/>
                                      </p:stCondLst>
                                      <p:childTnLst>
                                        <p:set>
                                          <p:cBhvr>
                                            <p:cTn id="39" dur="1" fill="hold">
                                              <p:stCondLst>
                                                <p:cond delay="0"/>
                                              </p:stCondLst>
                                            </p:cTn>
                                            <p:tgtEl>
                                              <p:spTgt spid="65"/>
                                            </p:tgtEl>
                                            <p:attrNameLst>
                                              <p:attrName>style.visibility</p:attrName>
                                            </p:attrNameLst>
                                          </p:cBhvr>
                                          <p:to>
                                            <p:strVal val="visible"/>
                                          </p:to>
                                        </p:set>
                                        <p:animEffect transition="in" filter="fade">
                                          <p:cBhvr additive="base" accumulate="none">
                                            <p:cTn id="40" dur="1005" fill="hold">
                                              <p:stCondLst>
                                                <p:cond delay="0"/>
                                              </p:stCondLst>
                                            </p:cTn>
                                            <p:tgtEl>
                                              <p:spTgt spid="65"/>
                                            </p:tgtEl>
                                          </p:cBhvr>
                                        </p:animEffect>
                                      </p:childTnLst>
                                    </p:cTn>
                                  </p:par>
                                  <p:par>
                                    <p:cTn id="41" presetID="6" presetClass="emph" presetSubtype="0" fill="hold" nodeType="withEffect" p14:presetBounceEnd="100000">
                                      <p:stCondLst>
                                        <p:cond delay="2250"/>
                                      </p:stCondLst>
                                      <p:childTnLst>
                                        <p:animScale p14:bounceEnd="100000">
                                          <p:cBhvr>
                                            <p:cTn id="42" dur="2010" fill="hold"/>
                                            <p:tgtEl>
                                              <p:spTgt spid="65"/>
                                            </p:tgtEl>
                                          </p:cBhvr>
                                          <p:by x="101000" y="101000"/>
                                          <p:from x="98000" y="98000"/>
                                          <p:to x="100000" y="100000"/>
                                        </p:animScale>
                                      </p:childTnLst>
                                    </p:cTn>
                                  </p:par>
                                  <p:par>
                                    <p:cTn id="43" presetID="10" presetClass="entr" presetSubtype="0" fill="hold" nodeType="withEffect" p14:presetBounceEnd="50000">
                                      <p:stCondLst>
                                        <p:cond delay="1900"/>
                                      </p:stCondLst>
                                      <p:childTnLst>
                                        <p:set>
                                          <p:cBhvr>
                                            <p:cTn id="44" dur="1" fill="hold">
                                              <p:stCondLst>
                                                <p:cond delay="0"/>
                                              </p:stCondLst>
                                            </p:cTn>
                                            <p:tgtEl>
                                              <p:spTgt spid="51"/>
                                            </p:tgtEl>
                                            <p:attrNameLst>
                                              <p:attrName>style.visibility</p:attrName>
                                            </p:attrNameLst>
                                          </p:cBhvr>
                                          <p:to>
                                            <p:strVal val="visible"/>
                                          </p:to>
                                        </p:set>
                                        <p:animEffect transition="in" filter="fade">
                                          <p:cBhvr additive="base" accumulate="none">
                                            <p:cTn id="45" dur="1005" fill="hold">
                                              <p:stCondLst>
                                                <p:cond delay="0"/>
                                              </p:stCondLst>
                                            </p:cTn>
                                            <p:tgtEl>
                                              <p:spTgt spid="51"/>
                                            </p:tgtEl>
                                          </p:cBhvr>
                                        </p:animEffect>
                                      </p:childTnLst>
                                    </p:cTn>
                                  </p:par>
                                  <p:par>
                                    <p:cTn id="46" presetID="6" presetClass="emph" presetSubtype="0" fill="hold" nodeType="withEffect" p14:presetBounceEnd="100000">
                                      <p:stCondLst>
                                        <p:cond delay="1900"/>
                                      </p:stCondLst>
                                      <p:childTnLst>
                                        <p:animScale p14:bounceEnd="100000">
                                          <p:cBhvr>
                                            <p:cTn id="47" dur="2010" fill="hold"/>
                                            <p:tgtEl>
                                              <p:spTgt spid="51"/>
                                            </p:tgtEl>
                                          </p:cBhvr>
                                          <p:by x="101000" y="101000"/>
                                          <p:from x="98000" y="98000"/>
                                          <p:to x="100000" y="100000"/>
                                        </p:animScale>
                                      </p:childTnLst>
                                    </p:cTn>
                                  </p:par>
                                  <p:par>
                                    <p:cTn id="48" presetID="10" presetClass="entr" presetSubtype="0" fill="hold" nodeType="withEffect" p14:presetBounceEnd="50000">
                                      <p:stCondLst>
                                        <p:cond delay="1900"/>
                                      </p:stCondLst>
                                      <p:childTnLst>
                                        <p:set>
                                          <p:cBhvr>
                                            <p:cTn id="49" dur="1" fill="hold">
                                              <p:stCondLst>
                                                <p:cond delay="0"/>
                                              </p:stCondLst>
                                            </p:cTn>
                                            <p:tgtEl>
                                              <p:spTgt spid="24"/>
                                            </p:tgtEl>
                                            <p:attrNameLst>
                                              <p:attrName>style.visibility</p:attrName>
                                            </p:attrNameLst>
                                          </p:cBhvr>
                                          <p:to>
                                            <p:strVal val="visible"/>
                                          </p:to>
                                        </p:set>
                                        <p:animEffect transition="in" filter="fade">
                                          <p:cBhvr additive="base" accumulate="none">
                                            <p:cTn id="50" dur="1005" fill="hold">
                                              <p:stCondLst>
                                                <p:cond delay="0"/>
                                              </p:stCondLst>
                                            </p:cTn>
                                            <p:tgtEl>
                                              <p:spTgt spid="24"/>
                                            </p:tgtEl>
                                          </p:cBhvr>
                                        </p:animEffect>
                                      </p:childTnLst>
                                    </p:cTn>
                                  </p:par>
                                  <p:par>
                                    <p:cTn id="51" presetID="6" presetClass="emph" presetSubtype="0" fill="hold" nodeType="withEffect" p14:presetBounceEnd="100000">
                                      <p:stCondLst>
                                        <p:cond delay="1900"/>
                                      </p:stCondLst>
                                      <p:childTnLst>
                                        <p:animScale p14:bounceEnd="100000">
                                          <p:cBhvr>
                                            <p:cTn id="52" dur="2010" fill="hold"/>
                                            <p:tgtEl>
                                              <p:spTgt spid="24"/>
                                            </p:tgtEl>
                                          </p:cBhvr>
                                          <p:by x="101000" y="101000"/>
                                          <p:from x="98000" y="98000"/>
                                          <p:to x="100000" y="100000"/>
                                        </p:animScale>
                                      </p:childTnLst>
                                    </p:cTn>
                                  </p:par>
                                  <p:par>
                                    <p:cTn id="53" presetID="10" presetClass="entr" presetSubtype="0" fill="hold" nodeType="withEffect" p14:presetBounceEnd="50000">
                                      <p:stCondLst>
                                        <p:cond delay="1860"/>
                                      </p:stCondLst>
                                      <p:childTnLst>
                                        <p:set>
                                          <p:cBhvr>
                                            <p:cTn id="54" dur="1" fill="hold">
                                              <p:stCondLst>
                                                <p:cond delay="0"/>
                                              </p:stCondLst>
                                            </p:cTn>
                                            <p:tgtEl>
                                              <p:spTgt spid="27"/>
                                            </p:tgtEl>
                                            <p:attrNameLst>
                                              <p:attrName>style.visibility</p:attrName>
                                            </p:attrNameLst>
                                          </p:cBhvr>
                                          <p:to>
                                            <p:strVal val="visible"/>
                                          </p:to>
                                        </p:set>
                                        <p:animEffect transition="in" filter="fade">
                                          <p:cBhvr additive="base" accumulate="none">
                                            <p:cTn id="55" dur="1005" fill="hold">
                                              <p:stCondLst>
                                                <p:cond delay="0"/>
                                              </p:stCondLst>
                                            </p:cTn>
                                            <p:tgtEl>
                                              <p:spTgt spid="27"/>
                                            </p:tgtEl>
                                          </p:cBhvr>
                                        </p:animEffect>
                                      </p:childTnLst>
                                    </p:cTn>
                                  </p:par>
                                  <p:par>
                                    <p:cTn id="56" presetID="6" presetClass="emph" presetSubtype="0" fill="hold" nodeType="withEffect" p14:presetBounceEnd="100000">
                                      <p:stCondLst>
                                        <p:cond delay="1860"/>
                                      </p:stCondLst>
                                      <p:childTnLst>
                                        <p:animScale p14:bounceEnd="100000">
                                          <p:cBhvr>
                                            <p:cTn id="57" dur="2010" fill="hold"/>
                                            <p:tgtEl>
                                              <p:spTgt spid="27"/>
                                            </p:tgtEl>
                                          </p:cBhvr>
                                          <p:by x="101000" y="101000"/>
                                          <p:from x="98000" y="98000"/>
                                          <p:to x="100000" y="100000"/>
                                        </p:animScale>
                                      </p:childTnLst>
                                    </p:cTn>
                                  </p:par>
                                  <p:par>
                                    <p:cTn id="58" presetID="10" presetClass="entr" presetSubtype="0" fill="hold" nodeType="withEffect" p14:presetBounceEnd="50000">
                                      <p:stCondLst>
                                        <p:cond delay="1580"/>
                                      </p:stCondLst>
                                      <p:childTnLst>
                                        <p:set>
                                          <p:cBhvr>
                                            <p:cTn id="59" dur="1" fill="hold">
                                              <p:stCondLst>
                                                <p:cond delay="0"/>
                                              </p:stCondLst>
                                            </p:cTn>
                                            <p:tgtEl>
                                              <p:spTgt spid="26"/>
                                            </p:tgtEl>
                                            <p:attrNameLst>
                                              <p:attrName>style.visibility</p:attrName>
                                            </p:attrNameLst>
                                          </p:cBhvr>
                                          <p:to>
                                            <p:strVal val="visible"/>
                                          </p:to>
                                        </p:set>
                                        <p:animEffect transition="in" filter="fade">
                                          <p:cBhvr additive="base" accumulate="none">
                                            <p:cTn id="60" dur="1005" fill="hold">
                                              <p:stCondLst>
                                                <p:cond delay="0"/>
                                              </p:stCondLst>
                                            </p:cTn>
                                            <p:tgtEl>
                                              <p:spTgt spid="26"/>
                                            </p:tgtEl>
                                          </p:cBhvr>
                                        </p:animEffect>
                                      </p:childTnLst>
                                    </p:cTn>
                                  </p:par>
                                  <p:par>
                                    <p:cTn id="61" presetID="6" presetClass="emph" presetSubtype="0" fill="hold" nodeType="withEffect" p14:presetBounceEnd="100000">
                                      <p:stCondLst>
                                        <p:cond delay="1580"/>
                                      </p:stCondLst>
                                      <p:childTnLst>
                                        <p:animScale p14:bounceEnd="100000">
                                          <p:cBhvr>
                                            <p:cTn id="62" dur="2010" fill="hold"/>
                                            <p:tgtEl>
                                              <p:spTgt spid="26"/>
                                            </p:tgtEl>
                                          </p:cBhvr>
                                          <p:by x="101000" y="101000"/>
                                          <p:from x="98000" y="98000"/>
                                          <p:to x="100000" y="100000"/>
                                        </p:animScale>
                                      </p:childTnLst>
                                    </p:cTn>
                                  </p:par>
                                  <p:par>
                                    <p:cTn id="63" presetID="10" presetClass="entr" presetSubtype="0" fill="hold" nodeType="withEffect" p14:presetBounceEnd="50000">
                                      <p:stCondLst>
                                        <p:cond delay="2100"/>
                                      </p:stCondLst>
                                      <p:childTnLst>
                                        <p:set>
                                          <p:cBhvr>
                                            <p:cTn id="64" dur="1" fill="hold">
                                              <p:stCondLst>
                                                <p:cond delay="0"/>
                                              </p:stCondLst>
                                            </p:cTn>
                                            <p:tgtEl>
                                              <p:spTgt spid="13"/>
                                            </p:tgtEl>
                                            <p:attrNameLst>
                                              <p:attrName>style.visibility</p:attrName>
                                            </p:attrNameLst>
                                          </p:cBhvr>
                                          <p:to>
                                            <p:strVal val="visible"/>
                                          </p:to>
                                        </p:set>
                                        <p:animEffect transition="in" filter="fade">
                                          <p:cBhvr additive="base" accumulate="none">
                                            <p:cTn id="65" dur="1005" fill="hold">
                                              <p:stCondLst>
                                                <p:cond delay="0"/>
                                              </p:stCondLst>
                                            </p:cTn>
                                            <p:tgtEl>
                                              <p:spTgt spid="13"/>
                                            </p:tgtEl>
                                          </p:cBhvr>
                                        </p:animEffect>
                                      </p:childTnLst>
                                    </p:cTn>
                                  </p:par>
                                  <p:par>
                                    <p:cTn id="66" presetID="6" presetClass="emph" presetSubtype="0" fill="hold" nodeType="withEffect" p14:presetBounceEnd="100000">
                                      <p:stCondLst>
                                        <p:cond delay="2100"/>
                                      </p:stCondLst>
                                      <p:childTnLst>
                                        <p:animScale p14:bounceEnd="100000">
                                          <p:cBhvr>
                                            <p:cTn id="67" dur="2010" fill="hold"/>
                                            <p:tgtEl>
                                              <p:spTgt spid="13"/>
                                            </p:tgtEl>
                                          </p:cBhvr>
                                          <p:by x="101000" y="101000"/>
                                          <p:from x="98000" y="98000"/>
                                          <p:to x="100000" y="100000"/>
                                        </p:animScale>
                                      </p:childTnLst>
                                    </p:cTn>
                                  </p:par>
                                  <p:par>
                                    <p:cTn id="68" presetID="10" presetClass="entr" presetSubtype="0" fill="hold" nodeType="withEffect" p14:presetBounceEnd="50000">
                                      <p:stCondLst>
                                        <p:cond delay="1280"/>
                                      </p:stCondLst>
                                      <p:childTnLst>
                                        <p:set>
                                          <p:cBhvr>
                                            <p:cTn id="69" dur="1" fill="hold">
                                              <p:stCondLst>
                                                <p:cond delay="0"/>
                                              </p:stCondLst>
                                            </p:cTn>
                                            <p:tgtEl>
                                              <p:spTgt spid="58"/>
                                            </p:tgtEl>
                                            <p:attrNameLst>
                                              <p:attrName>style.visibility</p:attrName>
                                            </p:attrNameLst>
                                          </p:cBhvr>
                                          <p:to>
                                            <p:strVal val="visible"/>
                                          </p:to>
                                        </p:set>
                                        <p:animEffect transition="in" filter="fade">
                                          <p:cBhvr additive="base" accumulate="none">
                                            <p:cTn id="70" dur="1005" fill="hold">
                                              <p:stCondLst>
                                                <p:cond delay="0"/>
                                              </p:stCondLst>
                                            </p:cTn>
                                            <p:tgtEl>
                                              <p:spTgt spid="58"/>
                                            </p:tgtEl>
                                          </p:cBhvr>
                                        </p:animEffect>
                                      </p:childTnLst>
                                    </p:cTn>
                                  </p:par>
                                  <p:par>
                                    <p:cTn id="71" presetID="6" presetClass="emph" presetSubtype="0" fill="hold" nodeType="withEffect" p14:presetBounceEnd="100000">
                                      <p:stCondLst>
                                        <p:cond delay="1280"/>
                                      </p:stCondLst>
                                      <p:childTnLst>
                                        <p:animScale p14:bounceEnd="100000">
                                          <p:cBhvr>
                                            <p:cTn id="72" dur="2010" fill="hold"/>
                                            <p:tgtEl>
                                              <p:spTgt spid="58"/>
                                            </p:tgtEl>
                                          </p:cBhvr>
                                          <p:by x="101000" y="101000"/>
                                          <p:from x="98000" y="98000"/>
                                          <p:to x="100000" y="100000"/>
                                        </p:animScale>
                                      </p:childTnLst>
                                    </p:cTn>
                                  </p:par>
                                  <p:par>
                                    <p:cTn id="73" presetID="10" presetClass="entr" presetSubtype="0" fill="hold" nodeType="withEffect" p14:presetBounceEnd="50000">
                                      <p:stCondLst>
                                        <p:cond delay="1100"/>
                                      </p:stCondLst>
                                      <p:childTnLst>
                                        <p:set>
                                          <p:cBhvr>
                                            <p:cTn id="74" dur="1" fill="hold">
                                              <p:stCondLst>
                                                <p:cond delay="0"/>
                                              </p:stCondLst>
                                            </p:cTn>
                                            <p:tgtEl>
                                              <p:spTgt spid="56"/>
                                            </p:tgtEl>
                                            <p:attrNameLst>
                                              <p:attrName>style.visibility</p:attrName>
                                            </p:attrNameLst>
                                          </p:cBhvr>
                                          <p:to>
                                            <p:strVal val="visible"/>
                                          </p:to>
                                        </p:set>
                                        <p:animEffect transition="in" filter="fade">
                                          <p:cBhvr additive="base" accumulate="none">
                                            <p:cTn id="75" dur="1005" fill="hold">
                                              <p:stCondLst>
                                                <p:cond delay="0"/>
                                              </p:stCondLst>
                                            </p:cTn>
                                            <p:tgtEl>
                                              <p:spTgt spid="56"/>
                                            </p:tgtEl>
                                          </p:cBhvr>
                                        </p:animEffect>
                                      </p:childTnLst>
                                    </p:cTn>
                                  </p:par>
                                  <p:par>
                                    <p:cTn id="76" presetID="6" presetClass="emph" presetSubtype="0" fill="hold" nodeType="withEffect" p14:presetBounceEnd="100000">
                                      <p:stCondLst>
                                        <p:cond delay="1100"/>
                                      </p:stCondLst>
                                      <p:childTnLst>
                                        <p:animScale p14:bounceEnd="100000">
                                          <p:cBhvr>
                                            <p:cTn id="77" dur="2010" fill="hold"/>
                                            <p:tgtEl>
                                              <p:spTgt spid="56"/>
                                            </p:tgtEl>
                                          </p:cBhvr>
                                          <p:by x="101000" y="101000"/>
                                          <p:from x="98000" y="98000"/>
                                          <p:to x="100000" y="100000"/>
                                        </p:animScale>
                                      </p:childTnLst>
                                    </p:cTn>
                                  </p:par>
                                  <p:par>
                                    <p:cTn id="78" presetID="10" presetClass="entr" presetSubtype="0" fill="hold" nodeType="withEffect" p14:presetBounceEnd="50000">
                                      <p:stCondLst>
                                        <p:cond delay="1550"/>
                                      </p:stCondLst>
                                      <p:childTnLst>
                                        <p:set>
                                          <p:cBhvr>
                                            <p:cTn id="79" dur="1" fill="hold">
                                              <p:stCondLst>
                                                <p:cond delay="0"/>
                                              </p:stCondLst>
                                            </p:cTn>
                                            <p:tgtEl>
                                              <p:spTgt spid="38"/>
                                            </p:tgtEl>
                                            <p:attrNameLst>
                                              <p:attrName>style.visibility</p:attrName>
                                            </p:attrNameLst>
                                          </p:cBhvr>
                                          <p:to>
                                            <p:strVal val="visible"/>
                                          </p:to>
                                        </p:set>
                                        <p:animEffect transition="in" filter="fade">
                                          <p:cBhvr additive="base" accumulate="none">
                                            <p:cTn id="80" dur="1005" fill="hold">
                                              <p:stCondLst>
                                                <p:cond delay="0"/>
                                              </p:stCondLst>
                                            </p:cTn>
                                            <p:tgtEl>
                                              <p:spTgt spid="38"/>
                                            </p:tgtEl>
                                          </p:cBhvr>
                                        </p:animEffect>
                                      </p:childTnLst>
                                    </p:cTn>
                                  </p:par>
                                  <p:par>
                                    <p:cTn id="81" presetID="6" presetClass="emph" presetSubtype="0" fill="hold" nodeType="withEffect" p14:presetBounceEnd="100000">
                                      <p:stCondLst>
                                        <p:cond delay="1550"/>
                                      </p:stCondLst>
                                      <p:childTnLst>
                                        <p:animScale p14:bounceEnd="100000">
                                          <p:cBhvr>
                                            <p:cTn id="82" dur="2010" fill="hold"/>
                                            <p:tgtEl>
                                              <p:spTgt spid="38"/>
                                            </p:tgtEl>
                                          </p:cBhvr>
                                          <p:by x="101000" y="101000"/>
                                          <p:from x="98000" y="98000"/>
                                          <p:to x="100000" y="100000"/>
                                        </p:animScale>
                                      </p:childTnLst>
                                    </p:cTn>
                                  </p:par>
                                  <p:par>
                                    <p:cTn id="83" presetID="10" presetClass="entr" presetSubtype="0" fill="hold" nodeType="withEffect" p14:presetBounceEnd="50000">
                                      <p:stCondLst>
                                        <p:cond delay="1380"/>
                                      </p:stCondLst>
                                      <p:childTnLst>
                                        <p:set>
                                          <p:cBhvr>
                                            <p:cTn id="84" dur="1" fill="hold">
                                              <p:stCondLst>
                                                <p:cond delay="0"/>
                                              </p:stCondLst>
                                            </p:cTn>
                                            <p:tgtEl>
                                              <p:spTgt spid="61"/>
                                            </p:tgtEl>
                                            <p:attrNameLst>
                                              <p:attrName>style.visibility</p:attrName>
                                            </p:attrNameLst>
                                          </p:cBhvr>
                                          <p:to>
                                            <p:strVal val="visible"/>
                                          </p:to>
                                        </p:set>
                                        <p:animEffect transition="in" filter="fade">
                                          <p:cBhvr additive="base" accumulate="none">
                                            <p:cTn id="85" dur="1005" fill="hold">
                                              <p:stCondLst>
                                                <p:cond delay="0"/>
                                              </p:stCondLst>
                                            </p:cTn>
                                            <p:tgtEl>
                                              <p:spTgt spid="61"/>
                                            </p:tgtEl>
                                          </p:cBhvr>
                                        </p:animEffect>
                                      </p:childTnLst>
                                    </p:cTn>
                                  </p:par>
                                  <p:par>
                                    <p:cTn id="86" presetID="6" presetClass="emph" presetSubtype="0" fill="hold" nodeType="withEffect" p14:presetBounceEnd="100000">
                                      <p:stCondLst>
                                        <p:cond delay="1380"/>
                                      </p:stCondLst>
                                      <p:childTnLst>
                                        <p:animScale p14:bounceEnd="100000">
                                          <p:cBhvr>
                                            <p:cTn id="87" dur="2010" fill="hold"/>
                                            <p:tgtEl>
                                              <p:spTgt spid="61"/>
                                            </p:tgtEl>
                                          </p:cBhvr>
                                          <p:by x="101000" y="101000"/>
                                          <p:from x="98000" y="98000"/>
                                          <p:to x="100000" y="100000"/>
                                        </p:animScale>
                                      </p:childTnLst>
                                    </p:cTn>
                                  </p:par>
                                  <p:par>
                                    <p:cTn id="88" presetID="10" presetClass="entr" presetSubtype="0" fill="hold" nodeType="withEffect" p14:presetBounceEnd="50000">
                                      <p:stCondLst>
                                        <p:cond delay="1600"/>
                                      </p:stCondLst>
                                      <p:childTnLst>
                                        <p:set>
                                          <p:cBhvr>
                                            <p:cTn id="89" dur="1" fill="hold">
                                              <p:stCondLst>
                                                <p:cond delay="0"/>
                                              </p:stCondLst>
                                            </p:cTn>
                                            <p:tgtEl>
                                              <p:spTgt spid="50"/>
                                            </p:tgtEl>
                                            <p:attrNameLst>
                                              <p:attrName>style.visibility</p:attrName>
                                            </p:attrNameLst>
                                          </p:cBhvr>
                                          <p:to>
                                            <p:strVal val="visible"/>
                                          </p:to>
                                        </p:set>
                                        <p:animEffect transition="in" filter="fade">
                                          <p:cBhvr additive="base" accumulate="none">
                                            <p:cTn id="90" dur="1005" fill="hold">
                                              <p:stCondLst>
                                                <p:cond delay="0"/>
                                              </p:stCondLst>
                                            </p:cTn>
                                            <p:tgtEl>
                                              <p:spTgt spid="50"/>
                                            </p:tgtEl>
                                          </p:cBhvr>
                                        </p:animEffect>
                                      </p:childTnLst>
                                    </p:cTn>
                                  </p:par>
                                  <p:par>
                                    <p:cTn id="91" presetID="6" presetClass="emph" presetSubtype="0" fill="hold" nodeType="withEffect" p14:presetBounceEnd="100000">
                                      <p:stCondLst>
                                        <p:cond delay="1600"/>
                                      </p:stCondLst>
                                      <p:childTnLst>
                                        <p:animScale p14:bounceEnd="100000">
                                          <p:cBhvr>
                                            <p:cTn id="92" dur="2010" fill="hold"/>
                                            <p:tgtEl>
                                              <p:spTgt spid="50"/>
                                            </p:tgtEl>
                                          </p:cBhvr>
                                          <p:by x="101000" y="101000"/>
                                          <p:from x="98000" y="98000"/>
                                          <p:to x="100000" y="100000"/>
                                        </p:animScale>
                                      </p:childTnLst>
                                    </p:cTn>
                                  </p:par>
                                  <p:par>
                                    <p:cTn id="93" presetID="10" presetClass="entr" presetSubtype="0" fill="hold" nodeType="withEffect" p14:presetBounceEnd="50000">
                                      <p:stCondLst>
                                        <p:cond delay="1390"/>
                                      </p:stCondLst>
                                      <p:childTnLst>
                                        <p:set>
                                          <p:cBhvr>
                                            <p:cTn id="94" dur="1" fill="hold">
                                              <p:stCondLst>
                                                <p:cond delay="0"/>
                                              </p:stCondLst>
                                            </p:cTn>
                                            <p:tgtEl>
                                              <p:spTgt spid="62"/>
                                            </p:tgtEl>
                                            <p:attrNameLst>
                                              <p:attrName>style.visibility</p:attrName>
                                            </p:attrNameLst>
                                          </p:cBhvr>
                                          <p:to>
                                            <p:strVal val="visible"/>
                                          </p:to>
                                        </p:set>
                                        <p:animEffect transition="in" filter="fade">
                                          <p:cBhvr additive="base" accumulate="none">
                                            <p:cTn id="95" dur="1005" fill="hold">
                                              <p:stCondLst>
                                                <p:cond delay="0"/>
                                              </p:stCondLst>
                                            </p:cTn>
                                            <p:tgtEl>
                                              <p:spTgt spid="62"/>
                                            </p:tgtEl>
                                          </p:cBhvr>
                                        </p:animEffect>
                                      </p:childTnLst>
                                    </p:cTn>
                                  </p:par>
                                  <p:par>
                                    <p:cTn id="96" presetID="6" presetClass="emph" presetSubtype="0" fill="hold" nodeType="withEffect" p14:presetBounceEnd="100000">
                                      <p:stCondLst>
                                        <p:cond delay="1390"/>
                                      </p:stCondLst>
                                      <p:childTnLst>
                                        <p:animScale p14:bounceEnd="100000">
                                          <p:cBhvr>
                                            <p:cTn id="97" dur="2010" fill="hold"/>
                                            <p:tgtEl>
                                              <p:spTgt spid="62"/>
                                            </p:tgtEl>
                                          </p:cBhvr>
                                          <p:by x="101000" y="101000"/>
                                          <p:from x="98000" y="98000"/>
                                          <p:to x="100000" y="100000"/>
                                        </p:animScale>
                                      </p:childTnLst>
                                    </p:cTn>
                                  </p:par>
                                  <p:par>
                                    <p:cTn id="98" presetID="10" presetClass="entr" presetSubtype="0" fill="hold" nodeType="withEffect" p14:presetBounceEnd="50000">
                                      <p:stCondLst>
                                        <p:cond delay="1100"/>
                                      </p:stCondLst>
                                      <p:childTnLst>
                                        <p:set>
                                          <p:cBhvr>
                                            <p:cTn id="99" dur="1" fill="hold">
                                              <p:stCondLst>
                                                <p:cond delay="0"/>
                                              </p:stCondLst>
                                            </p:cTn>
                                            <p:tgtEl>
                                              <p:spTgt spid="33"/>
                                            </p:tgtEl>
                                            <p:attrNameLst>
                                              <p:attrName>style.visibility</p:attrName>
                                            </p:attrNameLst>
                                          </p:cBhvr>
                                          <p:to>
                                            <p:strVal val="visible"/>
                                          </p:to>
                                        </p:set>
                                        <p:animEffect transition="in" filter="fade">
                                          <p:cBhvr additive="base" accumulate="none">
                                            <p:cTn id="100" dur="1005" fill="hold">
                                              <p:stCondLst>
                                                <p:cond delay="0"/>
                                              </p:stCondLst>
                                            </p:cTn>
                                            <p:tgtEl>
                                              <p:spTgt spid="33"/>
                                            </p:tgtEl>
                                          </p:cBhvr>
                                        </p:animEffect>
                                      </p:childTnLst>
                                    </p:cTn>
                                  </p:par>
                                  <p:par>
                                    <p:cTn id="101" presetID="6" presetClass="emph" presetSubtype="0" fill="hold" nodeType="withEffect" p14:presetBounceEnd="100000">
                                      <p:stCondLst>
                                        <p:cond delay="1100"/>
                                      </p:stCondLst>
                                      <p:childTnLst>
                                        <p:animScale p14:bounceEnd="100000">
                                          <p:cBhvr>
                                            <p:cTn id="102" dur="2010" fill="hold"/>
                                            <p:tgtEl>
                                              <p:spTgt spid="33"/>
                                            </p:tgtEl>
                                          </p:cBhvr>
                                          <p:by x="101000" y="101000"/>
                                          <p:from x="98000" y="98000"/>
                                          <p:to x="100000" y="100000"/>
                                        </p:animScale>
                                      </p:childTnLst>
                                    </p:cTn>
                                  </p:par>
                                  <p:par>
                                    <p:cTn id="103" presetID="10" presetClass="entr" presetSubtype="0" fill="hold" nodeType="withEffect" p14:presetBounceEnd="50000">
                                      <p:stCondLst>
                                        <p:cond delay="1000"/>
                                      </p:stCondLst>
                                      <p:childTnLst>
                                        <p:set>
                                          <p:cBhvr>
                                            <p:cTn id="104" dur="1" fill="hold">
                                              <p:stCondLst>
                                                <p:cond delay="0"/>
                                              </p:stCondLst>
                                            </p:cTn>
                                            <p:tgtEl>
                                              <p:spTgt spid="30"/>
                                            </p:tgtEl>
                                            <p:attrNameLst>
                                              <p:attrName>style.visibility</p:attrName>
                                            </p:attrNameLst>
                                          </p:cBhvr>
                                          <p:to>
                                            <p:strVal val="visible"/>
                                          </p:to>
                                        </p:set>
                                        <p:animEffect transition="in" filter="fade">
                                          <p:cBhvr additive="base" accumulate="none">
                                            <p:cTn id="105" dur="1005" fill="hold">
                                              <p:stCondLst>
                                                <p:cond delay="0"/>
                                              </p:stCondLst>
                                            </p:cTn>
                                            <p:tgtEl>
                                              <p:spTgt spid="30"/>
                                            </p:tgtEl>
                                          </p:cBhvr>
                                        </p:animEffect>
                                      </p:childTnLst>
                                    </p:cTn>
                                  </p:par>
                                  <p:par>
                                    <p:cTn id="106" presetID="6" presetClass="emph" presetSubtype="0" fill="hold" nodeType="withEffect" p14:presetBounceEnd="100000">
                                      <p:stCondLst>
                                        <p:cond delay="1000"/>
                                      </p:stCondLst>
                                      <p:childTnLst>
                                        <p:animScale p14:bounceEnd="100000">
                                          <p:cBhvr>
                                            <p:cTn id="107" dur="2010" fill="hold"/>
                                            <p:tgtEl>
                                              <p:spTgt spid="30"/>
                                            </p:tgtEl>
                                          </p:cBhvr>
                                          <p:by x="101000" y="101000"/>
                                          <p:from x="98000" y="98000"/>
                                          <p:to x="100000" y="100000"/>
                                        </p:animScale>
                                      </p:childTnLst>
                                    </p:cTn>
                                  </p:par>
                                  <p:par>
                                    <p:cTn id="108" presetID="10" presetClass="entr" presetSubtype="0" fill="hold" nodeType="withEffect" p14:presetBounceEnd="50000">
                                      <p:stCondLst>
                                        <p:cond delay="1100"/>
                                      </p:stCondLst>
                                      <p:childTnLst>
                                        <p:set>
                                          <p:cBhvr>
                                            <p:cTn id="109" dur="1" fill="hold">
                                              <p:stCondLst>
                                                <p:cond delay="0"/>
                                              </p:stCondLst>
                                            </p:cTn>
                                            <p:tgtEl>
                                              <p:spTgt spid="32"/>
                                            </p:tgtEl>
                                            <p:attrNameLst>
                                              <p:attrName>style.visibility</p:attrName>
                                            </p:attrNameLst>
                                          </p:cBhvr>
                                          <p:to>
                                            <p:strVal val="visible"/>
                                          </p:to>
                                        </p:set>
                                        <p:animEffect transition="in" filter="fade">
                                          <p:cBhvr additive="base" accumulate="none">
                                            <p:cTn id="110" dur="1005" fill="hold">
                                              <p:stCondLst>
                                                <p:cond delay="0"/>
                                              </p:stCondLst>
                                            </p:cTn>
                                            <p:tgtEl>
                                              <p:spTgt spid="32"/>
                                            </p:tgtEl>
                                          </p:cBhvr>
                                        </p:animEffect>
                                      </p:childTnLst>
                                    </p:cTn>
                                  </p:par>
                                  <p:par>
                                    <p:cTn id="111" presetID="6" presetClass="emph" presetSubtype="0" fill="hold" nodeType="withEffect" p14:presetBounceEnd="100000">
                                      <p:stCondLst>
                                        <p:cond delay="1100"/>
                                      </p:stCondLst>
                                      <p:childTnLst>
                                        <p:animScale p14:bounceEnd="100000">
                                          <p:cBhvr>
                                            <p:cTn id="112" dur="2010" fill="hold"/>
                                            <p:tgtEl>
                                              <p:spTgt spid="32"/>
                                            </p:tgtEl>
                                          </p:cBhvr>
                                          <p:by x="101000" y="101000"/>
                                          <p:from x="98000" y="98000"/>
                                          <p:to x="100000" y="100000"/>
                                        </p:animScale>
                                      </p:childTnLst>
                                    </p:cTn>
                                  </p:par>
                                  <p:par>
                                    <p:cTn id="113" presetID="10" presetClass="entr" presetSubtype="0" fill="hold" nodeType="withEffect" p14:presetBounceEnd="50000">
                                      <p:stCondLst>
                                        <p:cond delay="1050"/>
                                      </p:stCondLst>
                                      <p:childTnLst>
                                        <p:set>
                                          <p:cBhvr>
                                            <p:cTn id="114" dur="1" fill="hold">
                                              <p:stCondLst>
                                                <p:cond delay="0"/>
                                              </p:stCondLst>
                                            </p:cTn>
                                            <p:tgtEl>
                                              <p:spTgt spid="21"/>
                                            </p:tgtEl>
                                            <p:attrNameLst>
                                              <p:attrName>style.visibility</p:attrName>
                                            </p:attrNameLst>
                                          </p:cBhvr>
                                          <p:to>
                                            <p:strVal val="visible"/>
                                          </p:to>
                                        </p:set>
                                        <p:animEffect transition="in" filter="fade">
                                          <p:cBhvr additive="base" accumulate="none">
                                            <p:cTn id="115" dur="1005" fill="hold">
                                              <p:stCondLst>
                                                <p:cond delay="0"/>
                                              </p:stCondLst>
                                            </p:cTn>
                                            <p:tgtEl>
                                              <p:spTgt spid="21"/>
                                            </p:tgtEl>
                                          </p:cBhvr>
                                        </p:animEffect>
                                      </p:childTnLst>
                                    </p:cTn>
                                  </p:par>
                                  <p:par>
                                    <p:cTn id="116" presetID="6" presetClass="emph" presetSubtype="0" fill="hold" nodeType="withEffect" p14:presetBounceEnd="100000">
                                      <p:stCondLst>
                                        <p:cond delay="1050"/>
                                      </p:stCondLst>
                                      <p:childTnLst>
                                        <p:animScale p14:bounceEnd="100000">
                                          <p:cBhvr>
                                            <p:cTn id="117" dur="2010" fill="hold"/>
                                            <p:tgtEl>
                                              <p:spTgt spid="21"/>
                                            </p:tgtEl>
                                          </p:cBhvr>
                                          <p:by x="101000" y="101000"/>
                                          <p:from x="98000" y="98000"/>
                                          <p:to x="100000" y="100000"/>
                                        </p:animScale>
                                      </p:childTnLst>
                                    </p:cTn>
                                  </p:par>
                                  <p:par>
                                    <p:cTn id="118" presetID="10" presetClass="entr" presetSubtype="0" fill="hold" nodeType="withEffect" p14:presetBounceEnd="50000">
                                      <p:stCondLst>
                                        <p:cond delay="1190"/>
                                      </p:stCondLst>
                                      <p:childTnLst>
                                        <p:set>
                                          <p:cBhvr>
                                            <p:cTn id="119" dur="1" fill="hold">
                                              <p:stCondLst>
                                                <p:cond delay="0"/>
                                              </p:stCondLst>
                                            </p:cTn>
                                            <p:tgtEl>
                                              <p:spTgt spid="18"/>
                                            </p:tgtEl>
                                            <p:attrNameLst>
                                              <p:attrName>style.visibility</p:attrName>
                                            </p:attrNameLst>
                                          </p:cBhvr>
                                          <p:to>
                                            <p:strVal val="visible"/>
                                          </p:to>
                                        </p:set>
                                        <p:animEffect transition="in" filter="fade">
                                          <p:cBhvr additive="base" accumulate="none">
                                            <p:cTn id="120" dur="1005" fill="hold">
                                              <p:stCondLst>
                                                <p:cond delay="0"/>
                                              </p:stCondLst>
                                            </p:cTn>
                                            <p:tgtEl>
                                              <p:spTgt spid="18"/>
                                            </p:tgtEl>
                                          </p:cBhvr>
                                        </p:animEffect>
                                      </p:childTnLst>
                                    </p:cTn>
                                  </p:par>
                                  <p:par>
                                    <p:cTn id="121" presetID="6" presetClass="emph" presetSubtype="0" fill="hold" nodeType="withEffect" p14:presetBounceEnd="100000">
                                      <p:stCondLst>
                                        <p:cond delay="1190"/>
                                      </p:stCondLst>
                                      <p:childTnLst>
                                        <p:animScale p14:bounceEnd="100000">
                                          <p:cBhvr>
                                            <p:cTn id="122" dur="2010" fill="hold"/>
                                            <p:tgtEl>
                                              <p:spTgt spid="18"/>
                                            </p:tgtEl>
                                          </p:cBhvr>
                                          <p:by x="101000" y="101000"/>
                                          <p:from x="98000" y="98000"/>
                                          <p:to x="100000" y="100000"/>
                                        </p:animScale>
                                      </p:childTnLst>
                                    </p:cTn>
                                  </p:par>
                                  <p:par>
                                    <p:cTn id="123" presetID="10" presetClass="entr" presetSubtype="0" fill="hold" nodeType="withEffect" p14:presetBounceEnd="50000">
                                      <p:stCondLst>
                                        <p:cond delay="1900"/>
                                      </p:stCondLst>
                                      <p:childTnLst>
                                        <p:set>
                                          <p:cBhvr>
                                            <p:cTn id="124" dur="1" fill="hold">
                                              <p:stCondLst>
                                                <p:cond delay="0"/>
                                              </p:stCondLst>
                                            </p:cTn>
                                            <p:tgtEl>
                                              <p:spTgt spid="64"/>
                                            </p:tgtEl>
                                            <p:attrNameLst>
                                              <p:attrName>style.visibility</p:attrName>
                                            </p:attrNameLst>
                                          </p:cBhvr>
                                          <p:to>
                                            <p:strVal val="visible"/>
                                          </p:to>
                                        </p:set>
                                        <p:animEffect transition="in" filter="fade">
                                          <p:cBhvr additive="base" accumulate="none">
                                            <p:cTn id="125" dur="1005" fill="hold">
                                              <p:stCondLst>
                                                <p:cond delay="0"/>
                                              </p:stCondLst>
                                            </p:cTn>
                                            <p:tgtEl>
                                              <p:spTgt spid="64"/>
                                            </p:tgtEl>
                                          </p:cBhvr>
                                        </p:animEffect>
                                      </p:childTnLst>
                                    </p:cTn>
                                  </p:par>
                                  <p:par>
                                    <p:cTn id="126" presetID="6" presetClass="emph" presetSubtype="0" fill="hold" nodeType="withEffect" p14:presetBounceEnd="100000">
                                      <p:stCondLst>
                                        <p:cond delay="1900"/>
                                      </p:stCondLst>
                                      <p:childTnLst>
                                        <p:animScale p14:bounceEnd="100000">
                                          <p:cBhvr>
                                            <p:cTn id="127" dur="2010" fill="hold"/>
                                            <p:tgtEl>
                                              <p:spTgt spid="64"/>
                                            </p:tgtEl>
                                          </p:cBhvr>
                                          <p:by x="101000" y="101000"/>
                                          <p:from x="98000" y="98000"/>
                                          <p:to x="100000" y="100000"/>
                                        </p:animScale>
                                      </p:childTnLst>
                                    </p:cTn>
                                  </p:par>
                                  <p:par>
                                    <p:cTn id="128" presetID="10" presetClass="entr" presetSubtype="0" fill="hold" nodeType="withEffect" p14:presetBounceEnd="50000">
                                      <p:stCondLst>
                                        <p:cond delay="1320"/>
                                      </p:stCondLst>
                                      <p:childTnLst>
                                        <p:set>
                                          <p:cBhvr>
                                            <p:cTn id="129" dur="1" fill="hold">
                                              <p:stCondLst>
                                                <p:cond delay="0"/>
                                              </p:stCondLst>
                                            </p:cTn>
                                            <p:tgtEl>
                                              <p:spTgt spid="16"/>
                                            </p:tgtEl>
                                            <p:attrNameLst>
                                              <p:attrName>style.visibility</p:attrName>
                                            </p:attrNameLst>
                                          </p:cBhvr>
                                          <p:to>
                                            <p:strVal val="visible"/>
                                          </p:to>
                                        </p:set>
                                        <p:animEffect transition="in" filter="fade">
                                          <p:cBhvr additive="base" accumulate="none">
                                            <p:cTn id="130" dur="1005" fill="hold">
                                              <p:stCondLst>
                                                <p:cond delay="0"/>
                                              </p:stCondLst>
                                            </p:cTn>
                                            <p:tgtEl>
                                              <p:spTgt spid="16"/>
                                            </p:tgtEl>
                                          </p:cBhvr>
                                        </p:animEffect>
                                      </p:childTnLst>
                                    </p:cTn>
                                  </p:par>
                                  <p:par>
                                    <p:cTn id="131" presetID="6" presetClass="emph" presetSubtype="0" fill="hold" nodeType="withEffect" p14:presetBounceEnd="100000">
                                      <p:stCondLst>
                                        <p:cond delay="1320"/>
                                      </p:stCondLst>
                                      <p:childTnLst>
                                        <p:animScale p14:bounceEnd="100000">
                                          <p:cBhvr>
                                            <p:cTn id="132" dur="2010" fill="hold"/>
                                            <p:tgtEl>
                                              <p:spTgt spid="16"/>
                                            </p:tgtEl>
                                          </p:cBhvr>
                                          <p:by x="101000" y="101000"/>
                                          <p:from x="98000" y="98000"/>
                                          <p:to x="100000" y="100000"/>
                                        </p:animScale>
                                      </p:childTnLst>
                                    </p:cTn>
                                  </p:par>
                                  <p:par>
                                    <p:cTn id="133" presetID="10" presetClass="entr" presetSubtype="0" fill="hold" nodeType="withEffect" p14:presetBounceEnd="50000">
                                      <p:stCondLst>
                                        <p:cond delay="1390"/>
                                      </p:stCondLst>
                                      <p:childTnLst>
                                        <p:set>
                                          <p:cBhvr>
                                            <p:cTn id="134" dur="1" fill="hold">
                                              <p:stCondLst>
                                                <p:cond delay="0"/>
                                              </p:stCondLst>
                                            </p:cTn>
                                            <p:tgtEl>
                                              <p:spTgt spid="59"/>
                                            </p:tgtEl>
                                            <p:attrNameLst>
                                              <p:attrName>style.visibility</p:attrName>
                                            </p:attrNameLst>
                                          </p:cBhvr>
                                          <p:to>
                                            <p:strVal val="visible"/>
                                          </p:to>
                                        </p:set>
                                        <p:animEffect transition="in" filter="fade">
                                          <p:cBhvr additive="base" accumulate="none">
                                            <p:cTn id="135" dur="1005" fill="hold">
                                              <p:stCondLst>
                                                <p:cond delay="0"/>
                                              </p:stCondLst>
                                            </p:cTn>
                                            <p:tgtEl>
                                              <p:spTgt spid="59"/>
                                            </p:tgtEl>
                                          </p:cBhvr>
                                        </p:animEffect>
                                      </p:childTnLst>
                                    </p:cTn>
                                  </p:par>
                                  <p:par>
                                    <p:cTn id="136" presetID="6" presetClass="emph" presetSubtype="0" fill="hold" nodeType="withEffect" p14:presetBounceEnd="100000">
                                      <p:stCondLst>
                                        <p:cond delay="1390"/>
                                      </p:stCondLst>
                                      <p:childTnLst>
                                        <p:animScale p14:bounceEnd="100000">
                                          <p:cBhvr>
                                            <p:cTn id="137" dur="2010" fill="hold"/>
                                            <p:tgtEl>
                                              <p:spTgt spid="59"/>
                                            </p:tgtEl>
                                          </p:cBhvr>
                                          <p:by x="101000" y="101000"/>
                                          <p:from x="98000" y="98000"/>
                                          <p:to x="100000" y="100000"/>
                                        </p:animScale>
                                      </p:childTnLst>
                                    </p:cTn>
                                  </p:par>
                                  <p:par>
                                    <p:cTn id="138" presetID="10" presetClass="entr" presetSubtype="0" fill="hold" nodeType="withEffect" p14:presetBounceEnd="50000">
                                      <p:stCondLst>
                                        <p:cond delay="1280"/>
                                      </p:stCondLst>
                                      <p:childTnLst>
                                        <p:set>
                                          <p:cBhvr>
                                            <p:cTn id="139" dur="1" fill="hold">
                                              <p:stCondLst>
                                                <p:cond delay="0"/>
                                              </p:stCondLst>
                                            </p:cTn>
                                            <p:tgtEl>
                                              <p:spTgt spid="17"/>
                                            </p:tgtEl>
                                            <p:attrNameLst>
                                              <p:attrName>style.visibility</p:attrName>
                                            </p:attrNameLst>
                                          </p:cBhvr>
                                          <p:to>
                                            <p:strVal val="visible"/>
                                          </p:to>
                                        </p:set>
                                        <p:animEffect transition="in" filter="fade">
                                          <p:cBhvr additive="base" accumulate="none">
                                            <p:cTn id="140" dur="1005" fill="hold">
                                              <p:stCondLst>
                                                <p:cond delay="0"/>
                                              </p:stCondLst>
                                            </p:cTn>
                                            <p:tgtEl>
                                              <p:spTgt spid="17"/>
                                            </p:tgtEl>
                                          </p:cBhvr>
                                        </p:animEffect>
                                      </p:childTnLst>
                                    </p:cTn>
                                  </p:par>
                                  <p:par>
                                    <p:cTn id="141" presetID="6" presetClass="emph" presetSubtype="0" fill="hold" nodeType="withEffect" p14:presetBounceEnd="100000">
                                      <p:stCondLst>
                                        <p:cond delay="1280"/>
                                      </p:stCondLst>
                                      <p:childTnLst>
                                        <p:animScale p14:bounceEnd="100000">
                                          <p:cBhvr>
                                            <p:cTn id="142" dur="2010" fill="hold"/>
                                            <p:tgtEl>
                                              <p:spTgt spid="17"/>
                                            </p:tgtEl>
                                          </p:cBhvr>
                                          <p:by x="101000" y="101000"/>
                                          <p:from x="98000" y="98000"/>
                                          <p:to x="100000" y="100000"/>
                                        </p:animScale>
                                      </p:childTnLst>
                                    </p:cTn>
                                  </p:par>
                                  <p:par>
                                    <p:cTn id="143" presetID="10" presetClass="entr" presetSubtype="0" fill="hold" nodeType="withEffect" p14:presetBounceEnd="50000">
                                      <p:stCondLst>
                                        <p:cond delay="1800"/>
                                      </p:stCondLst>
                                      <p:childTnLst>
                                        <p:set>
                                          <p:cBhvr>
                                            <p:cTn id="144" dur="1" fill="hold">
                                              <p:stCondLst>
                                                <p:cond delay="0"/>
                                              </p:stCondLst>
                                            </p:cTn>
                                            <p:tgtEl>
                                              <p:spTgt spid="19"/>
                                            </p:tgtEl>
                                            <p:attrNameLst>
                                              <p:attrName>style.visibility</p:attrName>
                                            </p:attrNameLst>
                                          </p:cBhvr>
                                          <p:to>
                                            <p:strVal val="visible"/>
                                          </p:to>
                                        </p:set>
                                        <p:animEffect transition="in" filter="fade">
                                          <p:cBhvr additive="base" accumulate="none">
                                            <p:cTn id="145" dur="1005" fill="hold">
                                              <p:stCondLst>
                                                <p:cond delay="0"/>
                                              </p:stCondLst>
                                            </p:cTn>
                                            <p:tgtEl>
                                              <p:spTgt spid="19"/>
                                            </p:tgtEl>
                                          </p:cBhvr>
                                        </p:animEffect>
                                      </p:childTnLst>
                                    </p:cTn>
                                  </p:par>
                                  <p:par>
                                    <p:cTn id="146" presetID="6" presetClass="emph" presetSubtype="0" fill="hold" nodeType="withEffect" p14:presetBounceEnd="100000">
                                      <p:stCondLst>
                                        <p:cond delay="1800"/>
                                      </p:stCondLst>
                                      <p:childTnLst>
                                        <p:animScale p14:bounceEnd="100000">
                                          <p:cBhvr>
                                            <p:cTn id="147" dur="2010" fill="hold"/>
                                            <p:tgtEl>
                                              <p:spTgt spid="19"/>
                                            </p:tgtEl>
                                          </p:cBhvr>
                                          <p:by x="101000" y="101000"/>
                                          <p:from x="98000" y="98000"/>
                                          <p:to x="100000" y="100000"/>
                                        </p:animScale>
                                      </p:childTnLst>
                                    </p:cTn>
                                  </p:par>
                                  <p:par>
                                    <p:cTn id="148" presetID="10" presetClass="entr" presetSubtype="0" fill="hold" nodeType="withEffect" p14:presetBounceEnd="50000">
                                      <p:stCondLst>
                                        <p:cond delay="1700"/>
                                      </p:stCondLst>
                                      <p:childTnLst>
                                        <p:set>
                                          <p:cBhvr>
                                            <p:cTn id="149" dur="1" fill="hold">
                                              <p:stCondLst>
                                                <p:cond delay="0"/>
                                              </p:stCondLst>
                                            </p:cTn>
                                            <p:tgtEl>
                                              <p:spTgt spid="25"/>
                                            </p:tgtEl>
                                            <p:attrNameLst>
                                              <p:attrName>style.visibility</p:attrName>
                                            </p:attrNameLst>
                                          </p:cBhvr>
                                          <p:to>
                                            <p:strVal val="visible"/>
                                          </p:to>
                                        </p:set>
                                        <p:animEffect transition="in" filter="fade">
                                          <p:cBhvr additive="base" accumulate="none">
                                            <p:cTn id="150" dur="1005" fill="hold">
                                              <p:stCondLst>
                                                <p:cond delay="0"/>
                                              </p:stCondLst>
                                            </p:cTn>
                                            <p:tgtEl>
                                              <p:spTgt spid="25"/>
                                            </p:tgtEl>
                                          </p:cBhvr>
                                        </p:animEffect>
                                      </p:childTnLst>
                                    </p:cTn>
                                  </p:par>
                                  <p:par>
                                    <p:cTn id="151" presetID="6" presetClass="emph" presetSubtype="0" fill="hold" nodeType="withEffect" p14:presetBounceEnd="100000">
                                      <p:stCondLst>
                                        <p:cond delay="1700"/>
                                      </p:stCondLst>
                                      <p:childTnLst>
                                        <p:animScale p14:bounceEnd="100000">
                                          <p:cBhvr>
                                            <p:cTn id="152" dur="2010" fill="hold"/>
                                            <p:tgtEl>
                                              <p:spTgt spid="25"/>
                                            </p:tgtEl>
                                          </p:cBhvr>
                                          <p:by x="101000" y="101000"/>
                                          <p:from x="98000" y="98000"/>
                                          <p:to x="100000" y="100000"/>
                                        </p:animScale>
                                      </p:childTnLst>
                                    </p:cTn>
                                  </p:par>
                                  <p:par>
                                    <p:cTn id="153" presetID="10" presetClass="entr" presetSubtype="0" fill="hold" nodeType="withEffect" p14:presetBounceEnd="50000">
                                      <p:stCondLst>
                                        <p:cond delay="1220"/>
                                      </p:stCondLst>
                                      <p:childTnLst>
                                        <p:set>
                                          <p:cBhvr>
                                            <p:cTn id="154" dur="1" fill="hold">
                                              <p:stCondLst>
                                                <p:cond delay="0"/>
                                              </p:stCondLst>
                                            </p:cTn>
                                            <p:tgtEl>
                                              <p:spTgt spid="55"/>
                                            </p:tgtEl>
                                            <p:attrNameLst>
                                              <p:attrName>style.visibility</p:attrName>
                                            </p:attrNameLst>
                                          </p:cBhvr>
                                          <p:to>
                                            <p:strVal val="visible"/>
                                          </p:to>
                                        </p:set>
                                        <p:animEffect transition="in" filter="fade">
                                          <p:cBhvr additive="base" accumulate="none">
                                            <p:cTn id="155" dur="1005" fill="hold">
                                              <p:stCondLst>
                                                <p:cond delay="0"/>
                                              </p:stCondLst>
                                            </p:cTn>
                                            <p:tgtEl>
                                              <p:spTgt spid="55"/>
                                            </p:tgtEl>
                                          </p:cBhvr>
                                        </p:animEffect>
                                      </p:childTnLst>
                                    </p:cTn>
                                  </p:par>
                                  <p:par>
                                    <p:cTn id="156" presetID="6" presetClass="emph" presetSubtype="0" fill="hold" nodeType="withEffect" p14:presetBounceEnd="100000">
                                      <p:stCondLst>
                                        <p:cond delay="1220"/>
                                      </p:stCondLst>
                                      <p:childTnLst>
                                        <p:animScale p14:bounceEnd="100000">
                                          <p:cBhvr>
                                            <p:cTn id="157" dur="2010" fill="hold"/>
                                            <p:tgtEl>
                                              <p:spTgt spid="55"/>
                                            </p:tgtEl>
                                          </p:cBhvr>
                                          <p:by x="101000" y="101000"/>
                                          <p:from x="98000" y="98000"/>
                                          <p:to x="100000" y="100000"/>
                                        </p:animScale>
                                      </p:childTnLst>
                                    </p:cTn>
                                  </p:par>
                                  <p:par>
                                    <p:cTn id="158" presetID="10" presetClass="entr" presetSubtype="0" fill="hold" nodeType="withEffect" p14:presetBounceEnd="50000">
                                      <p:stCondLst>
                                        <p:cond delay="1190"/>
                                      </p:stCondLst>
                                      <p:childTnLst>
                                        <p:set>
                                          <p:cBhvr>
                                            <p:cTn id="159" dur="1" fill="hold">
                                              <p:stCondLst>
                                                <p:cond delay="0"/>
                                              </p:stCondLst>
                                            </p:cTn>
                                            <p:tgtEl>
                                              <p:spTgt spid="37"/>
                                            </p:tgtEl>
                                            <p:attrNameLst>
                                              <p:attrName>style.visibility</p:attrName>
                                            </p:attrNameLst>
                                          </p:cBhvr>
                                          <p:to>
                                            <p:strVal val="visible"/>
                                          </p:to>
                                        </p:set>
                                        <p:animEffect transition="in" filter="fade">
                                          <p:cBhvr additive="base" accumulate="none">
                                            <p:cTn id="160" dur="1005" fill="hold">
                                              <p:stCondLst>
                                                <p:cond delay="0"/>
                                              </p:stCondLst>
                                            </p:cTn>
                                            <p:tgtEl>
                                              <p:spTgt spid="37"/>
                                            </p:tgtEl>
                                          </p:cBhvr>
                                        </p:animEffect>
                                      </p:childTnLst>
                                    </p:cTn>
                                  </p:par>
                                  <p:par>
                                    <p:cTn id="161" presetID="6" presetClass="emph" presetSubtype="0" fill="hold" nodeType="withEffect" p14:presetBounceEnd="100000">
                                      <p:stCondLst>
                                        <p:cond delay="1190"/>
                                      </p:stCondLst>
                                      <p:childTnLst>
                                        <p:animScale p14:bounceEnd="100000">
                                          <p:cBhvr>
                                            <p:cTn id="162" dur="2010" fill="hold"/>
                                            <p:tgtEl>
                                              <p:spTgt spid="37"/>
                                            </p:tgtEl>
                                          </p:cBhvr>
                                          <p:by x="101000" y="101000"/>
                                          <p:from x="98000" y="98000"/>
                                          <p:to x="100000" y="100000"/>
                                        </p:animScale>
                                      </p:childTnLst>
                                    </p:cTn>
                                  </p:par>
                                  <p:par>
                                    <p:cTn id="163" presetID="10" presetClass="entr" presetSubtype="0" fill="hold" nodeType="withEffect" p14:presetBounceEnd="50000">
                                      <p:stCondLst>
                                        <p:cond delay="1170"/>
                                      </p:stCondLst>
                                      <p:childTnLst>
                                        <p:set>
                                          <p:cBhvr>
                                            <p:cTn id="164" dur="1" fill="hold">
                                              <p:stCondLst>
                                                <p:cond delay="0"/>
                                              </p:stCondLst>
                                            </p:cTn>
                                            <p:tgtEl>
                                              <p:spTgt spid="57"/>
                                            </p:tgtEl>
                                            <p:attrNameLst>
                                              <p:attrName>style.visibility</p:attrName>
                                            </p:attrNameLst>
                                          </p:cBhvr>
                                          <p:to>
                                            <p:strVal val="visible"/>
                                          </p:to>
                                        </p:set>
                                        <p:animEffect transition="in" filter="fade">
                                          <p:cBhvr additive="base" accumulate="none">
                                            <p:cTn id="165" dur="1005" fill="hold">
                                              <p:stCondLst>
                                                <p:cond delay="0"/>
                                              </p:stCondLst>
                                            </p:cTn>
                                            <p:tgtEl>
                                              <p:spTgt spid="57"/>
                                            </p:tgtEl>
                                          </p:cBhvr>
                                        </p:animEffect>
                                      </p:childTnLst>
                                    </p:cTn>
                                  </p:par>
                                  <p:par>
                                    <p:cTn id="166" presetID="6" presetClass="emph" presetSubtype="0" fill="hold" nodeType="withEffect" p14:presetBounceEnd="100000">
                                      <p:stCondLst>
                                        <p:cond delay="1170"/>
                                      </p:stCondLst>
                                      <p:childTnLst>
                                        <p:animScale p14:bounceEnd="100000">
                                          <p:cBhvr>
                                            <p:cTn id="167" dur="2010" fill="hold"/>
                                            <p:tgtEl>
                                              <p:spTgt spid="57"/>
                                            </p:tgtEl>
                                          </p:cBhvr>
                                          <p:by x="101000" y="101000"/>
                                          <p:from x="98000" y="98000"/>
                                          <p:to x="100000" y="100000"/>
                                        </p:animScale>
                                      </p:childTnLst>
                                    </p:cTn>
                                  </p:par>
                                  <p:par>
                                    <p:cTn id="168" presetID="10" presetClass="entr" presetSubtype="0" fill="hold" nodeType="withEffect" p14:presetBounceEnd="50000">
                                      <p:stCondLst>
                                        <p:cond delay="1100"/>
                                      </p:stCondLst>
                                      <p:childTnLst>
                                        <p:set>
                                          <p:cBhvr>
                                            <p:cTn id="169" dur="1" fill="hold">
                                              <p:stCondLst>
                                                <p:cond delay="0"/>
                                              </p:stCondLst>
                                            </p:cTn>
                                            <p:tgtEl>
                                              <p:spTgt spid="20"/>
                                            </p:tgtEl>
                                            <p:attrNameLst>
                                              <p:attrName>style.visibility</p:attrName>
                                            </p:attrNameLst>
                                          </p:cBhvr>
                                          <p:to>
                                            <p:strVal val="visible"/>
                                          </p:to>
                                        </p:set>
                                        <p:animEffect transition="in" filter="fade">
                                          <p:cBhvr additive="base" accumulate="none">
                                            <p:cTn id="170" dur="1005" fill="hold">
                                              <p:stCondLst>
                                                <p:cond delay="0"/>
                                              </p:stCondLst>
                                            </p:cTn>
                                            <p:tgtEl>
                                              <p:spTgt spid="20"/>
                                            </p:tgtEl>
                                          </p:cBhvr>
                                        </p:animEffect>
                                      </p:childTnLst>
                                    </p:cTn>
                                  </p:par>
                                  <p:par>
                                    <p:cTn id="171" presetID="6" presetClass="emph" presetSubtype="0" fill="hold" nodeType="withEffect" p14:presetBounceEnd="100000">
                                      <p:stCondLst>
                                        <p:cond delay="1100"/>
                                      </p:stCondLst>
                                      <p:childTnLst>
                                        <p:animScale p14:bounceEnd="100000">
                                          <p:cBhvr>
                                            <p:cTn id="172" dur="2010" fill="hold"/>
                                            <p:tgtEl>
                                              <p:spTgt spid="20"/>
                                            </p:tgtEl>
                                          </p:cBhvr>
                                          <p:by x="101000" y="101000"/>
                                          <p:from x="98000" y="98000"/>
                                          <p:to x="100000" y="100000"/>
                                        </p:animScale>
                                      </p:childTnLst>
                                    </p:cTn>
                                  </p:par>
                                  <p:par>
                                    <p:cTn id="173" presetID="10" presetClass="entr" presetSubtype="0" fill="hold" nodeType="withEffect" p14:presetBounceEnd="50000">
                                      <p:stCondLst>
                                        <p:cond delay="1150"/>
                                      </p:stCondLst>
                                      <p:childTnLst>
                                        <p:set>
                                          <p:cBhvr>
                                            <p:cTn id="174" dur="1" fill="hold">
                                              <p:stCondLst>
                                                <p:cond delay="0"/>
                                              </p:stCondLst>
                                            </p:cTn>
                                            <p:tgtEl>
                                              <p:spTgt spid="53"/>
                                            </p:tgtEl>
                                            <p:attrNameLst>
                                              <p:attrName>style.visibility</p:attrName>
                                            </p:attrNameLst>
                                          </p:cBhvr>
                                          <p:to>
                                            <p:strVal val="visible"/>
                                          </p:to>
                                        </p:set>
                                        <p:animEffect transition="in" filter="fade">
                                          <p:cBhvr additive="base" accumulate="none">
                                            <p:cTn id="175" dur="1005" fill="hold">
                                              <p:stCondLst>
                                                <p:cond delay="0"/>
                                              </p:stCondLst>
                                            </p:cTn>
                                            <p:tgtEl>
                                              <p:spTgt spid="53"/>
                                            </p:tgtEl>
                                          </p:cBhvr>
                                        </p:animEffect>
                                      </p:childTnLst>
                                    </p:cTn>
                                  </p:par>
                                  <p:par>
                                    <p:cTn id="176" presetID="6" presetClass="emph" presetSubtype="0" fill="hold" nodeType="withEffect" p14:presetBounceEnd="100000">
                                      <p:stCondLst>
                                        <p:cond delay="1150"/>
                                      </p:stCondLst>
                                      <p:childTnLst>
                                        <p:animScale p14:bounceEnd="100000">
                                          <p:cBhvr>
                                            <p:cTn id="177" dur="2010" fill="hold"/>
                                            <p:tgtEl>
                                              <p:spTgt spid="53"/>
                                            </p:tgtEl>
                                          </p:cBhvr>
                                          <p:by x="101000" y="101000"/>
                                          <p:from x="98000" y="98000"/>
                                          <p:to x="100000" y="100000"/>
                                        </p:animScale>
                                      </p:childTnLst>
                                    </p:cTn>
                                  </p:par>
                                  <p:par>
                                    <p:cTn id="178" presetID="10" presetClass="entr" presetSubtype="0" fill="hold" nodeType="withEffect" p14:presetBounceEnd="50000">
                                      <p:stCondLst>
                                        <p:cond delay="1130"/>
                                      </p:stCondLst>
                                      <p:childTnLst>
                                        <p:set>
                                          <p:cBhvr>
                                            <p:cTn id="179" dur="1" fill="hold">
                                              <p:stCondLst>
                                                <p:cond delay="0"/>
                                              </p:stCondLst>
                                            </p:cTn>
                                            <p:tgtEl>
                                              <p:spTgt spid="34"/>
                                            </p:tgtEl>
                                            <p:attrNameLst>
                                              <p:attrName>style.visibility</p:attrName>
                                            </p:attrNameLst>
                                          </p:cBhvr>
                                          <p:to>
                                            <p:strVal val="visible"/>
                                          </p:to>
                                        </p:set>
                                        <p:animEffect transition="in" filter="fade">
                                          <p:cBhvr additive="base" accumulate="none">
                                            <p:cTn id="180" dur="1005" fill="hold">
                                              <p:stCondLst>
                                                <p:cond delay="0"/>
                                              </p:stCondLst>
                                            </p:cTn>
                                            <p:tgtEl>
                                              <p:spTgt spid="34"/>
                                            </p:tgtEl>
                                          </p:cBhvr>
                                        </p:animEffect>
                                      </p:childTnLst>
                                    </p:cTn>
                                  </p:par>
                                  <p:par>
                                    <p:cTn id="181" presetID="6" presetClass="emph" presetSubtype="0" fill="hold" nodeType="withEffect" p14:presetBounceEnd="100000">
                                      <p:stCondLst>
                                        <p:cond delay="1130"/>
                                      </p:stCondLst>
                                      <p:childTnLst>
                                        <p:animScale p14:bounceEnd="100000">
                                          <p:cBhvr>
                                            <p:cTn id="182" dur="2010" fill="hold"/>
                                            <p:tgtEl>
                                              <p:spTgt spid="34"/>
                                            </p:tgtEl>
                                          </p:cBhvr>
                                          <p:by x="101000" y="101000"/>
                                          <p:from x="98000" y="98000"/>
                                          <p:to x="100000" y="100000"/>
                                        </p:animScale>
                                      </p:childTnLst>
                                    </p:cTn>
                                  </p:par>
                                  <p:par>
                                    <p:cTn id="183" presetID="10" presetClass="entr" presetSubtype="0" fill="hold" nodeType="withEffect" p14:presetBounceEnd="50000">
                                      <p:stCondLst>
                                        <p:cond delay="1200"/>
                                      </p:stCondLst>
                                      <p:childTnLst>
                                        <p:set>
                                          <p:cBhvr>
                                            <p:cTn id="184" dur="1" fill="hold">
                                              <p:stCondLst>
                                                <p:cond delay="0"/>
                                              </p:stCondLst>
                                            </p:cTn>
                                            <p:tgtEl>
                                              <p:spTgt spid="36"/>
                                            </p:tgtEl>
                                            <p:attrNameLst>
                                              <p:attrName>style.visibility</p:attrName>
                                            </p:attrNameLst>
                                          </p:cBhvr>
                                          <p:to>
                                            <p:strVal val="visible"/>
                                          </p:to>
                                        </p:set>
                                        <p:animEffect transition="in" filter="fade">
                                          <p:cBhvr additive="base" accumulate="none">
                                            <p:cTn id="185" dur="1005" fill="hold">
                                              <p:stCondLst>
                                                <p:cond delay="0"/>
                                              </p:stCondLst>
                                            </p:cTn>
                                            <p:tgtEl>
                                              <p:spTgt spid="36"/>
                                            </p:tgtEl>
                                          </p:cBhvr>
                                        </p:animEffect>
                                      </p:childTnLst>
                                    </p:cTn>
                                  </p:par>
                                  <p:par>
                                    <p:cTn id="186" presetID="6" presetClass="emph" presetSubtype="0" fill="hold" nodeType="withEffect" p14:presetBounceEnd="100000">
                                      <p:stCondLst>
                                        <p:cond delay="1200"/>
                                      </p:stCondLst>
                                      <p:childTnLst>
                                        <p:animScale p14:bounceEnd="100000">
                                          <p:cBhvr>
                                            <p:cTn id="187" dur="2010" fill="hold"/>
                                            <p:tgtEl>
                                              <p:spTgt spid="36"/>
                                            </p:tgtEl>
                                          </p:cBhvr>
                                          <p:by x="101000" y="101000"/>
                                          <p:from x="98000" y="98000"/>
                                          <p:to x="100000" y="100000"/>
                                        </p:animScale>
                                      </p:childTnLst>
                                    </p:cTn>
                                  </p:par>
                                  <p:par>
                                    <p:cTn id="188" presetID="10" presetClass="entr" presetSubtype="0" fill="hold" nodeType="withEffect" p14:presetBounceEnd="50000">
                                      <p:stCondLst>
                                        <p:cond delay="1310"/>
                                      </p:stCondLst>
                                      <p:childTnLst>
                                        <p:set>
                                          <p:cBhvr>
                                            <p:cTn id="189" dur="1" fill="hold">
                                              <p:stCondLst>
                                                <p:cond delay="0"/>
                                              </p:stCondLst>
                                            </p:cTn>
                                            <p:tgtEl>
                                              <p:spTgt spid="15"/>
                                            </p:tgtEl>
                                            <p:attrNameLst>
                                              <p:attrName>style.visibility</p:attrName>
                                            </p:attrNameLst>
                                          </p:cBhvr>
                                          <p:to>
                                            <p:strVal val="visible"/>
                                          </p:to>
                                        </p:set>
                                        <p:animEffect transition="in" filter="fade">
                                          <p:cBhvr additive="base" accumulate="none">
                                            <p:cTn id="190" dur="1005" fill="hold">
                                              <p:stCondLst>
                                                <p:cond delay="0"/>
                                              </p:stCondLst>
                                            </p:cTn>
                                            <p:tgtEl>
                                              <p:spTgt spid="15"/>
                                            </p:tgtEl>
                                          </p:cBhvr>
                                        </p:animEffect>
                                      </p:childTnLst>
                                    </p:cTn>
                                  </p:par>
                                  <p:par>
                                    <p:cTn id="191" presetID="6" presetClass="emph" presetSubtype="0" fill="hold" nodeType="withEffect" p14:presetBounceEnd="100000">
                                      <p:stCondLst>
                                        <p:cond delay="1310"/>
                                      </p:stCondLst>
                                      <p:childTnLst>
                                        <p:animScale p14:bounceEnd="100000">
                                          <p:cBhvr>
                                            <p:cTn id="192" dur="2010" fill="hold"/>
                                            <p:tgtEl>
                                              <p:spTgt spid="15"/>
                                            </p:tgtEl>
                                          </p:cBhvr>
                                          <p:by x="101000" y="101000"/>
                                          <p:from x="98000" y="98000"/>
                                          <p:to x="100000" y="100000"/>
                                        </p:animScale>
                                      </p:childTnLst>
                                    </p:cTn>
                                  </p:par>
                                  <p:par>
                                    <p:cTn id="193" presetID="10" presetClass="entr" presetSubtype="0" fill="hold" nodeType="withEffect" p14:presetBounceEnd="50000">
                                      <p:stCondLst>
                                        <p:cond delay="1350"/>
                                      </p:stCondLst>
                                      <p:childTnLst>
                                        <p:set>
                                          <p:cBhvr>
                                            <p:cTn id="194" dur="1" fill="hold">
                                              <p:stCondLst>
                                                <p:cond delay="0"/>
                                              </p:stCondLst>
                                            </p:cTn>
                                            <p:tgtEl>
                                              <p:spTgt spid="52"/>
                                            </p:tgtEl>
                                            <p:attrNameLst>
                                              <p:attrName>style.visibility</p:attrName>
                                            </p:attrNameLst>
                                          </p:cBhvr>
                                          <p:to>
                                            <p:strVal val="visible"/>
                                          </p:to>
                                        </p:set>
                                        <p:animEffect transition="in" filter="fade">
                                          <p:cBhvr additive="base" accumulate="none">
                                            <p:cTn id="195" dur="1005" fill="hold">
                                              <p:stCondLst>
                                                <p:cond delay="0"/>
                                              </p:stCondLst>
                                            </p:cTn>
                                            <p:tgtEl>
                                              <p:spTgt spid="52"/>
                                            </p:tgtEl>
                                          </p:cBhvr>
                                        </p:animEffect>
                                      </p:childTnLst>
                                    </p:cTn>
                                  </p:par>
                                  <p:par>
                                    <p:cTn id="196" presetID="6" presetClass="emph" presetSubtype="0" fill="hold" nodeType="withEffect" p14:presetBounceEnd="100000">
                                      <p:stCondLst>
                                        <p:cond delay="1350"/>
                                      </p:stCondLst>
                                      <p:childTnLst>
                                        <p:animScale p14:bounceEnd="100000">
                                          <p:cBhvr>
                                            <p:cTn id="197" dur="2010" fill="hold"/>
                                            <p:tgtEl>
                                              <p:spTgt spid="52"/>
                                            </p:tgtEl>
                                          </p:cBhvr>
                                          <p:by x="101000" y="101000"/>
                                          <p:from x="98000" y="98000"/>
                                          <p:to x="100000" y="100000"/>
                                        </p:animScale>
                                      </p:childTnLst>
                                    </p:cTn>
                                  </p:par>
                                  <p:par>
                                    <p:cTn id="198" presetID="10" presetClass="entr" presetSubtype="0" fill="hold" nodeType="withEffect" p14:presetBounceEnd="50000">
                                      <p:stCondLst>
                                        <p:cond delay="1400"/>
                                      </p:stCondLst>
                                      <p:childTnLst>
                                        <p:set>
                                          <p:cBhvr>
                                            <p:cTn id="199" dur="1" fill="hold">
                                              <p:stCondLst>
                                                <p:cond delay="0"/>
                                              </p:stCondLst>
                                            </p:cTn>
                                            <p:tgtEl>
                                              <p:spTgt spid="60"/>
                                            </p:tgtEl>
                                            <p:attrNameLst>
                                              <p:attrName>style.visibility</p:attrName>
                                            </p:attrNameLst>
                                          </p:cBhvr>
                                          <p:to>
                                            <p:strVal val="visible"/>
                                          </p:to>
                                        </p:set>
                                        <p:animEffect transition="in" filter="fade">
                                          <p:cBhvr additive="base" accumulate="none">
                                            <p:cTn id="200" dur="1005" fill="hold">
                                              <p:stCondLst>
                                                <p:cond delay="0"/>
                                              </p:stCondLst>
                                            </p:cTn>
                                            <p:tgtEl>
                                              <p:spTgt spid="60"/>
                                            </p:tgtEl>
                                          </p:cBhvr>
                                        </p:animEffect>
                                      </p:childTnLst>
                                    </p:cTn>
                                  </p:par>
                                  <p:par>
                                    <p:cTn id="201" presetID="6" presetClass="emph" presetSubtype="0" fill="hold" nodeType="withEffect" p14:presetBounceEnd="100000">
                                      <p:stCondLst>
                                        <p:cond delay="1400"/>
                                      </p:stCondLst>
                                      <p:childTnLst>
                                        <p:animScale p14:bounceEnd="100000">
                                          <p:cBhvr>
                                            <p:cTn id="202" dur="2010" fill="hold"/>
                                            <p:tgtEl>
                                              <p:spTgt spid="60"/>
                                            </p:tgtEl>
                                          </p:cBhvr>
                                          <p:by x="101000" y="101000"/>
                                          <p:from x="98000" y="98000"/>
                                          <p:to x="100000" y="100000"/>
                                        </p:animScale>
                                      </p:childTnLst>
                                    </p:cTn>
                                  </p:par>
                                  <p:par>
                                    <p:cTn id="203" presetID="10" presetClass="entr" presetSubtype="0" fill="hold" nodeType="withEffect" p14:presetBounceEnd="50000">
                                      <p:stCondLst>
                                        <p:cond delay="1600"/>
                                      </p:stCondLst>
                                      <p:childTnLst>
                                        <p:set>
                                          <p:cBhvr>
                                            <p:cTn id="204" dur="1" fill="hold">
                                              <p:stCondLst>
                                                <p:cond delay="0"/>
                                              </p:stCondLst>
                                            </p:cTn>
                                            <p:tgtEl>
                                              <p:spTgt spid="63"/>
                                            </p:tgtEl>
                                            <p:attrNameLst>
                                              <p:attrName>style.visibility</p:attrName>
                                            </p:attrNameLst>
                                          </p:cBhvr>
                                          <p:to>
                                            <p:strVal val="visible"/>
                                          </p:to>
                                        </p:set>
                                        <p:animEffect transition="in" filter="fade">
                                          <p:cBhvr additive="base" accumulate="none">
                                            <p:cTn id="205" dur="1005" fill="hold">
                                              <p:stCondLst>
                                                <p:cond delay="0"/>
                                              </p:stCondLst>
                                            </p:cTn>
                                            <p:tgtEl>
                                              <p:spTgt spid="63"/>
                                            </p:tgtEl>
                                          </p:cBhvr>
                                        </p:animEffect>
                                      </p:childTnLst>
                                    </p:cTn>
                                  </p:par>
                                  <p:par>
                                    <p:cTn id="206" presetID="6" presetClass="emph" presetSubtype="0" fill="hold" nodeType="withEffect" p14:presetBounceEnd="100000">
                                      <p:stCondLst>
                                        <p:cond delay="1600"/>
                                      </p:stCondLst>
                                      <p:childTnLst>
                                        <p:animScale p14:bounceEnd="100000">
                                          <p:cBhvr>
                                            <p:cTn id="207" dur="2010" fill="hold"/>
                                            <p:tgtEl>
                                              <p:spTgt spid="63"/>
                                            </p:tgtEl>
                                          </p:cBhvr>
                                          <p:by x="101000" y="101000"/>
                                          <p:from x="98000" y="98000"/>
                                          <p:to x="100000" y="100000"/>
                                        </p:animScale>
                                      </p:childTnLst>
                                    </p:cTn>
                                  </p:par>
                                  <p:par>
                                    <p:cTn id="208" presetID="10" presetClass="entr" presetSubtype="0" fill="hold" nodeType="withEffect" p14:presetBounceEnd="50000">
                                      <p:stCondLst>
                                        <p:cond delay="1150"/>
                                      </p:stCondLst>
                                      <p:childTnLst>
                                        <p:set>
                                          <p:cBhvr>
                                            <p:cTn id="209" dur="1" fill="hold">
                                              <p:stCondLst>
                                                <p:cond delay="0"/>
                                              </p:stCondLst>
                                            </p:cTn>
                                            <p:tgtEl>
                                              <p:spTgt spid="22"/>
                                            </p:tgtEl>
                                            <p:attrNameLst>
                                              <p:attrName>style.visibility</p:attrName>
                                            </p:attrNameLst>
                                          </p:cBhvr>
                                          <p:to>
                                            <p:strVal val="visible"/>
                                          </p:to>
                                        </p:set>
                                        <p:animEffect transition="in" filter="fade">
                                          <p:cBhvr additive="base" accumulate="none">
                                            <p:cTn id="210" dur="1005" fill="hold">
                                              <p:stCondLst>
                                                <p:cond delay="0"/>
                                              </p:stCondLst>
                                            </p:cTn>
                                            <p:tgtEl>
                                              <p:spTgt spid="22"/>
                                            </p:tgtEl>
                                          </p:cBhvr>
                                        </p:animEffect>
                                      </p:childTnLst>
                                    </p:cTn>
                                  </p:par>
                                  <p:par>
                                    <p:cTn id="211" presetID="6" presetClass="emph" presetSubtype="0" fill="hold" nodeType="withEffect" p14:presetBounceEnd="100000">
                                      <p:stCondLst>
                                        <p:cond delay="1150"/>
                                      </p:stCondLst>
                                      <p:childTnLst>
                                        <p:animScale p14:bounceEnd="100000">
                                          <p:cBhvr>
                                            <p:cTn id="212" dur="2010" fill="hold"/>
                                            <p:tgtEl>
                                              <p:spTgt spid="22"/>
                                            </p:tgtEl>
                                          </p:cBhvr>
                                          <p:by x="101000" y="101000"/>
                                          <p:from x="98000" y="98000"/>
                                          <p:to x="100000" y="100000"/>
                                        </p:animScale>
                                      </p:childTnLst>
                                    </p:cTn>
                                  </p:par>
                                  <p:par>
                                    <p:cTn id="213" presetID="10" presetClass="entr" presetSubtype="0" fill="hold" nodeType="withEffect" p14:presetBounceEnd="50000">
                                      <p:stCondLst>
                                        <p:cond delay="1140"/>
                                      </p:stCondLst>
                                      <p:childTnLst>
                                        <p:set>
                                          <p:cBhvr>
                                            <p:cTn id="214" dur="1" fill="hold">
                                              <p:stCondLst>
                                                <p:cond delay="0"/>
                                              </p:stCondLst>
                                            </p:cTn>
                                            <p:tgtEl>
                                              <p:spTgt spid="35"/>
                                            </p:tgtEl>
                                            <p:attrNameLst>
                                              <p:attrName>style.visibility</p:attrName>
                                            </p:attrNameLst>
                                          </p:cBhvr>
                                          <p:to>
                                            <p:strVal val="visible"/>
                                          </p:to>
                                        </p:set>
                                        <p:animEffect transition="in" filter="fade">
                                          <p:cBhvr additive="base" accumulate="none">
                                            <p:cTn id="215" dur="1005" fill="hold">
                                              <p:stCondLst>
                                                <p:cond delay="0"/>
                                              </p:stCondLst>
                                            </p:cTn>
                                            <p:tgtEl>
                                              <p:spTgt spid="35"/>
                                            </p:tgtEl>
                                          </p:cBhvr>
                                        </p:animEffect>
                                      </p:childTnLst>
                                    </p:cTn>
                                  </p:par>
                                  <p:par>
                                    <p:cTn id="216" presetID="6" presetClass="emph" presetSubtype="0" fill="hold" nodeType="withEffect" p14:presetBounceEnd="100000">
                                      <p:stCondLst>
                                        <p:cond delay="1140"/>
                                      </p:stCondLst>
                                      <p:childTnLst>
                                        <p:animScale p14:bounceEnd="100000">
                                          <p:cBhvr>
                                            <p:cTn id="217" dur="2010" fill="hold"/>
                                            <p:tgtEl>
                                              <p:spTgt spid="35"/>
                                            </p:tgtEl>
                                          </p:cBhvr>
                                          <p:by x="101000" y="101000"/>
                                          <p:from x="98000" y="98000"/>
                                          <p:to x="100000" y="100000"/>
                                        </p:animScale>
                                      </p:childTnLst>
                                    </p:cTn>
                                  </p:par>
                                  <p:par>
                                    <p:cTn id="218" presetID="10" presetClass="entr" presetSubtype="0" fill="hold" nodeType="withEffect" p14:presetBounceEnd="50000">
                                      <p:stCondLst>
                                        <p:cond delay="1250"/>
                                      </p:stCondLst>
                                      <p:childTnLst>
                                        <p:set>
                                          <p:cBhvr>
                                            <p:cTn id="219" dur="1" fill="hold">
                                              <p:stCondLst>
                                                <p:cond delay="0"/>
                                              </p:stCondLst>
                                            </p:cTn>
                                            <p:tgtEl>
                                              <p:spTgt spid="54"/>
                                            </p:tgtEl>
                                            <p:attrNameLst>
                                              <p:attrName>style.visibility</p:attrName>
                                            </p:attrNameLst>
                                          </p:cBhvr>
                                          <p:to>
                                            <p:strVal val="visible"/>
                                          </p:to>
                                        </p:set>
                                        <p:animEffect transition="in" filter="fade">
                                          <p:cBhvr additive="base" accumulate="none">
                                            <p:cTn id="220" dur="1005" fill="hold">
                                              <p:stCondLst>
                                                <p:cond delay="0"/>
                                              </p:stCondLst>
                                            </p:cTn>
                                            <p:tgtEl>
                                              <p:spTgt spid="54"/>
                                            </p:tgtEl>
                                          </p:cBhvr>
                                        </p:animEffect>
                                      </p:childTnLst>
                                    </p:cTn>
                                  </p:par>
                                  <p:par>
                                    <p:cTn id="221" presetID="6" presetClass="emph" presetSubtype="0" fill="hold" nodeType="withEffect" p14:presetBounceEnd="100000">
                                      <p:stCondLst>
                                        <p:cond delay="1250"/>
                                      </p:stCondLst>
                                      <p:childTnLst>
                                        <p:animScale p14:bounceEnd="100000">
                                          <p:cBhvr>
                                            <p:cTn id="222" dur="2010" fill="hold"/>
                                            <p:tgtEl>
                                              <p:spTgt spid="54"/>
                                            </p:tgtEl>
                                          </p:cBhvr>
                                          <p:by x="101000" y="101000"/>
                                          <p:from x="98000" y="98000"/>
                                          <p:to x="100000" y="100000"/>
                                        </p:animScale>
                                      </p:childTnLst>
                                    </p:cTn>
                                  </p:par>
                                  <p:par>
                                    <p:cTn id="223" presetID="10" presetClass="entr" presetSubtype="0" fill="hold" nodeType="withEffect" p14:presetBounceEnd="50000">
                                      <p:stCondLst>
                                        <p:cond delay="1210"/>
                                      </p:stCondLst>
                                      <p:childTnLst>
                                        <p:set>
                                          <p:cBhvr>
                                            <p:cTn id="224" dur="1" fill="hold">
                                              <p:stCondLst>
                                                <p:cond delay="0"/>
                                              </p:stCondLst>
                                            </p:cTn>
                                            <p:tgtEl>
                                              <p:spTgt spid="23"/>
                                            </p:tgtEl>
                                            <p:attrNameLst>
                                              <p:attrName>style.visibility</p:attrName>
                                            </p:attrNameLst>
                                          </p:cBhvr>
                                          <p:to>
                                            <p:strVal val="visible"/>
                                          </p:to>
                                        </p:set>
                                        <p:animEffect transition="in" filter="fade">
                                          <p:cBhvr additive="base" accumulate="none">
                                            <p:cTn id="225" dur="1005" fill="hold">
                                              <p:stCondLst>
                                                <p:cond delay="0"/>
                                              </p:stCondLst>
                                            </p:cTn>
                                            <p:tgtEl>
                                              <p:spTgt spid="23"/>
                                            </p:tgtEl>
                                          </p:cBhvr>
                                        </p:animEffect>
                                      </p:childTnLst>
                                    </p:cTn>
                                  </p:par>
                                  <p:par>
                                    <p:cTn id="226" presetID="6" presetClass="emph" presetSubtype="0" fill="hold" nodeType="withEffect" p14:presetBounceEnd="100000">
                                      <p:stCondLst>
                                        <p:cond delay="1210"/>
                                      </p:stCondLst>
                                      <p:childTnLst>
                                        <p:animScale p14:bounceEnd="100000">
                                          <p:cBhvr>
                                            <p:cTn id="227" dur="2010" fill="hold"/>
                                            <p:tgtEl>
                                              <p:spTgt spid="23"/>
                                            </p:tgtEl>
                                          </p:cBhvr>
                                          <p:by x="101000" y="101000"/>
                                          <p:from x="98000" y="98000"/>
                                          <p:to x="100000" y="100000"/>
                                        </p:animScale>
                                      </p:childTnLst>
                                    </p:cTn>
                                  </p:par>
                                  <p:par>
                                    <p:cTn id="228" presetID="10" presetClass="entr" presetSubtype="0" fill="hold" nodeType="withEffect" p14:presetBounceEnd="50000">
                                      <p:stCondLst>
                                        <p:cond delay="1000"/>
                                      </p:stCondLst>
                                      <p:childTnLst>
                                        <p:set>
                                          <p:cBhvr>
                                            <p:cTn id="229" dur="1" fill="hold">
                                              <p:stCondLst>
                                                <p:cond delay="0"/>
                                              </p:stCondLst>
                                            </p:cTn>
                                            <p:tgtEl>
                                              <p:spTgt spid="28"/>
                                            </p:tgtEl>
                                            <p:attrNameLst>
                                              <p:attrName>style.visibility</p:attrName>
                                            </p:attrNameLst>
                                          </p:cBhvr>
                                          <p:to>
                                            <p:strVal val="visible"/>
                                          </p:to>
                                        </p:set>
                                        <p:animEffect transition="in" filter="fade">
                                          <p:cBhvr additive="base" accumulate="none">
                                            <p:cTn id="230" dur="1005" fill="hold">
                                              <p:stCondLst>
                                                <p:cond delay="0"/>
                                              </p:stCondLst>
                                            </p:cTn>
                                            <p:tgtEl>
                                              <p:spTgt spid="28"/>
                                            </p:tgtEl>
                                          </p:cBhvr>
                                        </p:animEffect>
                                      </p:childTnLst>
                                    </p:cTn>
                                  </p:par>
                                  <p:par>
                                    <p:cTn id="231" presetID="6" presetClass="emph" presetSubtype="0" fill="hold" nodeType="withEffect" p14:presetBounceEnd="100000">
                                      <p:stCondLst>
                                        <p:cond delay="1000"/>
                                      </p:stCondLst>
                                      <p:childTnLst>
                                        <p:animScale p14:bounceEnd="100000">
                                          <p:cBhvr>
                                            <p:cTn id="232" dur="2010" fill="hold"/>
                                            <p:tgtEl>
                                              <p:spTgt spid="28"/>
                                            </p:tgtEl>
                                          </p:cBhvr>
                                          <p:by x="101000" y="101000"/>
                                          <p:from x="98000" y="98000"/>
                                          <p:to x="100000" y="100000"/>
                                        </p:animScale>
                                      </p:childTnLst>
                                    </p:cTn>
                                  </p:par>
                                  <p:par>
                                    <p:cTn id="233" presetID="10" presetClass="entr" presetSubtype="0" fill="hold" nodeType="withEffect" p14:presetBounceEnd="50000">
                                      <p:stCondLst>
                                        <p:cond delay="1050"/>
                                      </p:stCondLst>
                                      <p:childTnLst>
                                        <p:set>
                                          <p:cBhvr>
                                            <p:cTn id="234" dur="1" fill="hold">
                                              <p:stCondLst>
                                                <p:cond delay="0"/>
                                              </p:stCondLst>
                                            </p:cTn>
                                            <p:tgtEl>
                                              <p:spTgt spid="31"/>
                                            </p:tgtEl>
                                            <p:attrNameLst>
                                              <p:attrName>style.visibility</p:attrName>
                                            </p:attrNameLst>
                                          </p:cBhvr>
                                          <p:to>
                                            <p:strVal val="visible"/>
                                          </p:to>
                                        </p:set>
                                        <p:animEffect transition="in" filter="fade">
                                          <p:cBhvr additive="base" accumulate="none">
                                            <p:cTn id="235" dur="1005" fill="hold">
                                              <p:stCondLst>
                                                <p:cond delay="0"/>
                                              </p:stCondLst>
                                            </p:cTn>
                                            <p:tgtEl>
                                              <p:spTgt spid="31"/>
                                            </p:tgtEl>
                                          </p:cBhvr>
                                        </p:animEffect>
                                      </p:childTnLst>
                                    </p:cTn>
                                  </p:par>
                                  <p:par>
                                    <p:cTn id="236" presetID="6" presetClass="emph" presetSubtype="0" fill="hold" nodeType="withEffect" p14:presetBounceEnd="100000">
                                      <p:stCondLst>
                                        <p:cond delay="1050"/>
                                      </p:stCondLst>
                                      <p:childTnLst>
                                        <p:animScale p14:bounceEnd="100000">
                                          <p:cBhvr>
                                            <p:cTn id="237" dur="2010" fill="hold"/>
                                            <p:tgtEl>
                                              <p:spTgt spid="31"/>
                                            </p:tgtEl>
                                          </p:cBhvr>
                                          <p:by x="101000" y="101000"/>
                                          <p:from x="98000" y="98000"/>
                                          <p:to x="100000" y="100000"/>
                                        </p:animScale>
                                      </p:childTnLst>
                                    </p:cTn>
                                  </p:par>
                                  <p:par>
                                    <p:cTn id="238" presetID="10" presetClass="entr" presetSubtype="0" fill="hold" nodeType="withEffect" p14:presetBounceEnd="50000">
                                      <p:stCondLst>
                                        <p:cond delay="1100"/>
                                      </p:stCondLst>
                                      <p:childTnLst>
                                        <p:set>
                                          <p:cBhvr>
                                            <p:cTn id="239" dur="1" fill="hold">
                                              <p:stCondLst>
                                                <p:cond delay="0"/>
                                              </p:stCondLst>
                                            </p:cTn>
                                            <p:tgtEl>
                                              <p:spTgt spid="29"/>
                                            </p:tgtEl>
                                            <p:attrNameLst>
                                              <p:attrName>style.visibility</p:attrName>
                                            </p:attrNameLst>
                                          </p:cBhvr>
                                          <p:to>
                                            <p:strVal val="visible"/>
                                          </p:to>
                                        </p:set>
                                        <p:animEffect transition="in" filter="fade">
                                          <p:cBhvr additive="base" accumulate="none">
                                            <p:cTn id="240" dur="1005" fill="hold">
                                              <p:stCondLst>
                                                <p:cond delay="0"/>
                                              </p:stCondLst>
                                            </p:cTn>
                                            <p:tgtEl>
                                              <p:spTgt spid="29"/>
                                            </p:tgtEl>
                                          </p:cBhvr>
                                        </p:animEffect>
                                      </p:childTnLst>
                                    </p:cTn>
                                  </p:par>
                                  <p:par>
                                    <p:cTn id="241" presetID="6" presetClass="emph" presetSubtype="0" fill="hold" nodeType="withEffect" p14:presetBounceEnd="100000">
                                      <p:stCondLst>
                                        <p:cond delay="1100"/>
                                      </p:stCondLst>
                                      <p:childTnLst>
                                        <p:animScale p14:bounceEnd="100000">
                                          <p:cBhvr>
                                            <p:cTn id="242" dur="2010" fill="hold"/>
                                            <p:tgtEl>
                                              <p:spTgt spid="29"/>
                                            </p:tgtEl>
                                          </p:cBhvr>
                                          <p:by x="101000" y="101000"/>
                                          <p:from x="98000" y="98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3000" fill="hold" nodeType="withEffect">
                                      <p:stCondLst>
                                        <p:cond delay="0"/>
                                      </p:stCondLst>
                                      <p:childTnLst>
                                        <p:animRot by="8400000">
                                          <p:cBhvr>
                                            <p:cTn id="6" dur="1000" fill="hold"/>
                                            <p:tgtEl>
                                              <p:spTgt spid="40"/>
                                            </p:tgtEl>
                                            <p:attrNameLst>
                                              <p:attrName>r</p:attrName>
                                            </p:attrNameLst>
                                          </p:cBhvr>
                                        </p:animRot>
                                      </p:childTnLst>
                                    </p:cTn>
                                  </p:par>
                                  <p:par>
                                    <p:cTn id="7" presetID="8" presetClass="emph" presetSubtype="0" decel="13000" fill="hold" nodeType="withEffect">
                                      <p:stCondLst>
                                        <p:cond delay="0"/>
                                      </p:stCondLst>
                                      <p:childTnLst>
                                        <p:animRot by="-8400000">
                                          <p:cBhvr>
                                            <p:cTn id="8" dur="1000" fill="hold"/>
                                            <p:tgtEl>
                                              <p:spTgt spid="41"/>
                                            </p:tgtEl>
                                            <p:attrNameLst>
                                              <p:attrName>r</p:attrName>
                                            </p:attrNameLst>
                                          </p:cBhvr>
                                        </p:animRot>
                                      </p:childTnLst>
                                    </p:cTn>
                                  </p:par>
                                  <p:par>
                                    <p:cTn id="9" presetID="8" presetClass="emph" presetSubtype="0" fill="hold" nodeType="withEffect">
                                      <p:stCondLst>
                                        <p:cond delay="1800"/>
                                      </p:stCondLst>
                                      <p:childTnLst>
                                        <p:animRot by="-5400000">
                                          <p:cBhvr>
                                            <p:cTn id="10" dur="500" fill="hold"/>
                                            <p:tgtEl>
                                              <p:spTgt spid="45"/>
                                            </p:tgtEl>
                                            <p:attrNameLst>
                                              <p:attrName>r</p:attrName>
                                            </p:attrNameLst>
                                          </p:cBhvr>
                                        </p:animRot>
                                      </p:childTnLst>
                                    </p:cTn>
                                  </p:par>
                                  <p:par>
                                    <p:cTn id="11" presetID="47" presetClass="entr" presetSubtype="0" fill="hold" grpId="0" nodeType="withEffect">
                                      <p:stCondLst>
                                        <p:cond delay="180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anim calcmode="lin" valueType="num">
                                          <p:cBhvr>
                                            <p:cTn id="14" dur="500" fill="hold"/>
                                            <p:tgtEl>
                                              <p:spTgt spid="72"/>
                                            </p:tgtEl>
                                            <p:attrNameLst>
                                              <p:attrName>ppt_x</p:attrName>
                                            </p:attrNameLst>
                                          </p:cBhvr>
                                          <p:tavLst>
                                            <p:tav tm="0">
                                              <p:val>
                                                <p:strVal val="#ppt_x"/>
                                              </p:val>
                                            </p:tav>
                                            <p:tav tm="100000">
                                              <p:val>
                                                <p:strVal val="#ppt_x"/>
                                              </p:val>
                                            </p:tav>
                                          </p:tavLst>
                                        </p:anim>
                                        <p:anim calcmode="lin" valueType="num">
                                          <p:cBhvr>
                                            <p:cTn id="15" dur="500" fill="hold"/>
                                            <p:tgtEl>
                                              <p:spTgt spid="7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80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anim calcmode="lin" valueType="num">
                                          <p:cBhvr>
                                            <p:cTn id="19" dur="500" fill="hold"/>
                                            <p:tgtEl>
                                              <p:spTgt spid="71"/>
                                            </p:tgtEl>
                                            <p:attrNameLst>
                                              <p:attrName>ppt_x</p:attrName>
                                            </p:attrNameLst>
                                          </p:cBhvr>
                                          <p:tavLst>
                                            <p:tav tm="0">
                                              <p:val>
                                                <p:strVal val="#ppt_x"/>
                                              </p:val>
                                            </p:tav>
                                            <p:tav tm="100000">
                                              <p:val>
                                                <p:strVal val="#ppt_x"/>
                                              </p:val>
                                            </p:tav>
                                          </p:tavLst>
                                        </p:anim>
                                        <p:anim calcmode="lin" valueType="num">
                                          <p:cBhvr>
                                            <p:cTn id="20" dur="500" fill="hold"/>
                                            <p:tgtEl>
                                              <p:spTgt spid="71"/>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00"/>
                                      </p:stCondLst>
                                      <p:childTnLst>
                                        <p:set>
                                          <p:cBhvr>
                                            <p:cTn id="22" dur="1" fill="hold">
                                              <p:stCondLst>
                                                <p:cond delay="0"/>
                                              </p:stCondLst>
                                            </p:cTn>
                                            <p:tgtEl>
                                              <p:spTgt spid="73"/>
                                            </p:tgtEl>
                                            <p:attrNameLst>
                                              <p:attrName>style.visibility</p:attrName>
                                            </p:attrNameLst>
                                          </p:cBhvr>
                                          <p:to>
                                            <p:strVal val="visible"/>
                                          </p:to>
                                        </p:set>
                                        <p:animEffect transition="in" filter="fade">
                                          <p:cBhvr additive="base" accumulate="none">
                                            <p:cTn id="23" dur="1005" fill="hold">
                                              <p:stCondLst>
                                                <p:cond delay="0"/>
                                              </p:stCondLst>
                                            </p:cTn>
                                            <p:tgtEl>
                                              <p:spTgt spid="73"/>
                                            </p:tgtEl>
                                          </p:cBhvr>
                                        </p:animEffect>
                                      </p:childTnLst>
                                    </p:cTn>
                                  </p:par>
                                  <p:par>
                                    <p:cTn id="24" presetID="6" presetClass="emph" presetSubtype="0" fill="hold" nodeType="withEffect">
                                      <p:stCondLst>
                                        <p:cond delay="100"/>
                                      </p:stCondLst>
                                      <p:childTnLst>
                                        <p:animScale>
                                          <p:cBhvr>
                                            <p:cTn id="25" dur="2010" fill="hold"/>
                                            <p:tgtEl>
                                              <p:spTgt spid="73"/>
                                            </p:tgtEl>
                                          </p:cBhvr>
                                          <p:by x="101000" y="101000"/>
                                          <p:from x="98000" y="98000"/>
                                          <p:to x="100000" y="100000"/>
                                        </p:animScale>
                                      </p:childTnLst>
                                    </p:cTn>
                                  </p:par>
                                  <p:par>
                                    <p:cTn id="26" presetID="8" presetClass="emph" presetSubtype="0" fill="hold" nodeType="withEffect">
                                      <p:stCondLst>
                                        <p:cond delay="1800"/>
                                      </p:stCondLst>
                                      <p:childTnLst>
                                        <p:animRot by="-10800000">
                                          <p:cBhvr>
                                            <p:cTn id="27" dur="500" fill="hold"/>
                                            <p:tgtEl>
                                              <p:spTgt spid="73"/>
                                            </p:tgtEl>
                                            <p:attrNameLst>
                                              <p:attrName>r</p:attrName>
                                            </p:attrNameLst>
                                          </p:cBhvr>
                                        </p:animRot>
                                      </p:childTnLst>
                                    </p:cTn>
                                  </p:par>
                                  <p:par>
                                    <p:cTn id="28" presetID="10" presetClass="entr" presetSubtype="0" fill="hold" nodeType="withEffect">
                                      <p:stCondLst>
                                        <p:cond delay="1950"/>
                                      </p:stCondLst>
                                      <p:childTnLst>
                                        <p:set>
                                          <p:cBhvr>
                                            <p:cTn id="29" dur="1" fill="hold">
                                              <p:stCondLst>
                                                <p:cond delay="0"/>
                                              </p:stCondLst>
                                            </p:cTn>
                                            <p:tgtEl>
                                              <p:spTgt spid="14"/>
                                            </p:tgtEl>
                                            <p:attrNameLst>
                                              <p:attrName>style.visibility</p:attrName>
                                            </p:attrNameLst>
                                          </p:cBhvr>
                                          <p:to>
                                            <p:strVal val="visible"/>
                                          </p:to>
                                        </p:set>
                                        <p:animEffect transition="in" filter="fade">
                                          <p:cBhvr additive="base" accumulate="none">
                                            <p:cTn id="30" dur="1005" fill="hold">
                                              <p:stCondLst>
                                                <p:cond delay="0"/>
                                              </p:stCondLst>
                                            </p:cTn>
                                            <p:tgtEl>
                                              <p:spTgt spid="14"/>
                                            </p:tgtEl>
                                          </p:cBhvr>
                                        </p:animEffect>
                                      </p:childTnLst>
                                    </p:cTn>
                                  </p:par>
                                  <p:par>
                                    <p:cTn id="31" presetID="6" presetClass="emph" presetSubtype="0" fill="hold" nodeType="withEffect">
                                      <p:stCondLst>
                                        <p:cond delay="1950"/>
                                      </p:stCondLst>
                                      <p:childTnLst>
                                        <p:animScale>
                                          <p:cBhvr>
                                            <p:cTn id="32" dur="2010" fill="hold"/>
                                            <p:tgtEl>
                                              <p:spTgt spid="14"/>
                                            </p:tgtEl>
                                          </p:cBhvr>
                                          <p:by x="101000" y="101000"/>
                                          <p:from x="98000" y="98000"/>
                                          <p:to x="100000" y="100000"/>
                                        </p:animScale>
                                      </p:childTnLst>
                                    </p:cTn>
                                  </p:par>
                                  <p:par>
                                    <p:cTn id="33" presetID="10" presetClass="entr" presetSubtype="0" fill="hold" nodeType="withEffect">
                                      <p:stCondLst>
                                        <p:cond delay="2400"/>
                                      </p:stCondLst>
                                      <p:childTnLst>
                                        <p:set>
                                          <p:cBhvr>
                                            <p:cTn id="34" dur="1" fill="hold">
                                              <p:stCondLst>
                                                <p:cond delay="0"/>
                                              </p:stCondLst>
                                            </p:cTn>
                                            <p:tgtEl>
                                              <p:spTgt spid="70"/>
                                            </p:tgtEl>
                                            <p:attrNameLst>
                                              <p:attrName>style.visibility</p:attrName>
                                            </p:attrNameLst>
                                          </p:cBhvr>
                                          <p:to>
                                            <p:strVal val="visible"/>
                                          </p:to>
                                        </p:set>
                                        <p:animEffect transition="in" filter="fade">
                                          <p:cBhvr additive="base" accumulate="none">
                                            <p:cTn id="35" dur="1005" fill="hold">
                                              <p:stCondLst>
                                                <p:cond delay="0"/>
                                              </p:stCondLst>
                                            </p:cTn>
                                            <p:tgtEl>
                                              <p:spTgt spid="70"/>
                                            </p:tgtEl>
                                          </p:cBhvr>
                                        </p:animEffect>
                                      </p:childTnLst>
                                    </p:cTn>
                                  </p:par>
                                  <p:par>
                                    <p:cTn id="36" presetID="6" presetClass="emph" presetSubtype="0" fill="hold" nodeType="withEffect">
                                      <p:stCondLst>
                                        <p:cond delay="2400"/>
                                      </p:stCondLst>
                                      <p:childTnLst>
                                        <p:animScale>
                                          <p:cBhvr>
                                            <p:cTn id="37" dur="2010" fill="hold"/>
                                            <p:tgtEl>
                                              <p:spTgt spid="70"/>
                                            </p:tgtEl>
                                          </p:cBhvr>
                                          <p:by x="101000" y="101000"/>
                                          <p:from x="98000" y="98000"/>
                                          <p:to x="100000" y="100000"/>
                                        </p:animScale>
                                      </p:childTnLst>
                                    </p:cTn>
                                  </p:par>
                                  <p:par>
                                    <p:cTn id="38" presetID="10" presetClass="entr" presetSubtype="0" fill="hold" nodeType="withEffect">
                                      <p:stCondLst>
                                        <p:cond delay="2250"/>
                                      </p:stCondLst>
                                      <p:childTnLst>
                                        <p:set>
                                          <p:cBhvr>
                                            <p:cTn id="39" dur="1" fill="hold">
                                              <p:stCondLst>
                                                <p:cond delay="0"/>
                                              </p:stCondLst>
                                            </p:cTn>
                                            <p:tgtEl>
                                              <p:spTgt spid="65"/>
                                            </p:tgtEl>
                                            <p:attrNameLst>
                                              <p:attrName>style.visibility</p:attrName>
                                            </p:attrNameLst>
                                          </p:cBhvr>
                                          <p:to>
                                            <p:strVal val="visible"/>
                                          </p:to>
                                        </p:set>
                                        <p:animEffect transition="in" filter="fade">
                                          <p:cBhvr additive="base" accumulate="none">
                                            <p:cTn id="40" dur="1005" fill="hold">
                                              <p:stCondLst>
                                                <p:cond delay="0"/>
                                              </p:stCondLst>
                                            </p:cTn>
                                            <p:tgtEl>
                                              <p:spTgt spid="65"/>
                                            </p:tgtEl>
                                          </p:cBhvr>
                                        </p:animEffect>
                                      </p:childTnLst>
                                    </p:cTn>
                                  </p:par>
                                  <p:par>
                                    <p:cTn id="41" presetID="6" presetClass="emph" presetSubtype="0" fill="hold" nodeType="withEffect">
                                      <p:stCondLst>
                                        <p:cond delay="2250"/>
                                      </p:stCondLst>
                                      <p:childTnLst>
                                        <p:animScale>
                                          <p:cBhvr>
                                            <p:cTn id="42" dur="2010" fill="hold"/>
                                            <p:tgtEl>
                                              <p:spTgt spid="65"/>
                                            </p:tgtEl>
                                          </p:cBhvr>
                                          <p:by x="101000" y="101000"/>
                                          <p:from x="98000" y="98000"/>
                                          <p:to x="100000" y="100000"/>
                                        </p:animScale>
                                      </p:childTnLst>
                                    </p:cTn>
                                  </p:par>
                                  <p:par>
                                    <p:cTn id="43" presetID="10" presetClass="entr" presetSubtype="0" fill="hold" nodeType="withEffect">
                                      <p:stCondLst>
                                        <p:cond delay="1900"/>
                                      </p:stCondLst>
                                      <p:childTnLst>
                                        <p:set>
                                          <p:cBhvr>
                                            <p:cTn id="44" dur="1" fill="hold">
                                              <p:stCondLst>
                                                <p:cond delay="0"/>
                                              </p:stCondLst>
                                            </p:cTn>
                                            <p:tgtEl>
                                              <p:spTgt spid="51"/>
                                            </p:tgtEl>
                                            <p:attrNameLst>
                                              <p:attrName>style.visibility</p:attrName>
                                            </p:attrNameLst>
                                          </p:cBhvr>
                                          <p:to>
                                            <p:strVal val="visible"/>
                                          </p:to>
                                        </p:set>
                                        <p:animEffect transition="in" filter="fade">
                                          <p:cBhvr additive="base" accumulate="none">
                                            <p:cTn id="45" dur="1005" fill="hold">
                                              <p:stCondLst>
                                                <p:cond delay="0"/>
                                              </p:stCondLst>
                                            </p:cTn>
                                            <p:tgtEl>
                                              <p:spTgt spid="51"/>
                                            </p:tgtEl>
                                          </p:cBhvr>
                                        </p:animEffect>
                                      </p:childTnLst>
                                    </p:cTn>
                                  </p:par>
                                  <p:par>
                                    <p:cTn id="46" presetID="6" presetClass="emph" presetSubtype="0" fill="hold" nodeType="withEffect">
                                      <p:stCondLst>
                                        <p:cond delay="1900"/>
                                      </p:stCondLst>
                                      <p:childTnLst>
                                        <p:animScale>
                                          <p:cBhvr>
                                            <p:cTn id="47" dur="2010" fill="hold"/>
                                            <p:tgtEl>
                                              <p:spTgt spid="51"/>
                                            </p:tgtEl>
                                          </p:cBhvr>
                                          <p:by x="101000" y="101000"/>
                                          <p:from x="98000" y="98000"/>
                                          <p:to x="100000" y="100000"/>
                                        </p:animScale>
                                      </p:childTnLst>
                                    </p:cTn>
                                  </p:par>
                                  <p:par>
                                    <p:cTn id="48" presetID="10" presetClass="entr" presetSubtype="0" fill="hold" nodeType="withEffect">
                                      <p:stCondLst>
                                        <p:cond delay="1900"/>
                                      </p:stCondLst>
                                      <p:childTnLst>
                                        <p:set>
                                          <p:cBhvr>
                                            <p:cTn id="49" dur="1" fill="hold">
                                              <p:stCondLst>
                                                <p:cond delay="0"/>
                                              </p:stCondLst>
                                            </p:cTn>
                                            <p:tgtEl>
                                              <p:spTgt spid="24"/>
                                            </p:tgtEl>
                                            <p:attrNameLst>
                                              <p:attrName>style.visibility</p:attrName>
                                            </p:attrNameLst>
                                          </p:cBhvr>
                                          <p:to>
                                            <p:strVal val="visible"/>
                                          </p:to>
                                        </p:set>
                                        <p:animEffect transition="in" filter="fade">
                                          <p:cBhvr additive="base" accumulate="none">
                                            <p:cTn id="50" dur="1005" fill="hold">
                                              <p:stCondLst>
                                                <p:cond delay="0"/>
                                              </p:stCondLst>
                                            </p:cTn>
                                            <p:tgtEl>
                                              <p:spTgt spid="24"/>
                                            </p:tgtEl>
                                          </p:cBhvr>
                                        </p:animEffect>
                                      </p:childTnLst>
                                    </p:cTn>
                                  </p:par>
                                  <p:par>
                                    <p:cTn id="51" presetID="6" presetClass="emph" presetSubtype="0" fill="hold" nodeType="withEffect">
                                      <p:stCondLst>
                                        <p:cond delay="1900"/>
                                      </p:stCondLst>
                                      <p:childTnLst>
                                        <p:animScale>
                                          <p:cBhvr>
                                            <p:cTn id="52" dur="2010" fill="hold"/>
                                            <p:tgtEl>
                                              <p:spTgt spid="24"/>
                                            </p:tgtEl>
                                          </p:cBhvr>
                                          <p:by x="101000" y="101000"/>
                                          <p:from x="98000" y="98000"/>
                                          <p:to x="100000" y="100000"/>
                                        </p:animScale>
                                      </p:childTnLst>
                                    </p:cTn>
                                  </p:par>
                                  <p:par>
                                    <p:cTn id="53" presetID="10" presetClass="entr" presetSubtype="0" fill="hold" nodeType="withEffect">
                                      <p:stCondLst>
                                        <p:cond delay="1860"/>
                                      </p:stCondLst>
                                      <p:childTnLst>
                                        <p:set>
                                          <p:cBhvr>
                                            <p:cTn id="54" dur="1" fill="hold">
                                              <p:stCondLst>
                                                <p:cond delay="0"/>
                                              </p:stCondLst>
                                            </p:cTn>
                                            <p:tgtEl>
                                              <p:spTgt spid="27"/>
                                            </p:tgtEl>
                                            <p:attrNameLst>
                                              <p:attrName>style.visibility</p:attrName>
                                            </p:attrNameLst>
                                          </p:cBhvr>
                                          <p:to>
                                            <p:strVal val="visible"/>
                                          </p:to>
                                        </p:set>
                                        <p:animEffect transition="in" filter="fade">
                                          <p:cBhvr additive="base" accumulate="none">
                                            <p:cTn id="55" dur="1005" fill="hold">
                                              <p:stCondLst>
                                                <p:cond delay="0"/>
                                              </p:stCondLst>
                                            </p:cTn>
                                            <p:tgtEl>
                                              <p:spTgt spid="27"/>
                                            </p:tgtEl>
                                          </p:cBhvr>
                                        </p:animEffect>
                                      </p:childTnLst>
                                    </p:cTn>
                                  </p:par>
                                  <p:par>
                                    <p:cTn id="56" presetID="6" presetClass="emph" presetSubtype="0" fill="hold" nodeType="withEffect">
                                      <p:stCondLst>
                                        <p:cond delay="1860"/>
                                      </p:stCondLst>
                                      <p:childTnLst>
                                        <p:animScale>
                                          <p:cBhvr>
                                            <p:cTn id="57" dur="2010" fill="hold"/>
                                            <p:tgtEl>
                                              <p:spTgt spid="27"/>
                                            </p:tgtEl>
                                          </p:cBhvr>
                                          <p:by x="101000" y="101000"/>
                                          <p:from x="98000" y="98000"/>
                                          <p:to x="100000" y="100000"/>
                                        </p:animScale>
                                      </p:childTnLst>
                                    </p:cTn>
                                  </p:par>
                                  <p:par>
                                    <p:cTn id="58" presetID="10" presetClass="entr" presetSubtype="0" fill="hold" nodeType="withEffect">
                                      <p:stCondLst>
                                        <p:cond delay="1580"/>
                                      </p:stCondLst>
                                      <p:childTnLst>
                                        <p:set>
                                          <p:cBhvr>
                                            <p:cTn id="59" dur="1" fill="hold">
                                              <p:stCondLst>
                                                <p:cond delay="0"/>
                                              </p:stCondLst>
                                            </p:cTn>
                                            <p:tgtEl>
                                              <p:spTgt spid="26"/>
                                            </p:tgtEl>
                                            <p:attrNameLst>
                                              <p:attrName>style.visibility</p:attrName>
                                            </p:attrNameLst>
                                          </p:cBhvr>
                                          <p:to>
                                            <p:strVal val="visible"/>
                                          </p:to>
                                        </p:set>
                                        <p:animEffect transition="in" filter="fade">
                                          <p:cBhvr additive="base" accumulate="none">
                                            <p:cTn id="60" dur="1005" fill="hold">
                                              <p:stCondLst>
                                                <p:cond delay="0"/>
                                              </p:stCondLst>
                                            </p:cTn>
                                            <p:tgtEl>
                                              <p:spTgt spid="26"/>
                                            </p:tgtEl>
                                          </p:cBhvr>
                                        </p:animEffect>
                                      </p:childTnLst>
                                    </p:cTn>
                                  </p:par>
                                  <p:par>
                                    <p:cTn id="61" presetID="6" presetClass="emph" presetSubtype="0" fill="hold" nodeType="withEffect">
                                      <p:stCondLst>
                                        <p:cond delay="1580"/>
                                      </p:stCondLst>
                                      <p:childTnLst>
                                        <p:animScale>
                                          <p:cBhvr>
                                            <p:cTn id="62" dur="2010" fill="hold"/>
                                            <p:tgtEl>
                                              <p:spTgt spid="26"/>
                                            </p:tgtEl>
                                          </p:cBhvr>
                                          <p:by x="101000" y="101000"/>
                                          <p:from x="98000" y="98000"/>
                                          <p:to x="100000" y="100000"/>
                                        </p:animScale>
                                      </p:childTnLst>
                                    </p:cTn>
                                  </p:par>
                                  <p:par>
                                    <p:cTn id="63" presetID="10" presetClass="entr" presetSubtype="0" fill="hold" nodeType="withEffect">
                                      <p:stCondLst>
                                        <p:cond delay="2100"/>
                                      </p:stCondLst>
                                      <p:childTnLst>
                                        <p:set>
                                          <p:cBhvr>
                                            <p:cTn id="64" dur="1" fill="hold">
                                              <p:stCondLst>
                                                <p:cond delay="0"/>
                                              </p:stCondLst>
                                            </p:cTn>
                                            <p:tgtEl>
                                              <p:spTgt spid="13"/>
                                            </p:tgtEl>
                                            <p:attrNameLst>
                                              <p:attrName>style.visibility</p:attrName>
                                            </p:attrNameLst>
                                          </p:cBhvr>
                                          <p:to>
                                            <p:strVal val="visible"/>
                                          </p:to>
                                        </p:set>
                                        <p:animEffect transition="in" filter="fade">
                                          <p:cBhvr additive="base" accumulate="none">
                                            <p:cTn id="65" dur="1005" fill="hold">
                                              <p:stCondLst>
                                                <p:cond delay="0"/>
                                              </p:stCondLst>
                                            </p:cTn>
                                            <p:tgtEl>
                                              <p:spTgt spid="13"/>
                                            </p:tgtEl>
                                          </p:cBhvr>
                                        </p:animEffect>
                                      </p:childTnLst>
                                    </p:cTn>
                                  </p:par>
                                  <p:par>
                                    <p:cTn id="66" presetID="6" presetClass="emph" presetSubtype="0" fill="hold" nodeType="withEffect">
                                      <p:stCondLst>
                                        <p:cond delay="2100"/>
                                      </p:stCondLst>
                                      <p:childTnLst>
                                        <p:animScale>
                                          <p:cBhvr>
                                            <p:cTn id="67" dur="2010" fill="hold"/>
                                            <p:tgtEl>
                                              <p:spTgt spid="13"/>
                                            </p:tgtEl>
                                          </p:cBhvr>
                                          <p:by x="101000" y="101000"/>
                                          <p:from x="98000" y="98000"/>
                                          <p:to x="100000" y="100000"/>
                                        </p:animScale>
                                      </p:childTnLst>
                                    </p:cTn>
                                  </p:par>
                                  <p:par>
                                    <p:cTn id="68" presetID="10" presetClass="entr" presetSubtype="0" fill="hold" nodeType="withEffect">
                                      <p:stCondLst>
                                        <p:cond delay="1280"/>
                                      </p:stCondLst>
                                      <p:childTnLst>
                                        <p:set>
                                          <p:cBhvr>
                                            <p:cTn id="69" dur="1" fill="hold">
                                              <p:stCondLst>
                                                <p:cond delay="0"/>
                                              </p:stCondLst>
                                            </p:cTn>
                                            <p:tgtEl>
                                              <p:spTgt spid="58"/>
                                            </p:tgtEl>
                                            <p:attrNameLst>
                                              <p:attrName>style.visibility</p:attrName>
                                            </p:attrNameLst>
                                          </p:cBhvr>
                                          <p:to>
                                            <p:strVal val="visible"/>
                                          </p:to>
                                        </p:set>
                                        <p:animEffect transition="in" filter="fade">
                                          <p:cBhvr additive="base" accumulate="none">
                                            <p:cTn id="70" dur="1005" fill="hold">
                                              <p:stCondLst>
                                                <p:cond delay="0"/>
                                              </p:stCondLst>
                                            </p:cTn>
                                            <p:tgtEl>
                                              <p:spTgt spid="58"/>
                                            </p:tgtEl>
                                          </p:cBhvr>
                                        </p:animEffect>
                                      </p:childTnLst>
                                    </p:cTn>
                                  </p:par>
                                  <p:par>
                                    <p:cTn id="71" presetID="6" presetClass="emph" presetSubtype="0" fill="hold" nodeType="withEffect">
                                      <p:stCondLst>
                                        <p:cond delay="1280"/>
                                      </p:stCondLst>
                                      <p:childTnLst>
                                        <p:animScale>
                                          <p:cBhvr>
                                            <p:cTn id="72" dur="2010" fill="hold"/>
                                            <p:tgtEl>
                                              <p:spTgt spid="58"/>
                                            </p:tgtEl>
                                          </p:cBhvr>
                                          <p:by x="101000" y="101000"/>
                                          <p:from x="98000" y="98000"/>
                                          <p:to x="100000" y="100000"/>
                                        </p:animScale>
                                      </p:childTnLst>
                                    </p:cTn>
                                  </p:par>
                                  <p:par>
                                    <p:cTn id="73" presetID="10" presetClass="entr" presetSubtype="0" fill="hold" nodeType="withEffect">
                                      <p:stCondLst>
                                        <p:cond delay="1100"/>
                                      </p:stCondLst>
                                      <p:childTnLst>
                                        <p:set>
                                          <p:cBhvr>
                                            <p:cTn id="74" dur="1" fill="hold">
                                              <p:stCondLst>
                                                <p:cond delay="0"/>
                                              </p:stCondLst>
                                            </p:cTn>
                                            <p:tgtEl>
                                              <p:spTgt spid="56"/>
                                            </p:tgtEl>
                                            <p:attrNameLst>
                                              <p:attrName>style.visibility</p:attrName>
                                            </p:attrNameLst>
                                          </p:cBhvr>
                                          <p:to>
                                            <p:strVal val="visible"/>
                                          </p:to>
                                        </p:set>
                                        <p:animEffect transition="in" filter="fade">
                                          <p:cBhvr additive="base" accumulate="none">
                                            <p:cTn id="75" dur="1005" fill="hold">
                                              <p:stCondLst>
                                                <p:cond delay="0"/>
                                              </p:stCondLst>
                                            </p:cTn>
                                            <p:tgtEl>
                                              <p:spTgt spid="56"/>
                                            </p:tgtEl>
                                          </p:cBhvr>
                                        </p:animEffect>
                                      </p:childTnLst>
                                    </p:cTn>
                                  </p:par>
                                  <p:par>
                                    <p:cTn id="76" presetID="6" presetClass="emph" presetSubtype="0" fill="hold" nodeType="withEffect">
                                      <p:stCondLst>
                                        <p:cond delay="1100"/>
                                      </p:stCondLst>
                                      <p:childTnLst>
                                        <p:animScale>
                                          <p:cBhvr>
                                            <p:cTn id="77" dur="2010" fill="hold"/>
                                            <p:tgtEl>
                                              <p:spTgt spid="56"/>
                                            </p:tgtEl>
                                          </p:cBhvr>
                                          <p:by x="101000" y="101000"/>
                                          <p:from x="98000" y="98000"/>
                                          <p:to x="100000" y="100000"/>
                                        </p:animScale>
                                      </p:childTnLst>
                                    </p:cTn>
                                  </p:par>
                                  <p:par>
                                    <p:cTn id="78" presetID="10" presetClass="entr" presetSubtype="0" fill="hold" nodeType="withEffect">
                                      <p:stCondLst>
                                        <p:cond delay="1550"/>
                                      </p:stCondLst>
                                      <p:childTnLst>
                                        <p:set>
                                          <p:cBhvr>
                                            <p:cTn id="79" dur="1" fill="hold">
                                              <p:stCondLst>
                                                <p:cond delay="0"/>
                                              </p:stCondLst>
                                            </p:cTn>
                                            <p:tgtEl>
                                              <p:spTgt spid="38"/>
                                            </p:tgtEl>
                                            <p:attrNameLst>
                                              <p:attrName>style.visibility</p:attrName>
                                            </p:attrNameLst>
                                          </p:cBhvr>
                                          <p:to>
                                            <p:strVal val="visible"/>
                                          </p:to>
                                        </p:set>
                                        <p:animEffect transition="in" filter="fade">
                                          <p:cBhvr additive="base" accumulate="none">
                                            <p:cTn id="80" dur="1005" fill="hold">
                                              <p:stCondLst>
                                                <p:cond delay="0"/>
                                              </p:stCondLst>
                                            </p:cTn>
                                            <p:tgtEl>
                                              <p:spTgt spid="38"/>
                                            </p:tgtEl>
                                          </p:cBhvr>
                                        </p:animEffect>
                                      </p:childTnLst>
                                    </p:cTn>
                                  </p:par>
                                  <p:par>
                                    <p:cTn id="81" presetID="6" presetClass="emph" presetSubtype="0" fill="hold" nodeType="withEffect">
                                      <p:stCondLst>
                                        <p:cond delay="1550"/>
                                      </p:stCondLst>
                                      <p:childTnLst>
                                        <p:animScale>
                                          <p:cBhvr>
                                            <p:cTn id="82" dur="2010" fill="hold"/>
                                            <p:tgtEl>
                                              <p:spTgt spid="38"/>
                                            </p:tgtEl>
                                          </p:cBhvr>
                                          <p:by x="101000" y="101000"/>
                                          <p:from x="98000" y="98000"/>
                                          <p:to x="100000" y="100000"/>
                                        </p:animScale>
                                      </p:childTnLst>
                                    </p:cTn>
                                  </p:par>
                                  <p:par>
                                    <p:cTn id="83" presetID="10" presetClass="entr" presetSubtype="0" fill="hold" nodeType="withEffect">
                                      <p:stCondLst>
                                        <p:cond delay="1380"/>
                                      </p:stCondLst>
                                      <p:childTnLst>
                                        <p:set>
                                          <p:cBhvr>
                                            <p:cTn id="84" dur="1" fill="hold">
                                              <p:stCondLst>
                                                <p:cond delay="0"/>
                                              </p:stCondLst>
                                            </p:cTn>
                                            <p:tgtEl>
                                              <p:spTgt spid="61"/>
                                            </p:tgtEl>
                                            <p:attrNameLst>
                                              <p:attrName>style.visibility</p:attrName>
                                            </p:attrNameLst>
                                          </p:cBhvr>
                                          <p:to>
                                            <p:strVal val="visible"/>
                                          </p:to>
                                        </p:set>
                                        <p:animEffect transition="in" filter="fade">
                                          <p:cBhvr additive="base" accumulate="none">
                                            <p:cTn id="85" dur="1005" fill="hold">
                                              <p:stCondLst>
                                                <p:cond delay="0"/>
                                              </p:stCondLst>
                                            </p:cTn>
                                            <p:tgtEl>
                                              <p:spTgt spid="61"/>
                                            </p:tgtEl>
                                          </p:cBhvr>
                                        </p:animEffect>
                                      </p:childTnLst>
                                    </p:cTn>
                                  </p:par>
                                  <p:par>
                                    <p:cTn id="86" presetID="6" presetClass="emph" presetSubtype="0" fill="hold" nodeType="withEffect">
                                      <p:stCondLst>
                                        <p:cond delay="1380"/>
                                      </p:stCondLst>
                                      <p:childTnLst>
                                        <p:animScale>
                                          <p:cBhvr>
                                            <p:cTn id="87" dur="2010" fill="hold"/>
                                            <p:tgtEl>
                                              <p:spTgt spid="61"/>
                                            </p:tgtEl>
                                          </p:cBhvr>
                                          <p:by x="101000" y="101000"/>
                                          <p:from x="98000" y="98000"/>
                                          <p:to x="100000" y="100000"/>
                                        </p:animScale>
                                      </p:childTnLst>
                                    </p:cTn>
                                  </p:par>
                                  <p:par>
                                    <p:cTn id="88" presetID="10" presetClass="entr" presetSubtype="0" fill="hold" nodeType="withEffect">
                                      <p:stCondLst>
                                        <p:cond delay="1600"/>
                                      </p:stCondLst>
                                      <p:childTnLst>
                                        <p:set>
                                          <p:cBhvr>
                                            <p:cTn id="89" dur="1" fill="hold">
                                              <p:stCondLst>
                                                <p:cond delay="0"/>
                                              </p:stCondLst>
                                            </p:cTn>
                                            <p:tgtEl>
                                              <p:spTgt spid="50"/>
                                            </p:tgtEl>
                                            <p:attrNameLst>
                                              <p:attrName>style.visibility</p:attrName>
                                            </p:attrNameLst>
                                          </p:cBhvr>
                                          <p:to>
                                            <p:strVal val="visible"/>
                                          </p:to>
                                        </p:set>
                                        <p:animEffect transition="in" filter="fade">
                                          <p:cBhvr additive="base" accumulate="none">
                                            <p:cTn id="90" dur="1005" fill="hold">
                                              <p:stCondLst>
                                                <p:cond delay="0"/>
                                              </p:stCondLst>
                                            </p:cTn>
                                            <p:tgtEl>
                                              <p:spTgt spid="50"/>
                                            </p:tgtEl>
                                          </p:cBhvr>
                                        </p:animEffect>
                                      </p:childTnLst>
                                    </p:cTn>
                                  </p:par>
                                  <p:par>
                                    <p:cTn id="91" presetID="6" presetClass="emph" presetSubtype="0" fill="hold" nodeType="withEffect">
                                      <p:stCondLst>
                                        <p:cond delay="1600"/>
                                      </p:stCondLst>
                                      <p:childTnLst>
                                        <p:animScale>
                                          <p:cBhvr>
                                            <p:cTn id="92" dur="2010" fill="hold"/>
                                            <p:tgtEl>
                                              <p:spTgt spid="50"/>
                                            </p:tgtEl>
                                          </p:cBhvr>
                                          <p:by x="101000" y="101000"/>
                                          <p:from x="98000" y="98000"/>
                                          <p:to x="100000" y="100000"/>
                                        </p:animScale>
                                      </p:childTnLst>
                                    </p:cTn>
                                  </p:par>
                                  <p:par>
                                    <p:cTn id="93" presetID="10" presetClass="entr" presetSubtype="0" fill="hold" nodeType="withEffect">
                                      <p:stCondLst>
                                        <p:cond delay="1390"/>
                                      </p:stCondLst>
                                      <p:childTnLst>
                                        <p:set>
                                          <p:cBhvr>
                                            <p:cTn id="94" dur="1" fill="hold">
                                              <p:stCondLst>
                                                <p:cond delay="0"/>
                                              </p:stCondLst>
                                            </p:cTn>
                                            <p:tgtEl>
                                              <p:spTgt spid="62"/>
                                            </p:tgtEl>
                                            <p:attrNameLst>
                                              <p:attrName>style.visibility</p:attrName>
                                            </p:attrNameLst>
                                          </p:cBhvr>
                                          <p:to>
                                            <p:strVal val="visible"/>
                                          </p:to>
                                        </p:set>
                                        <p:animEffect transition="in" filter="fade">
                                          <p:cBhvr additive="base" accumulate="none">
                                            <p:cTn id="95" dur="1005" fill="hold">
                                              <p:stCondLst>
                                                <p:cond delay="0"/>
                                              </p:stCondLst>
                                            </p:cTn>
                                            <p:tgtEl>
                                              <p:spTgt spid="62"/>
                                            </p:tgtEl>
                                          </p:cBhvr>
                                        </p:animEffect>
                                      </p:childTnLst>
                                    </p:cTn>
                                  </p:par>
                                  <p:par>
                                    <p:cTn id="96" presetID="6" presetClass="emph" presetSubtype="0" fill="hold" nodeType="withEffect">
                                      <p:stCondLst>
                                        <p:cond delay="1390"/>
                                      </p:stCondLst>
                                      <p:childTnLst>
                                        <p:animScale>
                                          <p:cBhvr>
                                            <p:cTn id="97" dur="2010" fill="hold"/>
                                            <p:tgtEl>
                                              <p:spTgt spid="62"/>
                                            </p:tgtEl>
                                          </p:cBhvr>
                                          <p:by x="101000" y="101000"/>
                                          <p:from x="98000" y="98000"/>
                                          <p:to x="100000" y="100000"/>
                                        </p:animScale>
                                      </p:childTnLst>
                                    </p:cTn>
                                  </p:par>
                                  <p:par>
                                    <p:cTn id="98" presetID="10" presetClass="entr" presetSubtype="0" fill="hold" nodeType="withEffect">
                                      <p:stCondLst>
                                        <p:cond delay="1100"/>
                                      </p:stCondLst>
                                      <p:childTnLst>
                                        <p:set>
                                          <p:cBhvr>
                                            <p:cTn id="99" dur="1" fill="hold">
                                              <p:stCondLst>
                                                <p:cond delay="0"/>
                                              </p:stCondLst>
                                            </p:cTn>
                                            <p:tgtEl>
                                              <p:spTgt spid="33"/>
                                            </p:tgtEl>
                                            <p:attrNameLst>
                                              <p:attrName>style.visibility</p:attrName>
                                            </p:attrNameLst>
                                          </p:cBhvr>
                                          <p:to>
                                            <p:strVal val="visible"/>
                                          </p:to>
                                        </p:set>
                                        <p:animEffect transition="in" filter="fade">
                                          <p:cBhvr additive="base" accumulate="none">
                                            <p:cTn id="100" dur="1005" fill="hold">
                                              <p:stCondLst>
                                                <p:cond delay="0"/>
                                              </p:stCondLst>
                                            </p:cTn>
                                            <p:tgtEl>
                                              <p:spTgt spid="33"/>
                                            </p:tgtEl>
                                          </p:cBhvr>
                                        </p:animEffect>
                                      </p:childTnLst>
                                    </p:cTn>
                                  </p:par>
                                  <p:par>
                                    <p:cTn id="101" presetID="6" presetClass="emph" presetSubtype="0" fill="hold" nodeType="withEffect">
                                      <p:stCondLst>
                                        <p:cond delay="1100"/>
                                      </p:stCondLst>
                                      <p:childTnLst>
                                        <p:animScale>
                                          <p:cBhvr>
                                            <p:cTn id="102" dur="2010" fill="hold"/>
                                            <p:tgtEl>
                                              <p:spTgt spid="33"/>
                                            </p:tgtEl>
                                          </p:cBhvr>
                                          <p:by x="101000" y="101000"/>
                                          <p:from x="98000" y="98000"/>
                                          <p:to x="100000" y="100000"/>
                                        </p:animScale>
                                      </p:childTnLst>
                                    </p:cTn>
                                  </p:par>
                                  <p:par>
                                    <p:cTn id="103" presetID="10" presetClass="entr" presetSubtype="0" fill="hold" nodeType="withEffect">
                                      <p:stCondLst>
                                        <p:cond delay="1000"/>
                                      </p:stCondLst>
                                      <p:childTnLst>
                                        <p:set>
                                          <p:cBhvr>
                                            <p:cTn id="104" dur="1" fill="hold">
                                              <p:stCondLst>
                                                <p:cond delay="0"/>
                                              </p:stCondLst>
                                            </p:cTn>
                                            <p:tgtEl>
                                              <p:spTgt spid="30"/>
                                            </p:tgtEl>
                                            <p:attrNameLst>
                                              <p:attrName>style.visibility</p:attrName>
                                            </p:attrNameLst>
                                          </p:cBhvr>
                                          <p:to>
                                            <p:strVal val="visible"/>
                                          </p:to>
                                        </p:set>
                                        <p:animEffect transition="in" filter="fade">
                                          <p:cBhvr additive="base" accumulate="none">
                                            <p:cTn id="105" dur="1005" fill="hold">
                                              <p:stCondLst>
                                                <p:cond delay="0"/>
                                              </p:stCondLst>
                                            </p:cTn>
                                            <p:tgtEl>
                                              <p:spTgt spid="30"/>
                                            </p:tgtEl>
                                          </p:cBhvr>
                                        </p:animEffect>
                                      </p:childTnLst>
                                    </p:cTn>
                                  </p:par>
                                  <p:par>
                                    <p:cTn id="106" presetID="6" presetClass="emph" presetSubtype="0" fill="hold" nodeType="withEffect">
                                      <p:stCondLst>
                                        <p:cond delay="1000"/>
                                      </p:stCondLst>
                                      <p:childTnLst>
                                        <p:animScale>
                                          <p:cBhvr>
                                            <p:cTn id="107" dur="2010" fill="hold"/>
                                            <p:tgtEl>
                                              <p:spTgt spid="30"/>
                                            </p:tgtEl>
                                          </p:cBhvr>
                                          <p:by x="101000" y="101000"/>
                                          <p:from x="98000" y="98000"/>
                                          <p:to x="100000" y="100000"/>
                                        </p:animScale>
                                      </p:childTnLst>
                                    </p:cTn>
                                  </p:par>
                                  <p:par>
                                    <p:cTn id="108" presetID="10" presetClass="entr" presetSubtype="0" fill="hold" nodeType="withEffect">
                                      <p:stCondLst>
                                        <p:cond delay="1100"/>
                                      </p:stCondLst>
                                      <p:childTnLst>
                                        <p:set>
                                          <p:cBhvr>
                                            <p:cTn id="109" dur="1" fill="hold">
                                              <p:stCondLst>
                                                <p:cond delay="0"/>
                                              </p:stCondLst>
                                            </p:cTn>
                                            <p:tgtEl>
                                              <p:spTgt spid="32"/>
                                            </p:tgtEl>
                                            <p:attrNameLst>
                                              <p:attrName>style.visibility</p:attrName>
                                            </p:attrNameLst>
                                          </p:cBhvr>
                                          <p:to>
                                            <p:strVal val="visible"/>
                                          </p:to>
                                        </p:set>
                                        <p:animEffect transition="in" filter="fade">
                                          <p:cBhvr additive="base" accumulate="none">
                                            <p:cTn id="110" dur="1005" fill="hold">
                                              <p:stCondLst>
                                                <p:cond delay="0"/>
                                              </p:stCondLst>
                                            </p:cTn>
                                            <p:tgtEl>
                                              <p:spTgt spid="32"/>
                                            </p:tgtEl>
                                          </p:cBhvr>
                                        </p:animEffect>
                                      </p:childTnLst>
                                    </p:cTn>
                                  </p:par>
                                  <p:par>
                                    <p:cTn id="111" presetID="6" presetClass="emph" presetSubtype="0" fill="hold" nodeType="withEffect">
                                      <p:stCondLst>
                                        <p:cond delay="1100"/>
                                      </p:stCondLst>
                                      <p:childTnLst>
                                        <p:animScale>
                                          <p:cBhvr>
                                            <p:cTn id="112" dur="2010" fill="hold"/>
                                            <p:tgtEl>
                                              <p:spTgt spid="32"/>
                                            </p:tgtEl>
                                          </p:cBhvr>
                                          <p:by x="101000" y="101000"/>
                                          <p:from x="98000" y="98000"/>
                                          <p:to x="100000" y="100000"/>
                                        </p:animScale>
                                      </p:childTnLst>
                                    </p:cTn>
                                  </p:par>
                                  <p:par>
                                    <p:cTn id="113" presetID="10" presetClass="entr" presetSubtype="0" fill="hold" nodeType="withEffect">
                                      <p:stCondLst>
                                        <p:cond delay="1050"/>
                                      </p:stCondLst>
                                      <p:childTnLst>
                                        <p:set>
                                          <p:cBhvr>
                                            <p:cTn id="114" dur="1" fill="hold">
                                              <p:stCondLst>
                                                <p:cond delay="0"/>
                                              </p:stCondLst>
                                            </p:cTn>
                                            <p:tgtEl>
                                              <p:spTgt spid="21"/>
                                            </p:tgtEl>
                                            <p:attrNameLst>
                                              <p:attrName>style.visibility</p:attrName>
                                            </p:attrNameLst>
                                          </p:cBhvr>
                                          <p:to>
                                            <p:strVal val="visible"/>
                                          </p:to>
                                        </p:set>
                                        <p:animEffect transition="in" filter="fade">
                                          <p:cBhvr additive="base" accumulate="none">
                                            <p:cTn id="115" dur="1005" fill="hold">
                                              <p:stCondLst>
                                                <p:cond delay="0"/>
                                              </p:stCondLst>
                                            </p:cTn>
                                            <p:tgtEl>
                                              <p:spTgt spid="21"/>
                                            </p:tgtEl>
                                          </p:cBhvr>
                                        </p:animEffect>
                                      </p:childTnLst>
                                    </p:cTn>
                                  </p:par>
                                  <p:par>
                                    <p:cTn id="116" presetID="6" presetClass="emph" presetSubtype="0" fill="hold" nodeType="withEffect">
                                      <p:stCondLst>
                                        <p:cond delay="1050"/>
                                      </p:stCondLst>
                                      <p:childTnLst>
                                        <p:animScale>
                                          <p:cBhvr>
                                            <p:cTn id="117" dur="2010" fill="hold"/>
                                            <p:tgtEl>
                                              <p:spTgt spid="21"/>
                                            </p:tgtEl>
                                          </p:cBhvr>
                                          <p:by x="101000" y="101000"/>
                                          <p:from x="98000" y="98000"/>
                                          <p:to x="100000" y="100000"/>
                                        </p:animScale>
                                      </p:childTnLst>
                                    </p:cTn>
                                  </p:par>
                                  <p:par>
                                    <p:cTn id="118" presetID="10" presetClass="entr" presetSubtype="0" fill="hold" nodeType="withEffect">
                                      <p:stCondLst>
                                        <p:cond delay="1190"/>
                                      </p:stCondLst>
                                      <p:childTnLst>
                                        <p:set>
                                          <p:cBhvr>
                                            <p:cTn id="119" dur="1" fill="hold">
                                              <p:stCondLst>
                                                <p:cond delay="0"/>
                                              </p:stCondLst>
                                            </p:cTn>
                                            <p:tgtEl>
                                              <p:spTgt spid="18"/>
                                            </p:tgtEl>
                                            <p:attrNameLst>
                                              <p:attrName>style.visibility</p:attrName>
                                            </p:attrNameLst>
                                          </p:cBhvr>
                                          <p:to>
                                            <p:strVal val="visible"/>
                                          </p:to>
                                        </p:set>
                                        <p:animEffect transition="in" filter="fade">
                                          <p:cBhvr additive="base" accumulate="none">
                                            <p:cTn id="120" dur="1005" fill="hold">
                                              <p:stCondLst>
                                                <p:cond delay="0"/>
                                              </p:stCondLst>
                                            </p:cTn>
                                            <p:tgtEl>
                                              <p:spTgt spid="18"/>
                                            </p:tgtEl>
                                          </p:cBhvr>
                                        </p:animEffect>
                                      </p:childTnLst>
                                    </p:cTn>
                                  </p:par>
                                  <p:par>
                                    <p:cTn id="121" presetID="6" presetClass="emph" presetSubtype="0" fill="hold" nodeType="withEffect">
                                      <p:stCondLst>
                                        <p:cond delay="1190"/>
                                      </p:stCondLst>
                                      <p:childTnLst>
                                        <p:animScale>
                                          <p:cBhvr>
                                            <p:cTn id="122" dur="2010" fill="hold"/>
                                            <p:tgtEl>
                                              <p:spTgt spid="18"/>
                                            </p:tgtEl>
                                          </p:cBhvr>
                                          <p:by x="101000" y="101000"/>
                                          <p:from x="98000" y="98000"/>
                                          <p:to x="100000" y="100000"/>
                                        </p:animScale>
                                      </p:childTnLst>
                                    </p:cTn>
                                  </p:par>
                                  <p:par>
                                    <p:cTn id="123" presetID="10" presetClass="entr" presetSubtype="0" fill="hold" nodeType="withEffect">
                                      <p:stCondLst>
                                        <p:cond delay="1900"/>
                                      </p:stCondLst>
                                      <p:childTnLst>
                                        <p:set>
                                          <p:cBhvr>
                                            <p:cTn id="124" dur="1" fill="hold">
                                              <p:stCondLst>
                                                <p:cond delay="0"/>
                                              </p:stCondLst>
                                            </p:cTn>
                                            <p:tgtEl>
                                              <p:spTgt spid="64"/>
                                            </p:tgtEl>
                                            <p:attrNameLst>
                                              <p:attrName>style.visibility</p:attrName>
                                            </p:attrNameLst>
                                          </p:cBhvr>
                                          <p:to>
                                            <p:strVal val="visible"/>
                                          </p:to>
                                        </p:set>
                                        <p:animEffect transition="in" filter="fade">
                                          <p:cBhvr additive="base" accumulate="none">
                                            <p:cTn id="125" dur="1005" fill="hold">
                                              <p:stCondLst>
                                                <p:cond delay="0"/>
                                              </p:stCondLst>
                                            </p:cTn>
                                            <p:tgtEl>
                                              <p:spTgt spid="64"/>
                                            </p:tgtEl>
                                          </p:cBhvr>
                                        </p:animEffect>
                                      </p:childTnLst>
                                    </p:cTn>
                                  </p:par>
                                  <p:par>
                                    <p:cTn id="126" presetID="6" presetClass="emph" presetSubtype="0" fill="hold" nodeType="withEffect">
                                      <p:stCondLst>
                                        <p:cond delay="1900"/>
                                      </p:stCondLst>
                                      <p:childTnLst>
                                        <p:animScale>
                                          <p:cBhvr>
                                            <p:cTn id="127" dur="2010" fill="hold"/>
                                            <p:tgtEl>
                                              <p:spTgt spid="64"/>
                                            </p:tgtEl>
                                          </p:cBhvr>
                                          <p:by x="101000" y="101000"/>
                                          <p:from x="98000" y="98000"/>
                                          <p:to x="100000" y="100000"/>
                                        </p:animScale>
                                      </p:childTnLst>
                                    </p:cTn>
                                  </p:par>
                                  <p:par>
                                    <p:cTn id="128" presetID="10" presetClass="entr" presetSubtype="0" fill="hold" nodeType="withEffect">
                                      <p:stCondLst>
                                        <p:cond delay="1320"/>
                                      </p:stCondLst>
                                      <p:childTnLst>
                                        <p:set>
                                          <p:cBhvr>
                                            <p:cTn id="129" dur="1" fill="hold">
                                              <p:stCondLst>
                                                <p:cond delay="0"/>
                                              </p:stCondLst>
                                            </p:cTn>
                                            <p:tgtEl>
                                              <p:spTgt spid="16"/>
                                            </p:tgtEl>
                                            <p:attrNameLst>
                                              <p:attrName>style.visibility</p:attrName>
                                            </p:attrNameLst>
                                          </p:cBhvr>
                                          <p:to>
                                            <p:strVal val="visible"/>
                                          </p:to>
                                        </p:set>
                                        <p:animEffect transition="in" filter="fade">
                                          <p:cBhvr additive="base" accumulate="none">
                                            <p:cTn id="130" dur="1005" fill="hold">
                                              <p:stCondLst>
                                                <p:cond delay="0"/>
                                              </p:stCondLst>
                                            </p:cTn>
                                            <p:tgtEl>
                                              <p:spTgt spid="16"/>
                                            </p:tgtEl>
                                          </p:cBhvr>
                                        </p:animEffect>
                                      </p:childTnLst>
                                    </p:cTn>
                                  </p:par>
                                  <p:par>
                                    <p:cTn id="131" presetID="6" presetClass="emph" presetSubtype="0" fill="hold" nodeType="withEffect">
                                      <p:stCondLst>
                                        <p:cond delay="1320"/>
                                      </p:stCondLst>
                                      <p:childTnLst>
                                        <p:animScale>
                                          <p:cBhvr>
                                            <p:cTn id="132" dur="2010" fill="hold"/>
                                            <p:tgtEl>
                                              <p:spTgt spid="16"/>
                                            </p:tgtEl>
                                          </p:cBhvr>
                                          <p:by x="101000" y="101000"/>
                                          <p:from x="98000" y="98000"/>
                                          <p:to x="100000" y="100000"/>
                                        </p:animScale>
                                      </p:childTnLst>
                                    </p:cTn>
                                  </p:par>
                                  <p:par>
                                    <p:cTn id="133" presetID="10" presetClass="entr" presetSubtype="0" fill="hold" nodeType="withEffect">
                                      <p:stCondLst>
                                        <p:cond delay="1390"/>
                                      </p:stCondLst>
                                      <p:childTnLst>
                                        <p:set>
                                          <p:cBhvr>
                                            <p:cTn id="134" dur="1" fill="hold">
                                              <p:stCondLst>
                                                <p:cond delay="0"/>
                                              </p:stCondLst>
                                            </p:cTn>
                                            <p:tgtEl>
                                              <p:spTgt spid="59"/>
                                            </p:tgtEl>
                                            <p:attrNameLst>
                                              <p:attrName>style.visibility</p:attrName>
                                            </p:attrNameLst>
                                          </p:cBhvr>
                                          <p:to>
                                            <p:strVal val="visible"/>
                                          </p:to>
                                        </p:set>
                                        <p:animEffect transition="in" filter="fade">
                                          <p:cBhvr additive="base" accumulate="none">
                                            <p:cTn id="135" dur="1005" fill="hold">
                                              <p:stCondLst>
                                                <p:cond delay="0"/>
                                              </p:stCondLst>
                                            </p:cTn>
                                            <p:tgtEl>
                                              <p:spTgt spid="59"/>
                                            </p:tgtEl>
                                          </p:cBhvr>
                                        </p:animEffect>
                                      </p:childTnLst>
                                    </p:cTn>
                                  </p:par>
                                  <p:par>
                                    <p:cTn id="136" presetID="6" presetClass="emph" presetSubtype="0" fill="hold" nodeType="withEffect">
                                      <p:stCondLst>
                                        <p:cond delay="1390"/>
                                      </p:stCondLst>
                                      <p:childTnLst>
                                        <p:animScale>
                                          <p:cBhvr>
                                            <p:cTn id="137" dur="2010" fill="hold"/>
                                            <p:tgtEl>
                                              <p:spTgt spid="59"/>
                                            </p:tgtEl>
                                          </p:cBhvr>
                                          <p:by x="101000" y="101000"/>
                                          <p:from x="98000" y="98000"/>
                                          <p:to x="100000" y="100000"/>
                                        </p:animScale>
                                      </p:childTnLst>
                                    </p:cTn>
                                  </p:par>
                                  <p:par>
                                    <p:cTn id="138" presetID="10" presetClass="entr" presetSubtype="0" fill="hold" nodeType="withEffect">
                                      <p:stCondLst>
                                        <p:cond delay="1280"/>
                                      </p:stCondLst>
                                      <p:childTnLst>
                                        <p:set>
                                          <p:cBhvr>
                                            <p:cTn id="139" dur="1" fill="hold">
                                              <p:stCondLst>
                                                <p:cond delay="0"/>
                                              </p:stCondLst>
                                            </p:cTn>
                                            <p:tgtEl>
                                              <p:spTgt spid="17"/>
                                            </p:tgtEl>
                                            <p:attrNameLst>
                                              <p:attrName>style.visibility</p:attrName>
                                            </p:attrNameLst>
                                          </p:cBhvr>
                                          <p:to>
                                            <p:strVal val="visible"/>
                                          </p:to>
                                        </p:set>
                                        <p:animEffect transition="in" filter="fade">
                                          <p:cBhvr additive="base" accumulate="none">
                                            <p:cTn id="140" dur="1005" fill="hold">
                                              <p:stCondLst>
                                                <p:cond delay="0"/>
                                              </p:stCondLst>
                                            </p:cTn>
                                            <p:tgtEl>
                                              <p:spTgt spid="17"/>
                                            </p:tgtEl>
                                          </p:cBhvr>
                                        </p:animEffect>
                                      </p:childTnLst>
                                    </p:cTn>
                                  </p:par>
                                  <p:par>
                                    <p:cTn id="141" presetID="6" presetClass="emph" presetSubtype="0" fill="hold" nodeType="withEffect">
                                      <p:stCondLst>
                                        <p:cond delay="1280"/>
                                      </p:stCondLst>
                                      <p:childTnLst>
                                        <p:animScale>
                                          <p:cBhvr>
                                            <p:cTn id="142" dur="2010" fill="hold"/>
                                            <p:tgtEl>
                                              <p:spTgt spid="17"/>
                                            </p:tgtEl>
                                          </p:cBhvr>
                                          <p:by x="101000" y="101000"/>
                                          <p:from x="98000" y="98000"/>
                                          <p:to x="100000" y="100000"/>
                                        </p:animScale>
                                      </p:childTnLst>
                                    </p:cTn>
                                  </p:par>
                                  <p:par>
                                    <p:cTn id="143" presetID="10" presetClass="entr" presetSubtype="0" fill="hold" nodeType="withEffect">
                                      <p:stCondLst>
                                        <p:cond delay="1800"/>
                                      </p:stCondLst>
                                      <p:childTnLst>
                                        <p:set>
                                          <p:cBhvr>
                                            <p:cTn id="144" dur="1" fill="hold">
                                              <p:stCondLst>
                                                <p:cond delay="0"/>
                                              </p:stCondLst>
                                            </p:cTn>
                                            <p:tgtEl>
                                              <p:spTgt spid="19"/>
                                            </p:tgtEl>
                                            <p:attrNameLst>
                                              <p:attrName>style.visibility</p:attrName>
                                            </p:attrNameLst>
                                          </p:cBhvr>
                                          <p:to>
                                            <p:strVal val="visible"/>
                                          </p:to>
                                        </p:set>
                                        <p:animEffect transition="in" filter="fade">
                                          <p:cBhvr additive="base" accumulate="none">
                                            <p:cTn id="145" dur="1005" fill="hold">
                                              <p:stCondLst>
                                                <p:cond delay="0"/>
                                              </p:stCondLst>
                                            </p:cTn>
                                            <p:tgtEl>
                                              <p:spTgt spid="19"/>
                                            </p:tgtEl>
                                          </p:cBhvr>
                                        </p:animEffect>
                                      </p:childTnLst>
                                    </p:cTn>
                                  </p:par>
                                  <p:par>
                                    <p:cTn id="146" presetID="6" presetClass="emph" presetSubtype="0" fill="hold" nodeType="withEffect">
                                      <p:stCondLst>
                                        <p:cond delay="1800"/>
                                      </p:stCondLst>
                                      <p:childTnLst>
                                        <p:animScale>
                                          <p:cBhvr>
                                            <p:cTn id="147" dur="2010" fill="hold"/>
                                            <p:tgtEl>
                                              <p:spTgt spid="19"/>
                                            </p:tgtEl>
                                          </p:cBhvr>
                                          <p:by x="101000" y="101000"/>
                                          <p:from x="98000" y="98000"/>
                                          <p:to x="100000" y="100000"/>
                                        </p:animScale>
                                      </p:childTnLst>
                                    </p:cTn>
                                  </p:par>
                                  <p:par>
                                    <p:cTn id="148" presetID="10" presetClass="entr" presetSubtype="0" fill="hold" nodeType="withEffect">
                                      <p:stCondLst>
                                        <p:cond delay="1700"/>
                                      </p:stCondLst>
                                      <p:childTnLst>
                                        <p:set>
                                          <p:cBhvr>
                                            <p:cTn id="149" dur="1" fill="hold">
                                              <p:stCondLst>
                                                <p:cond delay="0"/>
                                              </p:stCondLst>
                                            </p:cTn>
                                            <p:tgtEl>
                                              <p:spTgt spid="25"/>
                                            </p:tgtEl>
                                            <p:attrNameLst>
                                              <p:attrName>style.visibility</p:attrName>
                                            </p:attrNameLst>
                                          </p:cBhvr>
                                          <p:to>
                                            <p:strVal val="visible"/>
                                          </p:to>
                                        </p:set>
                                        <p:animEffect transition="in" filter="fade">
                                          <p:cBhvr additive="base" accumulate="none">
                                            <p:cTn id="150" dur="1005" fill="hold">
                                              <p:stCondLst>
                                                <p:cond delay="0"/>
                                              </p:stCondLst>
                                            </p:cTn>
                                            <p:tgtEl>
                                              <p:spTgt spid="25"/>
                                            </p:tgtEl>
                                          </p:cBhvr>
                                        </p:animEffect>
                                      </p:childTnLst>
                                    </p:cTn>
                                  </p:par>
                                  <p:par>
                                    <p:cTn id="151" presetID="6" presetClass="emph" presetSubtype="0" fill="hold" nodeType="withEffect">
                                      <p:stCondLst>
                                        <p:cond delay="1700"/>
                                      </p:stCondLst>
                                      <p:childTnLst>
                                        <p:animScale>
                                          <p:cBhvr>
                                            <p:cTn id="152" dur="2010" fill="hold"/>
                                            <p:tgtEl>
                                              <p:spTgt spid="25"/>
                                            </p:tgtEl>
                                          </p:cBhvr>
                                          <p:by x="101000" y="101000"/>
                                          <p:from x="98000" y="98000"/>
                                          <p:to x="100000" y="100000"/>
                                        </p:animScale>
                                      </p:childTnLst>
                                    </p:cTn>
                                  </p:par>
                                  <p:par>
                                    <p:cTn id="153" presetID="10" presetClass="entr" presetSubtype="0" fill="hold" nodeType="withEffect">
                                      <p:stCondLst>
                                        <p:cond delay="1220"/>
                                      </p:stCondLst>
                                      <p:childTnLst>
                                        <p:set>
                                          <p:cBhvr>
                                            <p:cTn id="154" dur="1" fill="hold">
                                              <p:stCondLst>
                                                <p:cond delay="0"/>
                                              </p:stCondLst>
                                            </p:cTn>
                                            <p:tgtEl>
                                              <p:spTgt spid="55"/>
                                            </p:tgtEl>
                                            <p:attrNameLst>
                                              <p:attrName>style.visibility</p:attrName>
                                            </p:attrNameLst>
                                          </p:cBhvr>
                                          <p:to>
                                            <p:strVal val="visible"/>
                                          </p:to>
                                        </p:set>
                                        <p:animEffect transition="in" filter="fade">
                                          <p:cBhvr additive="base" accumulate="none">
                                            <p:cTn id="155" dur="1005" fill="hold">
                                              <p:stCondLst>
                                                <p:cond delay="0"/>
                                              </p:stCondLst>
                                            </p:cTn>
                                            <p:tgtEl>
                                              <p:spTgt spid="55"/>
                                            </p:tgtEl>
                                          </p:cBhvr>
                                        </p:animEffect>
                                      </p:childTnLst>
                                    </p:cTn>
                                  </p:par>
                                  <p:par>
                                    <p:cTn id="156" presetID="6" presetClass="emph" presetSubtype="0" fill="hold" nodeType="withEffect">
                                      <p:stCondLst>
                                        <p:cond delay="1220"/>
                                      </p:stCondLst>
                                      <p:childTnLst>
                                        <p:animScale>
                                          <p:cBhvr>
                                            <p:cTn id="157" dur="2010" fill="hold"/>
                                            <p:tgtEl>
                                              <p:spTgt spid="55"/>
                                            </p:tgtEl>
                                          </p:cBhvr>
                                          <p:by x="101000" y="101000"/>
                                          <p:from x="98000" y="98000"/>
                                          <p:to x="100000" y="100000"/>
                                        </p:animScale>
                                      </p:childTnLst>
                                    </p:cTn>
                                  </p:par>
                                  <p:par>
                                    <p:cTn id="158" presetID="10" presetClass="entr" presetSubtype="0" fill="hold" nodeType="withEffect">
                                      <p:stCondLst>
                                        <p:cond delay="1190"/>
                                      </p:stCondLst>
                                      <p:childTnLst>
                                        <p:set>
                                          <p:cBhvr>
                                            <p:cTn id="159" dur="1" fill="hold">
                                              <p:stCondLst>
                                                <p:cond delay="0"/>
                                              </p:stCondLst>
                                            </p:cTn>
                                            <p:tgtEl>
                                              <p:spTgt spid="37"/>
                                            </p:tgtEl>
                                            <p:attrNameLst>
                                              <p:attrName>style.visibility</p:attrName>
                                            </p:attrNameLst>
                                          </p:cBhvr>
                                          <p:to>
                                            <p:strVal val="visible"/>
                                          </p:to>
                                        </p:set>
                                        <p:animEffect transition="in" filter="fade">
                                          <p:cBhvr additive="base" accumulate="none">
                                            <p:cTn id="160" dur="1005" fill="hold">
                                              <p:stCondLst>
                                                <p:cond delay="0"/>
                                              </p:stCondLst>
                                            </p:cTn>
                                            <p:tgtEl>
                                              <p:spTgt spid="37"/>
                                            </p:tgtEl>
                                          </p:cBhvr>
                                        </p:animEffect>
                                      </p:childTnLst>
                                    </p:cTn>
                                  </p:par>
                                  <p:par>
                                    <p:cTn id="161" presetID="6" presetClass="emph" presetSubtype="0" fill="hold" nodeType="withEffect">
                                      <p:stCondLst>
                                        <p:cond delay="1190"/>
                                      </p:stCondLst>
                                      <p:childTnLst>
                                        <p:animScale>
                                          <p:cBhvr>
                                            <p:cTn id="162" dur="2010" fill="hold"/>
                                            <p:tgtEl>
                                              <p:spTgt spid="37"/>
                                            </p:tgtEl>
                                          </p:cBhvr>
                                          <p:by x="101000" y="101000"/>
                                          <p:from x="98000" y="98000"/>
                                          <p:to x="100000" y="100000"/>
                                        </p:animScale>
                                      </p:childTnLst>
                                    </p:cTn>
                                  </p:par>
                                  <p:par>
                                    <p:cTn id="163" presetID="10" presetClass="entr" presetSubtype="0" fill="hold" nodeType="withEffect">
                                      <p:stCondLst>
                                        <p:cond delay="1170"/>
                                      </p:stCondLst>
                                      <p:childTnLst>
                                        <p:set>
                                          <p:cBhvr>
                                            <p:cTn id="164" dur="1" fill="hold">
                                              <p:stCondLst>
                                                <p:cond delay="0"/>
                                              </p:stCondLst>
                                            </p:cTn>
                                            <p:tgtEl>
                                              <p:spTgt spid="57"/>
                                            </p:tgtEl>
                                            <p:attrNameLst>
                                              <p:attrName>style.visibility</p:attrName>
                                            </p:attrNameLst>
                                          </p:cBhvr>
                                          <p:to>
                                            <p:strVal val="visible"/>
                                          </p:to>
                                        </p:set>
                                        <p:animEffect transition="in" filter="fade">
                                          <p:cBhvr additive="base" accumulate="none">
                                            <p:cTn id="165" dur="1005" fill="hold">
                                              <p:stCondLst>
                                                <p:cond delay="0"/>
                                              </p:stCondLst>
                                            </p:cTn>
                                            <p:tgtEl>
                                              <p:spTgt spid="57"/>
                                            </p:tgtEl>
                                          </p:cBhvr>
                                        </p:animEffect>
                                      </p:childTnLst>
                                    </p:cTn>
                                  </p:par>
                                  <p:par>
                                    <p:cTn id="166" presetID="6" presetClass="emph" presetSubtype="0" fill="hold" nodeType="withEffect">
                                      <p:stCondLst>
                                        <p:cond delay="1170"/>
                                      </p:stCondLst>
                                      <p:childTnLst>
                                        <p:animScale>
                                          <p:cBhvr>
                                            <p:cTn id="167" dur="2010" fill="hold"/>
                                            <p:tgtEl>
                                              <p:spTgt spid="57"/>
                                            </p:tgtEl>
                                          </p:cBhvr>
                                          <p:by x="101000" y="101000"/>
                                          <p:from x="98000" y="98000"/>
                                          <p:to x="100000" y="100000"/>
                                        </p:animScale>
                                      </p:childTnLst>
                                    </p:cTn>
                                  </p:par>
                                  <p:par>
                                    <p:cTn id="168" presetID="10" presetClass="entr" presetSubtype="0" fill="hold" nodeType="withEffect">
                                      <p:stCondLst>
                                        <p:cond delay="1100"/>
                                      </p:stCondLst>
                                      <p:childTnLst>
                                        <p:set>
                                          <p:cBhvr>
                                            <p:cTn id="169" dur="1" fill="hold">
                                              <p:stCondLst>
                                                <p:cond delay="0"/>
                                              </p:stCondLst>
                                            </p:cTn>
                                            <p:tgtEl>
                                              <p:spTgt spid="20"/>
                                            </p:tgtEl>
                                            <p:attrNameLst>
                                              <p:attrName>style.visibility</p:attrName>
                                            </p:attrNameLst>
                                          </p:cBhvr>
                                          <p:to>
                                            <p:strVal val="visible"/>
                                          </p:to>
                                        </p:set>
                                        <p:animEffect transition="in" filter="fade">
                                          <p:cBhvr additive="base" accumulate="none">
                                            <p:cTn id="170" dur="1005" fill="hold">
                                              <p:stCondLst>
                                                <p:cond delay="0"/>
                                              </p:stCondLst>
                                            </p:cTn>
                                            <p:tgtEl>
                                              <p:spTgt spid="20"/>
                                            </p:tgtEl>
                                          </p:cBhvr>
                                        </p:animEffect>
                                      </p:childTnLst>
                                    </p:cTn>
                                  </p:par>
                                  <p:par>
                                    <p:cTn id="171" presetID="6" presetClass="emph" presetSubtype="0" fill="hold" nodeType="withEffect">
                                      <p:stCondLst>
                                        <p:cond delay="1100"/>
                                      </p:stCondLst>
                                      <p:childTnLst>
                                        <p:animScale>
                                          <p:cBhvr>
                                            <p:cTn id="172" dur="2010" fill="hold"/>
                                            <p:tgtEl>
                                              <p:spTgt spid="20"/>
                                            </p:tgtEl>
                                          </p:cBhvr>
                                          <p:by x="101000" y="101000"/>
                                          <p:from x="98000" y="98000"/>
                                          <p:to x="100000" y="100000"/>
                                        </p:animScale>
                                      </p:childTnLst>
                                    </p:cTn>
                                  </p:par>
                                  <p:par>
                                    <p:cTn id="173" presetID="10" presetClass="entr" presetSubtype="0" fill="hold" nodeType="withEffect">
                                      <p:stCondLst>
                                        <p:cond delay="1150"/>
                                      </p:stCondLst>
                                      <p:childTnLst>
                                        <p:set>
                                          <p:cBhvr>
                                            <p:cTn id="174" dur="1" fill="hold">
                                              <p:stCondLst>
                                                <p:cond delay="0"/>
                                              </p:stCondLst>
                                            </p:cTn>
                                            <p:tgtEl>
                                              <p:spTgt spid="53"/>
                                            </p:tgtEl>
                                            <p:attrNameLst>
                                              <p:attrName>style.visibility</p:attrName>
                                            </p:attrNameLst>
                                          </p:cBhvr>
                                          <p:to>
                                            <p:strVal val="visible"/>
                                          </p:to>
                                        </p:set>
                                        <p:animEffect transition="in" filter="fade">
                                          <p:cBhvr additive="base" accumulate="none">
                                            <p:cTn id="175" dur="1005" fill="hold">
                                              <p:stCondLst>
                                                <p:cond delay="0"/>
                                              </p:stCondLst>
                                            </p:cTn>
                                            <p:tgtEl>
                                              <p:spTgt spid="53"/>
                                            </p:tgtEl>
                                          </p:cBhvr>
                                        </p:animEffect>
                                      </p:childTnLst>
                                    </p:cTn>
                                  </p:par>
                                  <p:par>
                                    <p:cTn id="176" presetID="6" presetClass="emph" presetSubtype="0" fill="hold" nodeType="withEffect">
                                      <p:stCondLst>
                                        <p:cond delay="1150"/>
                                      </p:stCondLst>
                                      <p:childTnLst>
                                        <p:animScale>
                                          <p:cBhvr>
                                            <p:cTn id="177" dur="2010" fill="hold"/>
                                            <p:tgtEl>
                                              <p:spTgt spid="53"/>
                                            </p:tgtEl>
                                          </p:cBhvr>
                                          <p:by x="101000" y="101000"/>
                                          <p:from x="98000" y="98000"/>
                                          <p:to x="100000" y="100000"/>
                                        </p:animScale>
                                      </p:childTnLst>
                                    </p:cTn>
                                  </p:par>
                                  <p:par>
                                    <p:cTn id="178" presetID="10" presetClass="entr" presetSubtype="0" fill="hold" nodeType="withEffect">
                                      <p:stCondLst>
                                        <p:cond delay="1130"/>
                                      </p:stCondLst>
                                      <p:childTnLst>
                                        <p:set>
                                          <p:cBhvr>
                                            <p:cTn id="179" dur="1" fill="hold">
                                              <p:stCondLst>
                                                <p:cond delay="0"/>
                                              </p:stCondLst>
                                            </p:cTn>
                                            <p:tgtEl>
                                              <p:spTgt spid="34"/>
                                            </p:tgtEl>
                                            <p:attrNameLst>
                                              <p:attrName>style.visibility</p:attrName>
                                            </p:attrNameLst>
                                          </p:cBhvr>
                                          <p:to>
                                            <p:strVal val="visible"/>
                                          </p:to>
                                        </p:set>
                                        <p:animEffect transition="in" filter="fade">
                                          <p:cBhvr additive="base" accumulate="none">
                                            <p:cTn id="180" dur="1005" fill="hold">
                                              <p:stCondLst>
                                                <p:cond delay="0"/>
                                              </p:stCondLst>
                                            </p:cTn>
                                            <p:tgtEl>
                                              <p:spTgt spid="34"/>
                                            </p:tgtEl>
                                          </p:cBhvr>
                                        </p:animEffect>
                                      </p:childTnLst>
                                    </p:cTn>
                                  </p:par>
                                  <p:par>
                                    <p:cTn id="181" presetID="6" presetClass="emph" presetSubtype="0" fill="hold" nodeType="withEffect">
                                      <p:stCondLst>
                                        <p:cond delay="1130"/>
                                      </p:stCondLst>
                                      <p:childTnLst>
                                        <p:animScale>
                                          <p:cBhvr>
                                            <p:cTn id="182" dur="2010" fill="hold"/>
                                            <p:tgtEl>
                                              <p:spTgt spid="34"/>
                                            </p:tgtEl>
                                          </p:cBhvr>
                                          <p:by x="101000" y="101000"/>
                                          <p:from x="98000" y="98000"/>
                                          <p:to x="100000" y="100000"/>
                                        </p:animScale>
                                      </p:childTnLst>
                                    </p:cTn>
                                  </p:par>
                                  <p:par>
                                    <p:cTn id="183" presetID="10" presetClass="entr" presetSubtype="0" fill="hold" nodeType="withEffect">
                                      <p:stCondLst>
                                        <p:cond delay="1200"/>
                                      </p:stCondLst>
                                      <p:childTnLst>
                                        <p:set>
                                          <p:cBhvr>
                                            <p:cTn id="184" dur="1" fill="hold">
                                              <p:stCondLst>
                                                <p:cond delay="0"/>
                                              </p:stCondLst>
                                            </p:cTn>
                                            <p:tgtEl>
                                              <p:spTgt spid="36"/>
                                            </p:tgtEl>
                                            <p:attrNameLst>
                                              <p:attrName>style.visibility</p:attrName>
                                            </p:attrNameLst>
                                          </p:cBhvr>
                                          <p:to>
                                            <p:strVal val="visible"/>
                                          </p:to>
                                        </p:set>
                                        <p:animEffect transition="in" filter="fade">
                                          <p:cBhvr additive="base" accumulate="none">
                                            <p:cTn id="185" dur="1005" fill="hold">
                                              <p:stCondLst>
                                                <p:cond delay="0"/>
                                              </p:stCondLst>
                                            </p:cTn>
                                            <p:tgtEl>
                                              <p:spTgt spid="36"/>
                                            </p:tgtEl>
                                          </p:cBhvr>
                                        </p:animEffect>
                                      </p:childTnLst>
                                    </p:cTn>
                                  </p:par>
                                  <p:par>
                                    <p:cTn id="186" presetID="6" presetClass="emph" presetSubtype="0" fill="hold" nodeType="withEffect">
                                      <p:stCondLst>
                                        <p:cond delay="1200"/>
                                      </p:stCondLst>
                                      <p:childTnLst>
                                        <p:animScale>
                                          <p:cBhvr>
                                            <p:cTn id="187" dur="2010" fill="hold"/>
                                            <p:tgtEl>
                                              <p:spTgt spid="36"/>
                                            </p:tgtEl>
                                          </p:cBhvr>
                                          <p:by x="101000" y="101000"/>
                                          <p:from x="98000" y="98000"/>
                                          <p:to x="100000" y="100000"/>
                                        </p:animScale>
                                      </p:childTnLst>
                                    </p:cTn>
                                  </p:par>
                                  <p:par>
                                    <p:cTn id="188" presetID="10" presetClass="entr" presetSubtype="0" fill="hold" nodeType="withEffect">
                                      <p:stCondLst>
                                        <p:cond delay="1310"/>
                                      </p:stCondLst>
                                      <p:childTnLst>
                                        <p:set>
                                          <p:cBhvr>
                                            <p:cTn id="189" dur="1" fill="hold">
                                              <p:stCondLst>
                                                <p:cond delay="0"/>
                                              </p:stCondLst>
                                            </p:cTn>
                                            <p:tgtEl>
                                              <p:spTgt spid="15"/>
                                            </p:tgtEl>
                                            <p:attrNameLst>
                                              <p:attrName>style.visibility</p:attrName>
                                            </p:attrNameLst>
                                          </p:cBhvr>
                                          <p:to>
                                            <p:strVal val="visible"/>
                                          </p:to>
                                        </p:set>
                                        <p:animEffect transition="in" filter="fade">
                                          <p:cBhvr additive="base" accumulate="none">
                                            <p:cTn id="190" dur="1005" fill="hold">
                                              <p:stCondLst>
                                                <p:cond delay="0"/>
                                              </p:stCondLst>
                                            </p:cTn>
                                            <p:tgtEl>
                                              <p:spTgt spid="15"/>
                                            </p:tgtEl>
                                          </p:cBhvr>
                                        </p:animEffect>
                                      </p:childTnLst>
                                    </p:cTn>
                                  </p:par>
                                  <p:par>
                                    <p:cTn id="191" presetID="6" presetClass="emph" presetSubtype="0" fill="hold" nodeType="withEffect">
                                      <p:stCondLst>
                                        <p:cond delay="1310"/>
                                      </p:stCondLst>
                                      <p:childTnLst>
                                        <p:animScale>
                                          <p:cBhvr>
                                            <p:cTn id="192" dur="2010" fill="hold"/>
                                            <p:tgtEl>
                                              <p:spTgt spid="15"/>
                                            </p:tgtEl>
                                          </p:cBhvr>
                                          <p:by x="101000" y="101000"/>
                                          <p:from x="98000" y="98000"/>
                                          <p:to x="100000" y="100000"/>
                                        </p:animScale>
                                      </p:childTnLst>
                                    </p:cTn>
                                  </p:par>
                                  <p:par>
                                    <p:cTn id="193" presetID="10" presetClass="entr" presetSubtype="0" fill="hold" nodeType="withEffect">
                                      <p:stCondLst>
                                        <p:cond delay="1350"/>
                                      </p:stCondLst>
                                      <p:childTnLst>
                                        <p:set>
                                          <p:cBhvr>
                                            <p:cTn id="194" dur="1" fill="hold">
                                              <p:stCondLst>
                                                <p:cond delay="0"/>
                                              </p:stCondLst>
                                            </p:cTn>
                                            <p:tgtEl>
                                              <p:spTgt spid="52"/>
                                            </p:tgtEl>
                                            <p:attrNameLst>
                                              <p:attrName>style.visibility</p:attrName>
                                            </p:attrNameLst>
                                          </p:cBhvr>
                                          <p:to>
                                            <p:strVal val="visible"/>
                                          </p:to>
                                        </p:set>
                                        <p:animEffect transition="in" filter="fade">
                                          <p:cBhvr additive="base" accumulate="none">
                                            <p:cTn id="195" dur="1005" fill="hold">
                                              <p:stCondLst>
                                                <p:cond delay="0"/>
                                              </p:stCondLst>
                                            </p:cTn>
                                            <p:tgtEl>
                                              <p:spTgt spid="52"/>
                                            </p:tgtEl>
                                          </p:cBhvr>
                                        </p:animEffect>
                                      </p:childTnLst>
                                    </p:cTn>
                                  </p:par>
                                  <p:par>
                                    <p:cTn id="196" presetID="6" presetClass="emph" presetSubtype="0" fill="hold" nodeType="withEffect">
                                      <p:stCondLst>
                                        <p:cond delay="1350"/>
                                      </p:stCondLst>
                                      <p:childTnLst>
                                        <p:animScale>
                                          <p:cBhvr>
                                            <p:cTn id="197" dur="2010" fill="hold"/>
                                            <p:tgtEl>
                                              <p:spTgt spid="52"/>
                                            </p:tgtEl>
                                          </p:cBhvr>
                                          <p:by x="101000" y="101000"/>
                                          <p:from x="98000" y="98000"/>
                                          <p:to x="100000" y="100000"/>
                                        </p:animScale>
                                      </p:childTnLst>
                                    </p:cTn>
                                  </p:par>
                                  <p:par>
                                    <p:cTn id="198" presetID="10" presetClass="entr" presetSubtype="0" fill="hold" nodeType="withEffect">
                                      <p:stCondLst>
                                        <p:cond delay="1400"/>
                                      </p:stCondLst>
                                      <p:childTnLst>
                                        <p:set>
                                          <p:cBhvr>
                                            <p:cTn id="199" dur="1" fill="hold">
                                              <p:stCondLst>
                                                <p:cond delay="0"/>
                                              </p:stCondLst>
                                            </p:cTn>
                                            <p:tgtEl>
                                              <p:spTgt spid="60"/>
                                            </p:tgtEl>
                                            <p:attrNameLst>
                                              <p:attrName>style.visibility</p:attrName>
                                            </p:attrNameLst>
                                          </p:cBhvr>
                                          <p:to>
                                            <p:strVal val="visible"/>
                                          </p:to>
                                        </p:set>
                                        <p:animEffect transition="in" filter="fade">
                                          <p:cBhvr additive="base" accumulate="none">
                                            <p:cTn id="200" dur="1005" fill="hold">
                                              <p:stCondLst>
                                                <p:cond delay="0"/>
                                              </p:stCondLst>
                                            </p:cTn>
                                            <p:tgtEl>
                                              <p:spTgt spid="60"/>
                                            </p:tgtEl>
                                          </p:cBhvr>
                                        </p:animEffect>
                                      </p:childTnLst>
                                    </p:cTn>
                                  </p:par>
                                  <p:par>
                                    <p:cTn id="201" presetID="6" presetClass="emph" presetSubtype="0" fill="hold" nodeType="withEffect">
                                      <p:stCondLst>
                                        <p:cond delay="1400"/>
                                      </p:stCondLst>
                                      <p:childTnLst>
                                        <p:animScale>
                                          <p:cBhvr>
                                            <p:cTn id="202" dur="2010" fill="hold"/>
                                            <p:tgtEl>
                                              <p:spTgt spid="60"/>
                                            </p:tgtEl>
                                          </p:cBhvr>
                                          <p:by x="101000" y="101000"/>
                                          <p:from x="98000" y="98000"/>
                                          <p:to x="100000" y="100000"/>
                                        </p:animScale>
                                      </p:childTnLst>
                                    </p:cTn>
                                  </p:par>
                                  <p:par>
                                    <p:cTn id="203" presetID="10" presetClass="entr" presetSubtype="0" fill="hold" nodeType="withEffect">
                                      <p:stCondLst>
                                        <p:cond delay="1600"/>
                                      </p:stCondLst>
                                      <p:childTnLst>
                                        <p:set>
                                          <p:cBhvr>
                                            <p:cTn id="204" dur="1" fill="hold">
                                              <p:stCondLst>
                                                <p:cond delay="0"/>
                                              </p:stCondLst>
                                            </p:cTn>
                                            <p:tgtEl>
                                              <p:spTgt spid="63"/>
                                            </p:tgtEl>
                                            <p:attrNameLst>
                                              <p:attrName>style.visibility</p:attrName>
                                            </p:attrNameLst>
                                          </p:cBhvr>
                                          <p:to>
                                            <p:strVal val="visible"/>
                                          </p:to>
                                        </p:set>
                                        <p:animEffect transition="in" filter="fade">
                                          <p:cBhvr additive="base" accumulate="none">
                                            <p:cTn id="205" dur="1005" fill="hold">
                                              <p:stCondLst>
                                                <p:cond delay="0"/>
                                              </p:stCondLst>
                                            </p:cTn>
                                            <p:tgtEl>
                                              <p:spTgt spid="63"/>
                                            </p:tgtEl>
                                          </p:cBhvr>
                                        </p:animEffect>
                                      </p:childTnLst>
                                    </p:cTn>
                                  </p:par>
                                  <p:par>
                                    <p:cTn id="206" presetID="6" presetClass="emph" presetSubtype="0" fill="hold" nodeType="withEffect">
                                      <p:stCondLst>
                                        <p:cond delay="1600"/>
                                      </p:stCondLst>
                                      <p:childTnLst>
                                        <p:animScale>
                                          <p:cBhvr>
                                            <p:cTn id="207" dur="2010" fill="hold"/>
                                            <p:tgtEl>
                                              <p:spTgt spid="63"/>
                                            </p:tgtEl>
                                          </p:cBhvr>
                                          <p:by x="101000" y="101000"/>
                                          <p:from x="98000" y="98000"/>
                                          <p:to x="100000" y="100000"/>
                                        </p:animScale>
                                      </p:childTnLst>
                                    </p:cTn>
                                  </p:par>
                                  <p:par>
                                    <p:cTn id="208" presetID="10" presetClass="entr" presetSubtype="0" fill="hold" nodeType="withEffect">
                                      <p:stCondLst>
                                        <p:cond delay="1150"/>
                                      </p:stCondLst>
                                      <p:childTnLst>
                                        <p:set>
                                          <p:cBhvr>
                                            <p:cTn id="209" dur="1" fill="hold">
                                              <p:stCondLst>
                                                <p:cond delay="0"/>
                                              </p:stCondLst>
                                            </p:cTn>
                                            <p:tgtEl>
                                              <p:spTgt spid="22"/>
                                            </p:tgtEl>
                                            <p:attrNameLst>
                                              <p:attrName>style.visibility</p:attrName>
                                            </p:attrNameLst>
                                          </p:cBhvr>
                                          <p:to>
                                            <p:strVal val="visible"/>
                                          </p:to>
                                        </p:set>
                                        <p:animEffect transition="in" filter="fade">
                                          <p:cBhvr additive="base" accumulate="none">
                                            <p:cTn id="210" dur="1005" fill="hold">
                                              <p:stCondLst>
                                                <p:cond delay="0"/>
                                              </p:stCondLst>
                                            </p:cTn>
                                            <p:tgtEl>
                                              <p:spTgt spid="22"/>
                                            </p:tgtEl>
                                          </p:cBhvr>
                                        </p:animEffect>
                                      </p:childTnLst>
                                    </p:cTn>
                                  </p:par>
                                  <p:par>
                                    <p:cTn id="211" presetID="6" presetClass="emph" presetSubtype="0" fill="hold" nodeType="withEffect">
                                      <p:stCondLst>
                                        <p:cond delay="1150"/>
                                      </p:stCondLst>
                                      <p:childTnLst>
                                        <p:animScale>
                                          <p:cBhvr>
                                            <p:cTn id="212" dur="2010" fill="hold"/>
                                            <p:tgtEl>
                                              <p:spTgt spid="22"/>
                                            </p:tgtEl>
                                          </p:cBhvr>
                                          <p:by x="101000" y="101000"/>
                                          <p:from x="98000" y="98000"/>
                                          <p:to x="100000" y="100000"/>
                                        </p:animScale>
                                      </p:childTnLst>
                                    </p:cTn>
                                  </p:par>
                                  <p:par>
                                    <p:cTn id="213" presetID="10" presetClass="entr" presetSubtype="0" fill="hold" nodeType="withEffect">
                                      <p:stCondLst>
                                        <p:cond delay="1140"/>
                                      </p:stCondLst>
                                      <p:childTnLst>
                                        <p:set>
                                          <p:cBhvr>
                                            <p:cTn id="214" dur="1" fill="hold">
                                              <p:stCondLst>
                                                <p:cond delay="0"/>
                                              </p:stCondLst>
                                            </p:cTn>
                                            <p:tgtEl>
                                              <p:spTgt spid="35"/>
                                            </p:tgtEl>
                                            <p:attrNameLst>
                                              <p:attrName>style.visibility</p:attrName>
                                            </p:attrNameLst>
                                          </p:cBhvr>
                                          <p:to>
                                            <p:strVal val="visible"/>
                                          </p:to>
                                        </p:set>
                                        <p:animEffect transition="in" filter="fade">
                                          <p:cBhvr additive="base" accumulate="none">
                                            <p:cTn id="215" dur="1005" fill="hold">
                                              <p:stCondLst>
                                                <p:cond delay="0"/>
                                              </p:stCondLst>
                                            </p:cTn>
                                            <p:tgtEl>
                                              <p:spTgt spid="35"/>
                                            </p:tgtEl>
                                          </p:cBhvr>
                                        </p:animEffect>
                                      </p:childTnLst>
                                    </p:cTn>
                                  </p:par>
                                  <p:par>
                                    <p:cTn id="216" presetID="6" presetClass="emph" presetSubtype="0" fill="hold" nodeType="withEffect">
                                      <p:stCondLst>
                                        <p:cond delay="1140"/>
                                      </p:stCondLst>
                                      <p:childTnLst>
                                        <p:animScale>
                                          <p:cBhvr>
                                            <p:cTn id="217" dur="2010" fill="hold"/>
                                            <p:tgtEl>
                                              <p:spTgt spid="35"/>
                                            </p:tgtEl>
                                          </p:cBhvr>
                                          <p:by x="101000" y="101000"/>
                                          <p:from x="98000" y="98000"/>
                                          <p:to x="100000" y="100000"/>
                                        </p:animScale>
                                      </p:childTnLst>
                                    </p:cTn>
                                  </p:par>
                                  <p:par>
                                    <p:cTn id="218" presetID="10" presetClass="entr" presetSubtype="0" fill="hold" nodeType="withEffect">
                                      <p:stCondLst>
                                        <p:cond delay="1250"/>
                                      </p:stCondLst>
                                      <p:childTnLst>
                                        <p:set>
                                          <p:cBhvr>
                                            <p:cTn id="219" dur="1" fill="hold">
                                              <p:stCondLst>
                                                <p:cond delay="0"/>
                                              </p:stCondLst>
                                            </p:cTn>
                                            <p:tgtEl>
                                              <p:spTgt spid="54"/>
                                            </p:tgtEl>
                                            <p:attrNameLst>
                                              <p:attrName>style.visibility</p:attrName>
                                            </p:attrNameLst>
                                          </p:cBhvr>
                                          <p:to>
                                            <p:strVal val="visible"/>
                                          </p:to>
                                        </p:set>
                                        <p:animEffect transition="in" filter="fade">
                                          <p:cBhvr additive="base" accumulate="none">
                                            <p:cTn id="220" dur="1005" fill="hold">
                                              <p:stCondLst>
                                                <p:cond delay="0"/>
                                              </p:stCondLst>
                                            </p:cTn>
                                            <p:tgtEl>
                                              <p:spTgt spid="54"/>
                                            </p:tgtEl>
                                          </p:cBhvr>
                                        </p:animEffect>
                                      </p:childTnLst>
                                    </p:cTn>
                                  </p:par>
                                  <p:par>
                                    <p:cTn id="221" presetID="6" presetClass="emph" presetSubtype="0" fill="hold" nodeType="withEffect">
                                      <p:stCondLst>
                                        <p:cond delay="1250"/>
                                      </p:stCondLst>
                                      <p:childTnLst>
                                        <p:animScale>
                                          <p:cBhvr>
                                            <p:cTn id="222" dur="2010" fill="hold"/>
                                            <p:tgtEl>
                                              <p:spTgt spid="54"/>
                                            </p:tgtEl>
                                          </p:cBhvr>
                                          <p:by x="101000" y="101000"/>
                                          <p:from x="98000" y="98000"/>
                                          <p:to x="100000" y="100000"/>
                                        </p:animScale>
                                      </p:childTnLst>
                                    </p:cTn>
                                  </p:par>
                                  <p:par>
                                    <p:cTn id="223" presetID="10" presetClass="entr" presetSubtype="0" fill="hold" nodeType="withEffect">
                                      <p:stCondLst>
                                        <p:cond delay="1210"/>
                                      </p:stCondLst>
                                      <p:childTnLst>
                                        <p:set>
                                          <p:cBhvr>
                                            <p:cTn id="224" dur="1" fill="hold">
                                              <p:stCondLst>
                                                <p:cond delay="0"/>
                                              </p:stCondLst>
                                            </p:cTn>
                                            <p:tgtEl>
                                              <p:spTgt spid="23"/>
                                            </p:tgtEl>
                                            <p:attrNameLst>
                                              <p:attrName>style.visibility</p:attrName>
                                            </p:attrNameLst>
                                          </p:cBhvr>
                                          <p:to>
                                            <p:strVal val="visible"/>
                                          </p:to>
                                        </p:set>
                                        <p:animEffect transition="in" filter="fade">
                                          <p:cBhvr additive="base" accumulate="none">
                                            <p:cTn id="225" dur="1005" fill="hold">
                                              <p:stCondLst>
                                                <p:cond delay="0"/>
                                              </p:stCondLst>
                                            </p:cTn>
                                            <p:tgtEl>
                                              <p:spTgt spid="23"/>
                                            </p:tgtEl>
                                          </p:cBhvr>
                                        </p:animEffect>
                                      </p:childTnLst>
                                    </p:cTn>
                                  </p:par>
                                  <p:par>
                                    <p:cTn id="226" presetID="6" presetClass="emph" presetSubtype="0" fill="hold" nodeType="withEffect">
                                      <p:stCondLst>
                                        <p:cond delay="1210"/>
                                      </p:stCondLst>
                                      <p:childTnLst>
                                        <p:animScale>
                                          <p:cBhvr>
                                            <p:cTn id="227" dur="2010" fill="hold"/>
                                            <p:tgtEl>
                                              <p:spTgt spid="23"/>
                                            </p:tgtEl>
                                          </p:cBhvr>
                                          <p:by x="101000" y="101000"/>
                                          <p:from x="98000" y="98000"/>
                                          <p:to x="100000" y="100000"/>
                                        </p:animScale>
                                      </p:childTnLst>
                                    </p:cTn>
                                  </p:par>
                                  <p:par>
                                    <p:cTn id="228" presetID="10" presetClass="entr" presetSubtype="0" fill="hold" nodeType="withEffect">
                                      <p:stCondLst>
                                        <p:cond delay="1000"/>
                                      </p:stCondLst>
                                      <p:childTnLst>
                                        <p:set>
                                          <p:cBhvr>
                                            <p:cTn id="229" dur="1" fill="hold">
                                              <p:stCondLst>
                                                <p:cond delay="0"/>
                                              </p:stCondLst>
                                            </p:cTn>
                                            <p:tgtEl>
                                              <p:spTgt spid="28"/>
                                            </p:tgtEl>
                                            <p:attrNameLst>
                                              <p:attrName>style.visibility</p:attrName>
                                            </p:attrNameLst>
                                          </p:cBhvr>
                                          <p:to>
                                            <p:strVal val="visible"/>
                                          </p:to>
                                        </p:set>
                                        <p:animEffect transition="in" filter="fade">
                                          <p:cBhvr additive="base" accumulate="none">
                                            <p:cTn id="230" dur="1005" fill="hold">
                                              <p:stCondLst>
                                                <p:cond delay="0"/>
                                              </p:stCondLst>
                                            </p:cTn>
                                            <p:tgtEl>
                                              <p:spTgt spid="28"/>
                                            </p:tgtEl>
                                          </p:cBhvr>
                                        </p:animEffect>
                                      </p:childTnLst>
                                    </p:cTn>
                                  </p:par>
                                  <p:par>
                                    <p:cTn id="231" presetID="6" presetClass="emph" presetSubtype="0" fill="hold" nodeType="withEffect">
                                      <p:stCondLst>
                                        <p:cond delay="1000"/>
                                      </p:stCondLst>
                                      <p:childTnLst>
                                        <p:animScale>
                                          <p:cBhvr>
                                            <p:cTn id="232" dur="2010" fill="hold"/>
                                            <p:tgtEl>
                                              <p:spTgt spid="28"/>
                                            </p:tgtEl>
                                          </p:cBhvr>
                                          <p:by x="101000" y="101000"/>
                                          <p:from x="98000" y="98000"/>
                                          <p:to x="100000" y="100000"/>
                                        </p:animScale>
                                      </p:childTnLst>
                                    </p:cTn>
                                  </p:par>
                                  <p:par>
                                    <p:cTn id="233" presetID="10" presetClass="entr" presetSubtype="0" fill="hold" nodeType="withEffect">
                                      <p:stCondLst>
                                        <p:cond delay="1050"/>
                                      </p:stCondLst>
                                      <p:childTnLst>
                                        <p:set>
                                          <p:cBhvr>
                                            <p:cTn id="234" dur="1" fill="hold">
                                              <p:stCondLst>
                                                <p:cond delay="0"/>
                                              </p:stCondLst>
                                            </p:cTn>
                                            <p:tgtEl>
                                              <p:spTgt spid="31"/>
                                            </p:tgtEl>
                                            <p:attrNameLst>
                                              <p:attrName>style.visibility</p:attrName>
                                            </p:attrNameLst>
                                          </p:cBhvr>
                                          <p:to>
                                            <p:strVal val="visible"/>
                                          </p:to>
                                        </p:set>
                                        <p:animEffect transition="in" filter="fade">
                                          <p:cBhvr additive="base" accumulate="none">
                                            <p:cTn id="235" dur="1005" fill="hold">
                                              <p:stCondLst>
                                                <p:cond delay="0"/>
                                              </p:stCondLst>
                                            </p:cTn>
                                            <p:tgtEl>
                                              <p:spTgt spid="31"/>
                                            </p:tgtEl>
                                          </p:cBhvr>
                                        </p:animEffect>
                                      </p:childTnLst>
                                    </p:cTn>
                                  </p:par>
                                  <p:par>
                                    <p:cTn id="236" presetID="6" presetClass="emph" presetSubtype="0" fill="hold" nodeType="withEffect">
                                      <p:stCondLst>
                                        <p:cond delay="1050"/>
                                      </p:stCondLst>
                                      <p:childTnLst>
                                        <p:animScale>
                                          <p:cBhvr>
                                            <p:cTn id="237" dur="2010" fill="hold"/>
                                            <p:tgtEl>
                                              <p:spTgt spid="31"/>
                                            </p:tgtEl>
                                          </p:cBhvr>
                                          <p:by x="101000" y="101000"/>
                                          <p:from x="98000" y="98000"/>
                                          <p:to x="100000" y="100000"/>
                                        </p:animScale>
                                      </p:childTnLst>
                                    </p:cTn>
                                  </p:par>
                                  <p:par>
                                    <p:cTn id="238" presetID="10" presetClass="entr" presetSubtype="0" fill="hold" nodeType="withEffect">
                                      <p:stCondLst>
                                        <p:cond delay="1100"/>
                                      </p:stCondLst>
                                      <p:childTnLst>
                                        <p:set>
                                          <p:cBhvr>
                                            <p:cTn id="239" dur="1" fill="hold">
                                              <p:stCondLst>
                                                <p:cond delay="0"/>
                                              </p:stCondLst>
                                            </p:cTn>
                                            <p:tgtEl>
                                              <p:spTgt spid="29"/>
                                            </p:tgtEl>
                                            <p:attrNameLst>
                                              <p:attrName>style.visibility</p:attrName>
                                            </p:attrNameLst>
                                          </p:cBhvr>
                                          <p:to>
                                            <p:strVal val="visible"/>
                                          </p:to>
                                        </p:set>
                                        <p:animEffect transition="in" filter="fade">
                                          <p:cBhvr additive="base" accumulate="none">
                                            <p:cTn id="240" dur="1005" fill="hold">
                                              <p:stCondLst>
                                                <p:cond delay="0"/>
                                              </p:stCondLst>
                                            </p:cTn>
                                            <p:tgtEl>
                                              <p:spTgt spid="29"/>
                                            </p:tgtEl>
                                          </p:cBhvr>
                                        </p:animEffect>
                                      </p:childTnLst>
                                    </p:cTn>
                                  </p:par>
                                  <p:par>
                                    <p:cTn id="241" presetID="6" presetClass="emph" presetSubtype="0" fill="hold" nodeType="withEffect">
                                      <p:stCondLst>
                                        <p:cond delay="1100"/>
                                      </p:stCondLst>
                                      <p:childTnLst>
                                        <p:animScale>
                                          <p:cBhvr>
                                            <p:cTn id="242" dur="2010" fill="hold"/>
                                            <p:tgtEl>
                                              <p:spTgt spid="29"/>
                                            </p:tgtEl>
                                          </p:cBhvr>
                                          <p:by x="101000" y="101000"/>
                                          <p:from x="98000" y="98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3206" y="341194"/>
            <a:ext cx="4343433" cy="707886"/>
          </a:xfrm>
          <a:prstGeom prst="rect">
            <a:avLst/>
          </a:prstGeom>
          <a:noFill/>
        </p:spPr>
        <p:txBody>
          <a:bodyPr wrap="none" rtlCol="0">
            <a:spAutoFit/>
          </a:bodyPr>
          <a:lstStyle/>
          <a:p>
            <a:r>
              <a:rPr lang="en-US" altLang="zh-CN" sz="4000" dirty="0" smtClean="0">
                <a:latin typeface="Broadway BT" panose="04040905080B02020502" pitchFamily="82" charset="0"/>
              </a:rPr>
              <a:t>ADOBE Family</a:t>
            </a:r>
            <a:endParaRPr lang="zh-CN" altLang="en-US" sz="4000" dirty="0">
              <a:latin typeface="Broadway BT" panose="04040905080B02020502" pitchFamily="82" charset="0"/>
            </a:endParaRPr>
          </a:p>
        </p:txBody>
      </p:sp>
      <p:sp>
        <p:nvSpPr>
          <p:cNvPr id="4" name="正五边形 3"/>
          <p:cNvSpPr/>
          <p:nvPr/>
        </p:nvSpPr>
        <p:spPr>
          <a:xfrm>
            <a:off x="4394944" y="2517462"/>
            <a:ext cx="2706549" cy="2447774"/>
          </a:xfrm>
          <a:custGeom>
            <a:avLst/>
            <a:gdLst>
              <a:gd name="connsiteX0" fmla="*/ 3 w 2706555"/>
              <a:gd name="connsiteY0" fmla="*/ 768391 h 2011680"/>
              <a:gd name="connsiteX1" fmla="*/ 1353278 w 2706555"/>
              <a:gd name="connsiteY1" fmla="*/ 0 h 2011680"/>
              <a:gd name="connsiteX2" fmla="*/ 2706552 w 2706555"/>
              <a:gd name="connsiteY2" fmla="*/ 768391 h 2011680"/>
              <a:gd name="connsiteX3" fmla="*/ 2189647 w 2706555"/>
              <a:gd name="connsiteY3" fmla="*/ 2011675 h 2011680"/>
              <a:gd name="connsiteX4" fmla="*/ 516908 w 2706555"/>
              <a:gd name="connsiteY4" fmla="*/ 2011675 h 2011680"/>
              <a:gd name="connsiteX5" fmla="*/ 3 w 2706555"/>
              <a:gd name="connsiteY5" fmla="*/ 768391 h 2011680"/>
              <a:gd name="connsiteX0" fmla="*/ 0 w 2706549"/>
              <a:gd name="connsiteY0" fmla="*/ 838730 h 2082014"/>
              <a:gd name="connsiteX1" fmla="*/ 903108 w 2706549"/>
              <a:gd name="connsiteY1" fmla="*/ 0 h 2082014"/>
              <a:gd name="connsiteX2" fmla="*/ 2706549 w 2706549"/>
              <a:gd name="connsiteY2" fmla="*/ 838730 h 2082014"/>
              <a:gd name="connsiteX3" fmla="*/ 2189644 w 2706549"/>
              <a:gd name="connsiteY3" fmla="*/ 2082014 h 2082014"/>
              <a:gd name="connsiteX4" fmla="*/ 516905 w 2706549"/>
              <a:gd name="connsiteY4" fmla="*/ 2082014 h 2082014"/>
              <a:gd name="connsiteX5" fmla="*/ 0 w 2706549"/>
              <a:gd name="connsiteY5" fmla="*/ 838730 h 2082014"/>
              <a:gd name="connsiteX0" fmla="*/ 0 w 2706549"/>
              <a:gd name="connsiteY0" fmla="*/ 838730 h 2082014"/>
              <a:gd name="connsiteX1" fmla="*/ 903108 w 2706549"/>
              <a:gd name="connsiteY1" fmla="*/ 0 h 2082014"/>
              <a:gd name="connsiteX2" fmla="*/ 2706549 w 2706549"/>
              <a:gd name="connsiteY2" fmla="*/ 838730 h 2082014"/>
              <a:gd name="connsiteX3" fmla="*/ 2569472 w 2706549"/>
              <a:gd name="connsiteY3" fmla="*/ 1969472 h 2082014"/>
              <a:gd name="connsiteX4" fmla="*/ 516905 w 2706549"/>
              <a:gd name="connsiteY4" fmla="*/ 2082014 h 2082014"/>
              <a:gd name="connsiteX5" fmla="*/ 0 w 2706549"/>
              <a:gd name="connsiteY5" fmla="*/ 838730 h 2082014"/>
              <a:gd name="connsiteX0" fmla="*/ 0 w 2706549"/>
              <a:gd name="connsiteY0" fmla="*/ 838730 h 2250826"/>
              <a:gd name="connsiteX1" fmla="*/ 903108 w 2706549"/>
              <a:gd name="connsiteY1" fmla="*/ 0 h 2250826"/>
              <a:gd name="connsiteX2" fmla="*/ 2706549 w 2706549"/>
              <a:gd name="connsiteY2" fmla="*/ 838730 h 2250826"/>
              <a:gd name="connsiteX3" fmla="*/ 2569472 w 2706549"/>
              <a:gd name="connsiteY3" fmla="*/ 1969472 h 2250826"/>
              <a:gd name="connsiteX4" fmla="*/ 1065545 w 2706549"/>
              <a:gd name="connsiteY4" fmla="*/ 2250826 h 2250826"/>
              <a:gd name="connsiteX5" fmla="*/ 0 w 2706549"/>
              <a:gd name="connsiteY5" fmla="*/ 838730 h 2250826"/>
              <a:gd name="connsiteX0" fmla="*/ 0 w 2706549"/>
              <a:gd name="connsiteY0" fmla="*/ 1035678 h 2447774"/>
              <a:gd name="connsiteX1" fmla="*/ 2028524 w 2706549"/>
              <a:gd name="connsiteY1" fmla="*/ 0 h 2447774"/>
              <a:gd name="connsiteX2" fmla="*/ 2706549 w 2706549"/>
              <a:gd name="connsiteY2" fmla="*/ 1035678 h 2447774"/>
              <a:gd name="connsiteX3" fmla="*/ 2569472 w 2706549"/>
              <a:gd name="connsiteY3" fmla="*/ 2166420 h 2447774"/>
              <a:gd name="connsiteX4" fmla="*/ 1065545 w 2706549"/>
              <a:gd name="connsiteY4" fmla="*/ 2447774 h 2447774"/>
              <a:gd name="connsiteX5" fmla="*/ 0 w 2706549"/>
              <a:gd name="connsiteY5" fmla="*/ 1035678 h 244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6549" h="2447774">
                <a:moveTo>
                  <a:pt x="0" y="1035678"/>
                </a:moveTo>
                <a:lnTo>
                  <a:pt x="2028524" y="0"/>
                </a:lnTo>
                <a:lnTo>
                  <a:pt x="2706549" y="1035678"/>
                </a:lnTo>
                <a:lnTo>
                  <a:pt x="2569472" y="2166420"/>
                </a:lnTo>
                <a:lnTo>
                  <a:pt x="1065545" y="2447774"/>
                </a:lnTo>
                <a:lnTo>
                  <a:pt x="0" y="1035678"/>
                </a:lnTo>
                <a:close/>
              </a:path>
            </a:pathLst>
          </a:custGeom>
          <a:solidFill>
            <a:srgbClr val="5EC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4" idx="0"/>
            <a:endCxn id="5" idx="4"/>
          </p:cNvCxnSpPr>
          <p:nvPr/>
        </p:nvCxnSpPr>
        <p:spPr>
          <a:xfrm flipH="1" flipV="1">
            <a:off x="3191658" y="3394177"/>
            <a:ext cx="1203286" cy="158963"/>
          </a:xfrm>
          <a:prstGeom prst="line">
            <a:avLst/>
          </a:prstGeom>
          <a:ln>
            <a:solidFill>
              <a:srgbClr val="5EC2AA"/>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4" idx="4"/>
            <a:endCxn id="8" idx="3"/>
          </p:cNvCxnSpPr>
          <p:nvPr/>
        </p:nvCxnSpPr>
        <p:spPr>
          <a:xfrm flipH="1">
            <a:off x="4394944" y="4965236"/>
            <a:ext cx="1065545" cy="621358"/>
          </a:xfrm>
          <a:prstGeom prst="line">
            <a:avLst/>
          </a:prstGeom>
          <a:ln>
            <a:solidFill>
              <a:srgbClr val="5EC2AA"/>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4" idx="3"/>
            <a:endCxn id="7" idx="0"/>
          </p:cNvCxnSpPr>
          <p:nvPr/>
        </p:nvCxnSpPr>
        <p:spPr>
          <a:xfrm>
            <a:off x="6964416" y="4683882"/>
            <a:ext cx="1377114" cy="1253451"/>
          </a:xfrm>
          <a:prstGeom prst="line">
            <a:avLst/>
          </a:prstGeom>
          <a:ln>
            <a:solidFill>
              <a:srgbClr val="5EC2AA"/>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4" idx="2"/>
            <a:endCxn id="9" idx="0"/>
          </p:cNvCxnSpPr>
          <p:nvPr/>
        </p:nvCxnSpPr>
        <p:spPr>
          <a:xfrm flipV="1">
            <a:off x="7101493" y="3433705"/>
            <a:ext cx="2015170" cy="119435"/>
          </a:xfrm>
          <a:prstGeom prst="line">
            <a:avLst/>
          </a:prstGeom>
          <a:ln>
            <a:solidFill>
              <a:srgbClr val="5EC2AA"/>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4" idx="1"/>
            <a:endCxn id="6" idx="5"/>
          </p:cNvCxnSpPr>
          <p:nvPr/>
        </p:nvCxnSpPr>
        <p:spPr>
          <a:xfrm flipH="1" flipV="1">
            <a:off x="6327873" y="1675974"/>
            <a:ext cx="95595" cy="841488"/>
          </a:xfrm>
          <a:prstGeom prst="line">
            <a:avLst/>
          </a:prstGeom>
          <a:ln>
            <a:solidFill>
              <a:srgbClr val="5EC2AA"/>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8383562" y="954946"/>
            <a:ext cx="3781805" cy="646331"/>
          </a:xfrm>
          <a:prstGeom prst="rect">
            <a:avLst/>
          </a:prstGeom>
          <a:noFill/>
        </p:spPr>
        <p:txBody>
          <a:bodyPr wrap="none" rtlCol="0">
            <a:spAutoFit/>
          </a:bodyPr>
          <a:lstStyle/>
          <a:p>
            <a:r>
              <a:rPr lang="en-US" altLang="zh-CN" sz="3600" dirty="0" smtClean="0"/>
              <a:t>Adobe InDesign</a:t>
            </a:r>
            <a:endParaRPr lang="zh-CN" altLang="en-US" sz="3600" dirty="0"/>
          </a:p>
        </p:txBody>
      </p:sp>
      <p:sp>
        <p:nvSpPr>
          <p:cNvPr id="28" name="文本框 27"/>
          <p:cNvSpPr txBox="1"/>
          <p:nvPr/>
        </p:nvSpPr>
        <p:spPr>
          <a:xfrm>
            <a:off x="8451803" y="1601277"/>
            <a:ext cx="2576394" cy="338554"/>
          </a:xfrm>
          <a:prstGeom prst="rect">
            <a:avLst/>
          </a:prstGeom>
          <a:noFill/>
        </p:spPr>
        <p:txBody>
          <a:bodyPr wrap="square" rtlCol="0">
            <a:spAutoFit/>
          </a:bodyPr>
          <a:lstStyle/>
          <a:p>
            <a:r>
              <a:rPr lang="zh-CN" altLang="en-US" sz="1600" dirty="0" smtClean="0">
                <a:latin typeface="华文细黑" panose="02010600040101010101" pitchFamily="2" charset="-122"/>
                <a:ea typeface="华文细黑" panose="02010600040101010101" pitchFamily="2" charset="-122"/>
              </a:rPr>
              <a:t>文编、排版利器！</a:t>
            </a:r>
            <a:endParaRPr lang="en-US" altLang="zh-CN" sz="1600" dirty="0">
              <a:latin typeface="华文细黑" panose="02010600040101010101" pitchFamily="2" charset="-122"/>
              <a:ea typeface="华文细黑" panose="02010600040101010101" pitchFamily="2" charset="-122"/>
            </a:endParaRPr>
          </a:p>
        </p:txBody>
      </p:sp>
      <p:sp>
        <p:nvSpPr>
          <p:cNvPr id="29" name="文本框 28"/>
          <p:cNvSpPr txBox="1"/>
          <p:nvPr/>
        </p:nvSpPr>
        <p:spPr>
          <a:xfrm>
            <a:off x="9603520" y="2878900"/>
            <a:ext cx="2581156" cy="1200329"/>
          </a:xfrm>
          <a:prstGeom prst="rect">
            <a:avLst/>
          </a:prstGeom>
          <a:noFill/>
        </p:spPr>
        <p:txBody>
          <a:bodyPr wrap="none" rtlCol="0">
            <a:spAutoFit/>
          </a:bodyPr>
          <a:lstStyle/>
          <a:p>
            <a:r>
              <a:rPr lang="en-US" altLang="zh-CN" sz="3600" dirty="0" smtClean="0"/>
              <a:t>Adobe</a:t>
            </a:r>
          </a:p>
          <a:p>
            <a:r>
              <a:rPr lang="en-US" altLang="zh-CN" sz="3600" dirty="0" smtClean="0"/>
              <a:t>Photoshop</a:t>
            </a:r>
            <a:endParaRPr lang="zh-CN" altLang="en-US" sz="3600" dirty="0"/>
          </a:p>
        </p:txBody>
      </p:sp>
      <p:sp>
        <p:nvSpPr>
          <p:cNvPr id="30" name="文本框 29"/>
          <p:cNvSpPr txBox="1"/>
          <p:nvPr/>
        </p:nvSpPr>
        <p:spPr>
          <a:xfrm>
            <a:off x="9622805" y="3953467"/>
            <a:ext cx="2576394" cy="830997"/>
          </a:xfrm>
          <a:prstGeom prst="rect">
            <a:avLst/>
          </a:prstGeom>
          <a:noFill/>
        </p:spPr>
        <p:txBody>
          <a:bodyPr wrap="square" rtlCol="0">
            <a:spAutoFit/>
          </a:bodyPr>
          <a:lstStyle/>
          <a:p>
            <a:r>
              <a:rPr lang="zh-CN" altLang="en-US" sz="1600" dirty="0" smtClean="0">
                <a:latin typeface="华文细黑" panose="02010600040101010101" pitchFamily="2" charset="-122"/>
                <a:ea typeface="华文细黑" panose="02010600040101010101" pitchFamily="2" charset="-122"/>
              </a:rPr>
              <a:t>地大最具逼格的个人简历、海报、头像亮瞎老板与教授们的眼</a:t>
            </a:r>
            <a:endParaRPr lang="en-US" altLang="zh-CN" sz="1600" dirty="0">
              <a:latin typeface="华文细黑" panose="02010600040101010101" pitchFamily="2" charset="-122"/>
              <a:ea typeface="华文细黑" panose="02010600040101010101" pitchFamily="2" charset="-122"/>
            </a:endParaRPr>
          </a:p>
        </p:txBody>
      </p:sp>
      <p:sp>
        <p:nvSpPr>
          <p:cNvPr id="33" name="文本框 32"/>
          <p:cNvSpPr txBox="1"/>
          <p:nvPr/>
        </p:nvSpPr>
        <p:spPr>
          <a:xfrm>
            <a:off x="4956897" y="5122170"/>
            <a:ext cx="3752950" cy="646331"/>
          </a:xfrm>
          <a:prstGeom prst="rect">
            <a:avLst/>
          </a:prstGeom>
          <a:noFill/>
        </p:spPr>
        <p:txBody>
          <a:bodyPr wrap="none" rtlCol="0">
            <a:spAutoFit/>
          </a:bodyPr>
          <a:lstStyle/>
          <a:p>
            <a:r>
              <a:rPr lang="en-US" altLang="zh-CN" sz="3600" dirty="0" smtClean="0"/>
              <a:t>Adobe Audition</a:t>
            </a:r>
            <a:endParaRPr lang="zh-CN" altLang="en-US" sz="3600" dirty="0"/>
          </a:p>
        </p:txBody>
      </p:sp>
      <p:sp>
        <p:nvSpPr>
          <p:cNvPr id="34" name="文本框 33"/>
          <p:cNvSpPr txBox="1"/>
          <p:nvPr/>
        </p:nvSpPr>
        <p:spPr>
          <a:xfrm>
            <a:off x="5705060" y="5645674"/>
            <a:ext cx="2576394" cy="338554"/>
          </a:xfrm>
          <a:prstGeom prst="rect">
            <a:avLst/>
          </a:prstGeom>
          <a:noFill/>
        </p:spPr>
        <p:txBody>
          <a:bodyPr wrap="square" rtlCol="0">
            <a:spAutoFit/>
          </a:bodyPr>
          <a:lstStyle/>
          <a:p>
            <a:r>
              <a:rPr lang="zh-CN" altLang="en-US" sz="1600" dirty="0" smtClean="0">
                <a:latin typeface="华文细黑" panose="02010600040101010101" pitchFamily="2" charset="-122"/>
                <a:ea typeface="华文细黑" panose="02010600040101010101" pitchFamily="2" charset="-122"/>
              </a:rPr>
              <a:t>办公好声音</a:t>
            </a:r>
            <a:endParaRPr lang="en-US" altLang="zh-CN" sz="1600" dirty="0">
              <a:latin typeface="华文细黑" panose="02010600040101010101" pitchFamily="2" charset="-122"/>
              <a:ea typeface="华文细黑" panose="02010600040101010101" pitchFamily="2" charset="-122"/>
            </a:endParaRPr>
          </a:p>
        </p:txBody>
      </p:sp>
      <p:sp>
        <p:nvSpPr>
          <p:cNvPr id="35" name="文本框 34"/>
          <p:cNvSpPr txBox="1"/>
          <p:nvPr/>
        </p:nvSpPr>
        <p:spPr>
          <a:xfrm>
            <a:off x="2917839" y="1338291"/>
            <a:ext cx="2981907" cy="646331"/>
          </a:xfrm>
          <a:prstGeom prst="rect">
            <a:avLst/>
          </a:prstGeom>
          <a:noFill/>
        </p:spPr>
        <p:txBody>
          <a:bodyPr wrap="none" rtlCol="0">
            <a:spAutoFit/>
          </a:bodyPr>
          <a:lstStyle/>
          <a:p>
            <a:r>
              <a:rPr lang="en-US" altLang="zh-CN" sz="3600" dirty="0" smtClean="0"/>
              <a:t>Adobe Flash</a:t>
            </a:r>
            <a:endParaRPr lang="zh-CN" altLang="en-US" sz="3600" dirty="0"/>
          </a:p>
        </p:txBody>
      </p:sp>
      <p:sp>
        <p:nvSpPr>
          <p:cNvPr id="36" name="文本框 35"/>
          <p:cNvSpPr txBox="1"/>
          <p:nvPr/>
        </p:nvSpPr>
        <p:spPr>
          <a:xfrm>
            <a:off x="3191658" y="1861790"/>
            <a:ext cx="2576394" cy="584775"/>
          </a:xfrm>
          <a:prstGeom prst="rect">
            <a:avLst/>
          </a:prstGeom>
          <a:noFill/>
        </p:spPr>
        <p:txBody>
          <a:bodyPr wrap="square" rtlCol="0">
            <a:spAutoFit/>
          </a:bodyPr>
          <a:lstStyle/>
          <a:p>
            <a:r>
              <a:rPr lang="zh-CN" altLang="en-US" sz="1600" dirty="0" smtClean="0">
                <a:latin typeface="华文细黑" panose="02010600040101010101" pitchFamily="2" charset="-122"/>
                <a:ea typeface="华文细黑" panose="02010600040101010101" pitchFamily="2" charset="-122"/>
              </a:rPr>
              <a:t>动画特效做出地大最美</a:t>
            </a:r>
            <a:r>
              <a:rPr lang="en-US" altLang="zh-CN" sz="1600" dirty="0" smtClean="0">
                <a:latin typeface="华文细黑" panose="02010600040101010101" pitchFamily="2" charset="-122"/>
                <a:ea typeface="华文细黑" panose="02010600040101010101" pitchFamily="2" charset="-122"/>
              </a:rPr>
              <a:t>presentation</a:t>
            </a:r>
            <a:r>
              <a:rPr lang="zh-CN" altLang="en-US" sz="1400" dirty="0" smtClean="0">
                <a:latin typeface="华文细黑" panose="02010600040101010101" pitchFamily="2" charset="-122"/>
                <a:ea typeface="华文细黑" panose="02010600040101010101" pitchFamily="2" charset="-122"/>
              </a:rPr>
              <a:t>！</a:t>
            </a:r>
            <a:endParaRPr lang="en-US" altLang="zh-CN" sz="1400" dirty="0">
              <a:latin typeface="华文细黑" panose="02010600040101010101" pitchFamily="2" charset="-122"/>
              <a:ea typeface="华文细黑" panose="02010600040101010101" pitchFamily="2" charset="-122"/>
            </a:endParaRPr>
          </a:p>
        </p:txBody>
      </p:sp>
      <p:sp>
        <p:nvSpPr>
          <p:cNvPr id="37" name="文本框 36"/>
          <p:cNvSpPr txBox="1"/>
          <p:nvPr/>
        </p:nvSpPr>
        <p:spPr>
          <a:xfrm>
            <a:off x="966620" y="4430521"/>
            <a:ext cx="3863558" cy="646331"/>
          </a:xfrm>
          <a:prstGeom prst="rect">
            <a:avLst/>
          </a:prstGeom>
          <a:noFill/>
        </p:spPr>
        <p:txBody>
          <a:bodyPr wrap="none" rtlCol="0">
            <a:spAutoFit/>
          </a:bodyPr>
          <a:lstStyle/>
          <a:p>
            <a:r>
              <a:rPr lang="en-US" altLang="zh-CN" sz="3600" dirty="0" smtClean="0"/>
              <a:t>Adobe Premiere</a:t>
            </a:r>
            <a:endParaRPr lang="zh-CN" altLang="en-US" sz="3600" dirty="0"/>
          </a:p>
        </p:txBody>
      </p:sp>
      <p:sp>
        <p:nvSpPr>
          <p:cNvPr id="38" name="文本框 37"/>
          <p:cNvSpPr txBox="1"/>
          <p:nvPr/>
        </p:nvSpPr>
        <p:spPr>
          <a:xfrm>
            <a:off x="636607" y="5076852"/>
            <a:ext cx="2576394" cy="584775"/>
          </a:xfrm>
          <a:prstGeom prst="rect">
            <a:avLst/>
          </a:prstGeom>
          <a:noFill/>
        </p:spPr>
        <p:txBody>
          <a:bodyPr wrap="square" rtlCol="0">
            <a:spAutoFit/>
          </a:bodyPr>
          <a:lstStyle/>
          <a:p>
            <a:r>
              <a:rPr lang="zh-CN" altLang="en-US" sz="1600" dirty="0" smtClean="0">
                <a:latin typeface="华文细黑" panose="02010600040101010101" pitchFamily="2" charset="-122"/>
                <a:ea typeface="华文细黑" panose="02010600040101010101" pitchFamily="2" charset="-122"/>
              </a:rPr>
              <a:t>好莱坞级别的宣传片</a:t>
            </a:r>
            <a:r>
              <a:rPr lang="en-US" altLang="zh-CN" sz="1600" dirty="0" smtClean="0">
                <a:latin typeface="华文细黑" panose="02010600040101010101" pitchFamily="2" charset="-122"/>
                <a:ea typeface="华文细黑" panose="02010600040101010101" pitchFamily="2" charset="-122"/>
              </a:rPr>
              <a:t>+</a:t>
            </a:r>
            <a:r>
              <a:rPr lang="zh-CN" altLang="en-US" sz="1600" dirty="0" smtClean="0">
                <a:latin typeface="华文细黑" panose="02010600040101010101" pitchFamily="2" charset="-122"/>
                <a:ea typeface="华文细黑" panose="02010600040101010101" pitchFamily="2" charset="-122"/>
              </a:rPr>
              <a:t>申请国外大学考核视频</a:t>
            </a:r>
            <a:endParaRPr lang="en-US" altLang="zh-CN" sz="1600" dirty="0">
              <a:latin typeface="华文细黑" panose="02010600040101010101" pitchFamily="2" charset="-122"/>
              <a:ea typeface="华文细黑" panose="02010600040101010101" pitchFamily="2" charset="-122"/>
            </a:endParaRPr>
          </a:p>
        </p:txBody>
      </p:sp>
      <p:sp>
        <p:nvSpPr>
          <p:cNvPr id="6" name="正五边形 3"/>
          <p:cNvSpPr/>
          <p:nvPr/>
        </p:nvSpPr>
        <p:spPr>
          <a:xfrm rot="3138207">
            <a:off x="6601542" y="552947"/>
            <a:ext cx="1918758" cy="2063160"/>
          </a:xfrm>
          <a:custGeom>
            <a:avLst/>
            <a:gdLst>
              <a:gd name="connsiteX0" fmla="*/ 3 w 2706555"/>
              <a:gd name="connsiteY0" fmla="*/ 768391 h 2011680"/>
              <a:gd name="connsiteX1" fmla="*/ 1353278 w 2706555"/>
              <a:gd name="connsiteY1" fmla="*/ 0 h 2011680"/>
              <a:gd name="connsiteX2" fmla="*/ 2706552 w 2706555"/>
              <a:gd name="connsiteY2" fmla="*/ 768391 h 2011680"/>
              <a:gd name="connsiteX3" fmla="*/ 2189647 w 2706555"/>
              <a:gd name="connsiteY3" fmla="*/ 2011675 h 2011680"/>
              <a:gd name="connsiteX4" fmla="*/ 516908 w 2706555"/>
              <a:gd name="connsiteY4" fmla="*/ 2011675 h 2011680"/>
              <a:gd name="connsiteX5" fmla="*/ 3 w 2706555"/>
              <a:gd name="connsiteY5" fmla="*/ 768391 h 2011680"/>
              <a:gd name="connsiteX0" fmla="*/ 0 w 2706549"/>
              <a:gd name="connsiteY0" fmla="*/ 838730 h 2082014"/>
              <a:gd name="connsiteX1" fmla="*/ 903108 w 2706549"/>
              <a:gd name="connsiteY1" fmla="*/ 0 h 2082014"/>
              <a:gd name="connsiteX2" fmla="*/ 2706549 w 2706549"/>
              <a:gd name="connsiteY2" fmla="*/ 838730 h 2082014"/>
              <a:gd name="connsiteX3" fmla="*/ 2189644 w 2706549"/>
              <a:gd name="connsiteY3" fmla="*/ 2082014 h 2082014"/>
              <a:gd name="connsiteX4" fmla="*/ 516905 w 2706549"/>
              <a:gd name="connsiteY4" fmla="*/ 2082014 h 2082014"/>
              <a:gd name="connsiteX5" fmla="*/ 0 w 2706549"/>
              <a:gd name="connsiteY5" fmla="*/ 838730 h 2082014"/>
              <a:gd name="connsiteX0" fmla="*/ 0 w 2706549"/>
              <a:gd name="connsiteY0" fmla="*/ 838730 h 2082014"/>
              <a:gd name="connsiteX1" fmla="*/ 903108 w 2706549"/>
              <a:gd name="connsiteY1" fmla="*/ 0 h 2082014"/>
              <a:gd name="connsiteX2" fmla="*/ 2706549 w 2706549"/>
              <a:gd name="connsiteY2" fmla="*/ 838730 h 2082014"/>
              <a:gd name="connsiteX3" fmla="*/ 2569472 w 2706549"/>
              <a:gd name="connsiteY3" fmla="*/ 1969472 h 2082014"/>
              <a:gd name="connsiteX4" fmla="*/ 516905 w 2706549"/>
              <a:gd name="connsiteY4" fmla="*/ 2082014 h 2082014"/>
              <a:gd name="connsiteX5" fmla="*/ 0 w 2706549"/>
              <a:gd name="connsiteY5" fmla="*/ 838730 h 2082014"/>
              <a:gd name="connsiteX0" fmla="*/ 0 w 2706549"/>
              <a:gd name="connsiteY0" fmla="*/ 838730 h 2250826"/>
              <a:gd name="connsiteX1" fmla="*/ 903108 w 2706549"/>
              <a:gd name="connsiteY1" fmla="*/ 0 h 2250826"/>
              <a:gd name="connsiteX2" fmla="*/ 2706549 w 2706549"/>
              <a:gd name="connsiteY2" fmla="*/ 838730 h 2250826"/>
              <a:gd name="connsiteX3" fmla="*/ 2569472 w 2706549"/>
              <a:gd name="connsiteY3" fmla="*/ 1969472 h 2250826"/>
              <a:gd name="connsiteX4" fmla="*/ 1065545 w 2706549"/>
              <a:gd name="connsiteY4" fmla="*/ 2250826 h 2250826"/>
              <a:gd name="connsiteX5" fmla="*/ 0 w 2706549"/>
              <a:gd name="connsiteY5" fmla="*/ 838730 h 2250826"/>
              <a:gd name="connsiteX0" fmla="*/ 0 w 1918758"/>
              <a:gd name="connsiteY0" fmla="*/ 951272 h 2250826"/>
              <a:gd name="connsiteX1" fmla="*/ 115317 w 1918758"/>
              <a:gd name="connsiteY1" fmla="*/ 0 h 2250826"/>
              <a:gd name="connsiteX2" fmla="*/ 1918758 w 1918758"/>
              <a:gd name="connsiteY2" fmla="*/ 838730 h 2250826"/>
              <a:gd name="connsiteX3" fmla="*/ 1781681 w 1918758"/>
              <a:gd name="connsiteY3" fmla="*/ 1969472 h 2250826"/>
              <a:gd name="connsiteX4" fmla="*/ 277754 w 1918758"/>
              <a:gd name="connsiteY4" fmla="*/ 2250826 h 2250826"/>
              <a:gd name="connsiteX5" fmla="*/ 0 w 1918758"/>
              <a:gd name="connsiteY5" fmla="*/ 951272 h 2250826"/>
              <a:gd name="connsiteX0" fmla="*/ 0 w 1918758"/>
              <a:gd name="connsiteY0" fmla="*/ 951272 h 2250826"/>
              <a:gd name="connsiteX1" fmla="*/ 115317 w 1918758"/>
              <a:gd name="connsiteY1" fmla="*/ 0 h 2250826"/>
              <a:gd name="connsiteX2" fmla="*/ 612809 w 1918758"/>
              <a:gd name="connsiteY2" fmla="*/ 131739 h 2250826"/>
              <a:gd name="connsiteX3" fmla="*/ 1918758 w 1918758"/>
              <a:gd name="connsiteY3" fmla="*/ 838730 h 2250826"/>
              <a:gd name="connsiteX4" fmla="*/ 1781681 w 1918758"/>
              <a:gd name="connsiteY4" fmla="*/ 1969472 h 2250826"/>
              <a:gd name="connsiteX5" fmla="*/ 277754 w 1918758"/>
              <a:gd name="connsiteY5" fmla="*/ 2250826 h 2250826"/>
              <a:gd name="connsiteX6" fmla="*/ 0 w 1918758"/>
              <a:gd name="connsiteY6" fmla="*/ 951272 h 2250826"/>
              <a:gd name="connsiteX0" fmla="*/ 0 w 1918758"/>
              <a:gd name="connsiteY0" fmla="*/ 951272 h 2250826"/>
              <a:gd name="connsiteX1" fmla="*/ 115317 w 1918758"/>
              <a:gd name="connsiteY1" fmla="*/ 0 h 2250826"/>
              <a:gd name="connsiteX2" fmla="*/ 1062975 w 1918758"/>
              <a:gd name="connsiteY2" fmla="*/ 188010 h 2250826"/>
              <a:gd name="connsiteX3" fmla="*/ 1918758 w 1918758"/>
              <a:gd name="connsiteY3" fmla="*/ 838730 h 2250826"/>
              <a:gd name="connsiteX4" fmla="*/ 1781681 w 1918758"/>
              <a:gd name="connsiteY4" fmla="*/ 1969472 h 2250826"/>
              <a:gd name="connsiteX5" fmla="*/ 277754 w 1918758"/>
              <a:gd name="connsiteY5" fmla="*/ 2250826 h 2250826"/>
              <a:gd name="connsiteX6" fmla="*/ 0 w 1918758"/>
              <a:gd name="connsiteY6" fmla="*/ 951272 h 2250826"/>
              <a:gd name="connsiteX0" fmla="*/ 0 w 1918758"/>
              <a:gd name="connsiteY0" fmla="*/ 763606 h 2063160"/>
              <a:gd name="connsiteX1" fmla="*/ 621754 w 1918758"/>
              <a:gd name="connsiteY1" fmla="*/ 501651 h 2063160"/>
              <a:gd name="connsiteX2" fmla="*/ 1062975 w 1918758"/>
              <a:gd name="connsiteY2" fmla="*/ 344 h 2063160"/>
              <a:gd name="connsiteX3" fmla="*/ 1918758 w 1918758"/>
              <a:gd name="connsiteY3" fmla="*/ 651064 h 2063160"/>
              <a:gd name="connsiteX4" fmla="*/ 1781681 w 1918758"/>
              <a:gd name="connsiteY4" fmla="*/ 1781806 h 2063160"/>
              <a:gd name="connsiteX5" fmla="*/ 277754 w 1918758"/>
              <a:gd name="connsiteY5" fmla="*/ 2063160 h 2063160"/>
              <a:gd name="connsiteX6" fmla="*/ 0 w 1918758"/>
              <a:gd name="connsiteY6" fmla="*/ 763606 h 20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758" h="2063160">
                <a:moveTo>
                  <a:pt x="0" y="763606"/>
                </a:moveTo>
                <a:lnTo>
                  <a:pt x="621754" y="501651"/>
                </a:lnTo>
                <a:cubicBezTo>
                  <a:pt x="646908" y="517429"/>
                  <a:pt x="1037821" y="-15434"/>
                  <a:pt x="1062975" y="344"/>
                </a:cubicBezTo>
                <a:lnTo>
                  <a:pt x="1918758" y="651064"/>
                </a:lnTo>
                <a:lnTo>
                  <a:pt x="1781681" y="1781806"/>
                </a:lnTo>
                <a:lnTo>
                  <a:pt x="277754" y="2063160"/>
                </a:lnTo>
                <a:lnTo>
                  <a:pt x="0" y="763606"/>
                </a:lnTo>
                <a:close/>
              </a:path>
            </a:pathLst>
          </a:custGeom>
          <a:solidFill>
            <a:srgbClr val="F1C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3"/>
          <p:cNvSpPr/>
          <p:nvPr/>
        </p:nvSpPr>
        <p:spPr>
          <a:xfrm>
            <a:off x="8341530" y="5219114"/>
            <a:ext cx="1255885" cy="1427452"/>
          </a:xfrm>
          <a:custGeom>
            <a:avLst/>
            <a:gdLst>
              <a:gd name="connsiteX0" fmla="*/ 3 w 2706555"/>
              <a:gd name="connsiteY0" fmla="*/ 768391 h 2011680"/>
              <a:gd name="connsiteX1" fmla="*/ 1353278 w 2706555"/>
              <a:gd name="connsiteY1" fmla="*/ 0 h 2011680"/>
              <a:gd name="connsiteX2" fmla="*/ 2706552 w 2706555"/>
              <a:gd name="connsiteY2" fmla="*/ 768391 h 2011680"/>
              <a:gd name="connsiteX3" fmla="*/ 2189647 w 2706555"/>
              <a:gd name="connsiteY3" fmla="*/ 2011675 h 2011680"/>
              <a:gd name="connsiteX4" fmla="*/ 516908 w 2706555"/>
              <a:gd name="connsiteY4" fmla="*/ 2011675 h 2011680"/>
              <a:gd name="connsiteX5" fmla="*/ 3 w 2706555"/>
              <a:gd name="connsiteY5" fmla="*/ 768391 h 2011680"/>
              <a:gd name="connsiteX0" fmla="*/ 0 w 2706549"/>
              <a:gd name="connsiteY0" fmla="*/ 838730 h 2082014"/>
              <a:gd name="connsiteX1" fmla="*/ 903108 w 2706549"/>
              <a:gd name="connsiteY1" fmla="*/ 0 h 2082014"/>
              <a:gd name="connsiteX2" fmla="*/ 2706549 w 2706549"/>
              <a:gd name="connsiteY2" fmla="*/ 838730 h 2082014"/>
              <a:gd name="connsiteX3" fmla="*/ 2189644 w 2706549"/>
              <a:gd name="connsiteY3" fmla="*/ 2082014 h 2082014"/>
              <a:gd name="connsiteX4" fmla="*/ 516905 w 2706549"/>
              <a:gd name="connsiteY4" fmla="*/ 2082014 h 2082014"/>
              <a:gd name="connsiteX5" fmla="*/ 0 w 2706549"/>
              <a:gd name="connsiteY5" fmla="*/ 838730 h 2082014"/>
              <a:gd name="connsiteX0" fmla="*/ 0 w 2706549"/>
              <a:gd name="connsiteY0" fmla="*/ 838730 h 2082014"/>
              <a:gd name="connsiteX1" fmla="*/ 903108 w 2706549"/>
              <a:gd name="connsiteY1" fmla="*/ 0 h 2082014"/>
              <a:gd name="connsiteX2" fmla="*/ 2706549 w 2706549"/>
              <a:gd name="connsiteY2" fmla="*/ 838730 h 2082014"/>
              <a:gd name="connsiteX3" fmla="*/ 2569472 w 2706549"/>
              <a:gd name="connsiteY3" fmla="*/ 1969472 h 2082014"/>
              <a:gd name="connsiteX4" fmla="*/ 516905 w 2706549"/>
              <a:gd name="connsiteY4" fmla="*/ 2082014 h 2082014"/>
              <a:gd name="connsiteX5" fmla="*/ 0 w 2706549"/>
              <a:gd name="connsiteY5" fmla="*/ 838730 h 2082014"/>
              <a:gd name="connsiteX0" fmla="*/ 0 w 2706549"/>
              <a:gd name="connsiteY0" fmla="*/ 838730 h 2250826"/>
              <a:gd name="connsiteX1" fmla="*/ 903108 w 2706549"/>
              <a:gd name="connsiteY1" fmla="*/ 0 h 2250826"/>
              <a:gd name="connsiteX2" fmla="*/ 2706549 w 2706549"/>
              <a:gd name="connsiteY2" fmla="*/ 838730 h 2250826"/>
              <a:gd name="connsiteX3" fmla="*/ 2569472 w 2706549"/>
              <a:gd name="connsiteY3" fmla="*/ 1969472 h 2250826"/>
              <a:gd name="connsiteX4" fmla="*/ 1065545 w 2706549"/>
              <a:gd name="connsiteY4" fmla="*/ 2250826 h 2250826"/>
              <a:gd name="connsiteX5" fmla="*/ 0 w 2706549"/>
              <a:gd name="connsiteY5" fmla="*/ 838730 h 2250826"/>
              <a:gd name="connsiteX0" fmla="*/ 0 w 1918758"/>
              <a:gd name="connsiteY0" fmla="*/ 951272 h 2250826"/>
              <a:gd name="connsiteX1" fmla="*/ 115317 w 1918758"/>
              <a:gd name="connsiteY1" fmla="*/ 0 h 2250826"/>
              <a:gd name="connsiteX2" fmla="*/ 1918758 w 1918758"/>
              <a:gd name="connsiteY2" fmla="*/ 838730 h 2250826"/>
              <a:gd name="connsiteX3" fmla="*/ 1781681 w 1918758"/>
              <a:gd name="connsiteY3" fmla="*/ 1969472 h 2250826"/>
              <a:gd name="connsiteX4" fmla="*/ 277754 w 1918758"/>
              <a:gd name="connsiteY4" fmla="*/ 2250826 h 2250826"/>
              <a:gd name="connsiteX5" fmla="*/ 0 w 1918758"/>
              <a:gd name="connsiteY5" fmla="*/ 951272 h 2250826"/>
              <a:gd name="connsiteX0" fmla="*/ 0 w 1918758"/>
              <a:gd name="connsiteY0" fmla="*/ 951272 h 2250826"/>
              <a:gd name="connsiteX1" fmla="*/ 115317 w 1918758"/>
              <a:gd name="connsiteY1" fmla="*/ 0 h 2250826"/>
              <a:gd name="connsiteX2" fmla="*/ 612809 w 1918758"/>
              <a:gd name="connsiteY2" fmla="*/ 131739 h 2250826"/>
              <a:gd name="connsiteX3" fmla="*/ 1918758 w 1918758"/>
              <a:gd name="connsiteY3" fmla="*/ 838730 h 2250826"/>
              <a:gd name="connsiteX4" fmla="*/ 1781681 w 1918758"/>
              <a:gd name="connsiteY4" fmla="*/ 1969472 h 2250826"/>
              <a:gd name="connsiteX5" fmla="*/ 277754 w 1918758"/>
              <a:gd name="connsiteY5" fmla="*/ 2250826 h 2250826"/>
              <a:gd name="connsiteX6" fmla="*/ 0 w 1918758"/>
              <a:gd name="connsiteY6" fmla="*/ 951272 h 2250826"/>
              <a:gd name="connsiteX0" fmla="*/ 0 w 1918758"/>
              <a:gd name="connsiteY0" fmla="*/ 951272 h 2250826"/>
              <a:gd name="connsiteX1" fmla="*/ 115317 w 1918758"/>
              <a:gd name="connsiteY1" fmla="*/ 0 h 2250826"/>
              <a:gd name="connsiteX2" fmla="*/ 1062975 w 1918758"/>
              <a:gd name="connsiteY2" fmla="*/ 188010 h 2250826"/>
              <a:gd name="connsiteX3" fmla="*/ 1918758 w 1918758"/>
              <a:gd name="connsiteY3" fmla="*/ 838730 h 2250826"/>
              <a:gd name="connsiteX4" fmla="*/ 1781681 w 1918758"/>
              <a:gd name="connsiteY4" fmla="*/ 1969472 h 2250826"/>
              <a:gd name="connsiteX5" fmla="*/ 277754 w 1918758"/>
              <a:gd name="connsiteY5" fmla="*/ 2250826 h 2250826"/>
              <a:gd name="connsiteX6" fmla="*/ 0 w 1918758"/>
              <a:gd name="connsiteY6" fmla="*/ 951272 h 2250826"/>
              <a:gd name="connsiteX0" fmla="*/ 0 w 1918758"/>
              <a:gd name="connsiteY0" fmla="*/ 763606 h 2063160"/>
              <a:gd name="connsiteX1" fmla="*/ 621754 w 1918758"/>
              <a:gd name="connsiteY1" fmla="*/ 501651 h 2063160"/>
              <a:gd name="connsiteX2" fmla="*/ 1062975 w 1918758"/>
              <a:gd name="connsiteY2" fmla="*/ 344 h 2063160"/>
              <a:gd name="connsiteX3" fmla="*/ 1918758 w 1918758"/>
              <a:gd name="connsiteY3" fmla="*/ 651064 h 2063160"/>
              <a:gd name="connsiteX4" fmla="*/ 1781681 w 1918758"/>
              <a:gd name="connsiteY4" fmla="*/ 1781806 h 2063160"/>
              <a:gd name="connsiteX5" fmla="*/ 277754 w 1918758"/>
              <a:gd name="connsiteY5" fmla="*/ 2063160 h 2063160"/>
              <a:gd name="connsiteX6" fmla="*/ 0 w 1918758"/>
              <a:gd name="connsiteY6" fmla="*/ 763606 h 2063160"/>
              <a:gd name="connsiteX0" fmla="*/ 0 w 1918758"/>
              <a:gd name="connsiteY0" fmla="*/ 721432 h 2020986"/>
              <a:gd name="connsiteX1" fmla="*/ 621754 w 1918758"/>
              <a:gd name="connsiteY1" fmla="*/ 459477 h 2020986"/>
              <a:gd name="connsiteX2" fmla="*/ 1470938 w 1918758"/>
              <a:gd name="connsiteY2" fmla="*/ 373 h 2020986"/>
              <a:gd name="connsiteX3" fmla="*/ 1918758 w 1918758"/>
              <a:gd name="connsiteY3" fmla="*/ 608890 h 2020986"/>
              <a:gd name="connsiteX4" fmla="*/ 1781681 w 1918758"/>
              <a:gd name="connsiteY4" fmla="*/ 1739632 h 2020986"/>
              <a:gd name="connsiteX5" fmla="*/ 277754 w 1918758"/>
              <a:gd name="connsiteY5" fmla="*/ 2020986 h 2020986"/>
              <a:gd name="connsiteX6" fmla="*/ 0 w 1918758"/>
              <a:gd name="connsiteY6" fmla="*/ 721432 h 2020986"/>
              <a:gd name="connsiteX0" fmla="*/ 0 w 1918758"/>
              <a:gd name="connsiteY0" fmla="*/ 721432 h 2020986"/>
              <a:gd name="connsiteX1" fmla="*/ 621754 w 1918758"/>
              <a:gd name="connsiteY1" fmla="*/ 459477 h 2020986"/>
              <a:gd name="connsiteX2" fmla="*/ 1470938 w 1918758"/>
              <a:gd name="connsiteY2" fmla="*/ 373 h 2020986"/>
              <a:gd name="connsiteX3" fmla="*/ 1918758 w 1918758"/>
              <a:gd name="connsiteY3" fmla="*/ 608890 h 2020986"/>
              <a:gd name="connsiteX4" fmla="*/ 1908290 w 1918758"/>
              <a:gd name="connsiteY4" fmla="*/ 1795903 h 2020986"/>
              <a:gd name="connsiteX5" fmla="*/ 277754 w 1918758"/>
              <a:gd name="connsiteY5" fmla="*/ 2020986 h 2020986"/>
              <a:gd name="connsiteX6" fmla="*/ 0 w 1918758"/>
              <a:gd name="connsiteY6" fmla="*/ 721432 h 2020986"/>
              <a:gd name="connsiteX0" fmla="*/ 0 w 1778081"/>
              <a:gd name="connsiteY0" fmla="*/ 1016854 h 2020986"/>
              <a:gd name="connsiteX1" fmla="*/ 481077 w 1778081"/>
              <a:gd name="connsiteY1" fmla="*/ 459477 h 2020986"/>
              <a:gd name="connsiteX2" fmla="*/ 1330261 w 1778081"/>
              <a:gd name="connsiteY2" fmla="*/ 373 h 2020986"/>
              <a:gd name="connsiteX3" fmla="*/ 1778081 w 1778081"/>
              <a:gd name="connsiteY3" fmla="*/ 608890 h 2020986"/>
              <a:gd name="connsiteX4" fmla="*/ 1767613 w 1778081"/>
              <a:gd name="connsiteY4" fmla="*/ 1795903 h 2020986"/>
              <a:gd name="connsiteX5" fmla="*/ 137077 w 1778081"/>
              <a:gd name="connsiteY5" fmla="*/ 2020986 h 2020986"/>
              <a:gd name="connsiteX6" fmla="*/ 0 w 1778081"/>
              <a:gd name="connsiteY6" fmla="*/ 1016854 h 202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081" h="2020986">
                <a:moveTo>
                  <a:pt x="0" y="1016854"/>
                </a:moveTo>
                <a:lnTo>
                  <a:pt x="481077" y="459477"/>
                </a:lnTo>
                <a:cubicBezTo>
                  <a:pt x="506231" y="475255"/>
                  <a:pt x="1305107" y="-15405"/>
                  <a:pt x="1330261" y="373"/>
                </a:cubicBezTo>
                <a:lnTo>
                  <a:pt x="1778081" y="608890"/>
                </a:lnTo>
                <a:cubicBezTo>
                  <a:pt x="1774592" y="1004561"/>
                  <a:pt x="1771102" y="1400232"/>
                  <a:pt x="1767613" y="1795903"/>
                </a:cubicBezTo>
                <a:lnTo>
                  <a:pt x="137077" y="2020986"/>
                </a:lnTo>
                <a:lnTo>
                  <a:pt x="0" y="1016854"/>
                </a:lnTo>
                <a:close/>
              </a:path>
            </a:pathLst>
          </a:cu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正五边形 3"/>
          <p:cNvSpPr/>
          <p:nvPr/>
        </p:nvSpPr>
        <p:spPr>
          <a:xfrm>
            <a:off x="3080397" y="5135692"/>
            <a:ext cx="1314547" cy="1494874"/>
          </a:xfrm>
          <a:custGeom>
            <a:avLst/>
            <a:gdLst>
              <a:gd name="connsiteX0" fmla="*/ 3 w 2706555"/>
              <a:gd name="connsiteY0" fmla="*/ 768391 h 2011680"/>
              <a:gd name="connsiteX1" fmla="*/ 1353278 w 2706555"/>
              <a:gd name="connsiteY1" fmla="*/ 0 h 2011680"/>
              <a:gd name="connsiteX2" fmla="*/ 2706552 w 2706555"/>
              <a:gd name="connsiteY2" fmla="*/ 768391 h 2011680"/>
              <a:gd name="connsiteX3" fmla="*/ 2189647 w 2706555"/>
              <a:gd name="connsiteY3" fmla="*/ 2011675 h 2011680"/>
              <a:gd name="connsiteX4" fmla="*/ 516908 w 2706555"/>
              <a:gd name="connsiteY4" fmla="*/ 2011675 h 2011680"/>
              <a:gd name="connsiteX5" fmla="*/ 3 w 2706555"/>
              <a:gd name="connsiteY5" fmla="*/ 768391 h 2011680"/>
              <a:gd name="connsiteX0" fmla="*/ 0 w 2706549"/>
              <a:gd name="connsiteY0" fmla="*/ 838730 h 2082014"/>
              <a:gd name="connsiteX1" fmla="*/ 903108 w 2706549"/>
              <a:gd name="connsiteY1" fmla="*/ 0 h 2082014"/>
              <a:gd name="connsiteX2" fmla="*/ 2706549 w 2706549"/>
              <a:gd name="connsiteY2" fmla="*/ 838730 h 2082014"/>
              <a:gd name="connsiteX3" fmla="*/ 2189644 w 2706549"/>
              <a:gd name="connsiteY3" fmla="*/ 2082014 h 2082014"/>
              <a:gd name="connsiteX4" fmla="*/ 516905 w 2706549"/>
              <a:gd name="connsiteY4" fmla="*/ 2082014 h 2082014"/>
              <a:gd name="connsiteX5" fmla="*/ 0 w 2706549"/>
              <a:gd name="connsiteY5" fmla="*/ 838730 h 2082014"/>
              <a:gd name="connsiteX0" fmla="*/ 0 w 2706549"/>
              <a:gd name="connsiteY0" fmla="*/ 838730 h 2082014"/>
              <a:gd name="connsiteX1" fmla="*/ 903108 w 2706549"/>
              <a:gd name="connsiteY1" fmla="*/ 0 h 2082014"/>
              <a:gd name="connsiteX2" fmla="*/ 2706549 w 2706549"/>
              <a:gd name="connsiteY2" fmla="*/ 838730 h 2082014"/>
              <a:gd name="connsiteX3" fmla="*/ 2569472 w 2706549"/>
              <a:gd name="connsiteY3" fmla="*/ 1969472 h 2082014"/>
              <a:gd name="connsiteX4" fmla="*/ 516905 w 2706549"/>
              <a:gd name="connsiteY4" fmla="*/ 2082014 h 2082014"/>
              <a:gd name="connsiteX5" fmla="*/ 0 w 2706549"/>
              <a:gd name="connsiteY5" fmla="*/ 838730 h 2082014"/>
              <a:gd name="connsiteX0" fmla="*/ 0 w 2706549"/>
              <a:gd name="connsiteY0" fmla="*/ 838730 h 2250826"/>
              <a:gd name="connsiteX1" fmla="*/ 903108 w 2706549"/>
              <a:gd name="connsiteY1" fmla="*/ 0 h 2250826"/>
              <a:gd name="connsiteX2" fmla="*/ 2706549 w 2706549"/>
              <a:gd name="connsiteY2" fmla="*/ 838730 h 2250826"/>
              <a:gd name="connsiteX3" fmla="*/ 2569472 w 2706549"/>
              <a:gd name="connsiteY3" fmla="*/ 1969472 h 2250826"/>
              <a:gd name="connsiteX4" fmla="*/ 1065545 w 2706549"/>
              <a:gd name="connsiteY4" fmla="*/ 2250826 h 2250826"/>
              <a:gd name="connsiteX5" fmla="*/ 0 w 2706549"/>
              <a:gd name="connsiteY5" fmla="*/ 838730 h 2250826"/>
              <a:gd name="connsiteX0" fmla="*/ 0 w 1918758"/>
              <a:gd name="connsiteY0" fmla="*/ 951272 h 2250826"/>
              <a:gd name="connsiteX1" fmla="*/ 115317 w 1918758"/>
              <a:gd name="connsiteY1" fmla="*/ 0 h 2250826"/>
              <a:gd name="connsiteX2" fmla="*/ 1918758 w 1918758"/>
              <a:gd name="connsiteY2" fmla="*/ 838730 h 2250826"/>
              <a:gd name="connsiteX3" fmla="*/ 1781681 w 1918758"/>
              <a:gd name="connsiteY3" fmla="*/ 1969472 h 2250826"/>
              <a:gd name="connsiteX4" fmla="*/ 277754 w 1918758"/>
              <a:gd name="connsiteY4" fmla="*/ 2250826 h 2250826"/>
              <a:gd name="connsiteX5" fmla="*/ 0 w 1918758"/>
              <a:gd name="connsiteY5" fmla="*/ 951272 h 2250826"/>
              <a:gd name="connsiteX0" fmla="*/ 0 w 1918758"/>
              <a:gd name="connsiteY0" fmla="*/ 951272 h 2250826"/>
              <a:gd name="connsiteX1" fmla="*/ 115317 w 1918758"/>
              <a:gd name="connsiteY1" fmla="*/ 0 h 2250826"/>
              <a:gd name="connsiteX2" fmla="*/ 612809 w 1918758"/>
              <a:gd name="connsiteY2" fmla="*/ 131739 h 2250826"/>
              <a:gd name="connsiteX3" fmla="*/ 1918758 w 1918758"/>
              <a:gd name="connsiteY3" fmla="*/ 838730 h 2250826"/>
              <a:gd name="connsiteX4" fmla="*/ 1781681 w 1918758"/>
              <a:gd name="connsiteY4" fmla="*/ 1969472 h 2250826"/>
              <a:gd name="connsiteX5" fmla="*/ 277754 w 1918758"/>
              <a:gd name="connsiteY5" fmla="*/ 2250826 h 2250826"/>
              <a:gd name="connsiteX6" fmla="*/ 0 w 1918758"/>
              <a:gd name="connsiteY6" fmla="*/ 951272 h 2250826"/>
              <a:gd name="connsiteX0" fmla="*/ 0 w 1918758"/>
              <a:gd name="connsiteY0" fmla="*/ 951272 h 2250826"/>
              <a:gd name="connsiteX1" fmla="*/ 115317 w 1918758"/>
              <a:gd name="connsiteY1" fmla="*/ 0 h 2250826"/>
              <a:gd name="connsiteX2" fmla="*/ 1062975 w 1918758"/>
              <a:gd name="connsiteY2" fmla="*/ 188010 h 2250826"/>
              <a:gd name="connsiteX3" fmla="*/ 1918758 w 1918758"/>
              <a:gd name="connsiteY3" fmla="*/ 838730 h 2250826"/>
              <a:gd name="connsiteX4" fmla="*/ 1781681 w 1918758"/>
              <a:gd name="connsiteY4" fmla="*/ 1969472 h 2250826"/>
              <a:gd name="connsiteX5" fmla="*/ 277754 w 1918758"/>
              <a:gd name="connsiteY5" fmla="*/ 2250826 h 2250826"/>
              <a:gd name="connsiteX6" fmla="*/ 0 w 1918758"/>
              <a:gd name="connsiteY6" fmla="*/ 951272 h 2250826"/>
              <a:gd name="connsiteX0" fmla="*/ 0 w 1918758"/>
              <a:gd name="connsiteY0" fmla="*/ 763606 h 2063160"/>
              <a:gd name="connsiteX1" fmla="*/ 621754 w 1918758"/>
              <a:gd name="connsiteY1" fmla="*/ 501651 h 2063160"/>
              <a:gd name="connsiteX2" fmla="*/ 1062975 w 1918758"/>
              <a:gd name="connsiteY2" fmla="*/ 344 h 2063160"/>
              <a:gd name="connsiteX3" fmla="*/ 1918758 w 1918758"/>
              <a:gd name="connsiteY3" fmla="*/ 651064 h 2063160"/>
              <a:gd name="connsiteX4" fmla="*/ 1781681 w 1918758"/>
              <a:gd name="connsiteY4" fmla="*/ 1781806 h 2063160"/>
              <a:gd name="connsiteX5" fmla="*/ 277754 w 1918758"/>
              <a:gd name="connsiteY5" fmla="*/ 2063160 h 2063160"/>
              <a:gd name="connsiteX6" fmla="*/ 0 w 1918758"/>
              <a:gd name="connsiteY6" fmla="*/ 763606 h 2063160"/>
              <a:gd name="connsiteX0" fmla="*/ 0 w 1918758"/>
              <a:gd name="connsiteY0" fmla="*/ 721432 h 2020986"/>
              <a:gd name="connsiteX1" fmla="*/ 621754 w 1918758"/>
              <a:gd name="connsiteY1" fmla="*/ 459477 h 2020986"/>
              <a:gd name="connsiteX2" fmla="*/ 1470938 w 1918758"/>
              <a:gd name="connsiteY2" fmla="*/ 373 h 2020986"/>
              <a:gd name="connsiteX3" fmla="*/ 1918758 w 1918758"/>
              <a:gd name="connsiteY3" fmla="*/ 608890 h 2020986"/>
              <a:gd name="connsiteX4" fmla="*/ 1781681 w 1918758"/>
              <a:gd name="connsiteY4" fmla="*/ 1739632 h 2020986"/>
              <a:gd name="connsiteX5" fmla="*/ 277754 w 1918758"/>
              <a:gd name="connsiteY5" fmla="*/ 2020986 h 2020986"/>
              <a:gd name="connsiteX6" fmla="*/ 0 w 1918758"/>
              <a:gd name="connsiteY6" fmla="*/ 721432 h 2020986"/>
              <a:gd name="connsiteX0" fmla="*/ 0 w 1918758"/>
              <a:gd name="connsiteY0" fmla="*/ 721432 h 2020986"/>
              <a:gd name="connsiteX1" fmla="*/ 621754 w 1918758"/>
              <a:gd name="connsiteY1" fmla="*/ 459477 h 2020986"/>
              <a:gd name="connsiteX2" fmla="*/ 1470938 w 1918758"/>
              <a:gd name="connsiteY2" fmla="*/ 373 h 2020986"/>
              <a:gd name="connsiteX3" fmla="*/ 1918758 w 1918758"/>
              <a:gd name="connsiteY3" fmla="*/ 608890 h 2020986"/>
              <a:gd name="connsiteX4" fmla="*/ 1908290 w 1918758"/>
              <a:gd name="connsiteY4" fmla="*/ 1795903 h 2020986"/>
              <a:gd name="connsiteX5" fmla="*/ 277754 w 1918758"/>
              <a:gd name="connsiteY5" fmla="*/ 2020986 h 2020986"/>
              <a:gd name="connsiteX6" fmla="*/ 0 w 1918758"/>
              <a:gd name="connsiteY6" fmla="*/ 721432 h 2020986"/>
              <a:gd name="connsiteX0" fmla="*/ 0 w 1778081"/>
              <a:gd name="connsiteY0" fmla="*/ 1016854 h 2020986"/>
              <a:gd name="connsiteX1" fmla="*/ 481077 w 1778081"/>
              <a:gd name="connsiteY1" fmla="*/ 459477 h 2020986"/>
              <a:gd name="connsiteX2" fmla="*/ 1330261 w 1778081"/>
              <a:gd name="connsiteY2" fmla="*/ 373 h 2020986"/>
              <a:gd name="connsiteX3" fmla="*/ 1778081 w 1778081"/>
              <a:gd name="connsiteY3" fmla="*/ 608890 h 2020986"/>
              <a:gd name="connsiteX4" fmla="*/ 1767613 w 1778081"/>
              <a:gd name="connsiteY4" fmla="*/ 1795903 h 2020986"/>
              <a:gd name="connsiteX5" fmla="*/ 137077 w 1778081"/>
              <a:gd name="connsiteY5" fmla="*/ 2020986 h 2020986"/>
              <a:gd name="connsiteX6" fmla="*/ 0 w 1778081"/>
              <a:gd name="connsiteY6" fmla="*/ 1016854 h 2020986"/>
              <a:gd name="connsiteX0" fmla="*/ 0 w 1778081"/>
              <a:gd name="connsiteY0" fmla="*/ 1017862 h 2021994"/>
              <a:gd name="connsiteX1" fmla="*/ 340400 w 1778081"/>
              <a:gd name="connsiteY1" fmla="*/ 94725 h 2021994"/>
              <a:gd name="connsiteX2" fmla="*/ 1330261 w 1778081"/>
              <a:gd name="connsiteY2" fmla="*/ 1381 h 2021994"/>
              <a:gd name="connsiteX3" fmla="*/ 1778081 w 1778081"/>
              <a:gd name="connsiteY3" fmla="*/ 609898 h 2021994"/>
              <a:gd name="connsiteX4" fmla="*/ 1767613 w 1778081"/>
              <a:gd name="connsiteY4" fmla="*/ 1796911 h 2021994"/>
              <a:gd name="connsiteX5" fmla="*/ 137077 w 1778081"/>
              <a:gd name="connsiteY5" fmla="*/ 2021994 h 2021994"/>
              <a:gd name="connsiteX6" fmla="*/ 0 w 1778081"/>
              <a:gd name="connsiteY6" fmla="*/ 1017862 h 202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081" h="2021994">
                <a:moveTo>
                  <a:pt x="0" y="1017862"/>
                </a:moveTo>
                <a:lnTo>
                  <a:pt x="340400" y="94725"/>
                </a:lnTo>
                <a:cubicBezTo>
                  <a:pt x="365554" y="110503"/>
                  <a:pt x="1305107" y="-14397"/>
                  <a:pt x="1330261" y="1381"/>
                </a:cubicBezTo>
                <a:lnTo>
                  <a:pt x="1778081" y="609898"/>
                </a:lnTo>
                <a:cubicBezTo>
                  <a:pt x="1774592" y="1005569"/>
                  <a:pt x="1771102" y="1401240"/>
                  <a:pt x="1767613" y="1796911"/>
                </a:cubicBezTo>
                <a:lnTo>
                  <a:pt x="137077" y="2021994"/>
                </a:lnTo>
                <a:lnTo>
                  <a:pt x="0" y="1017862"/>
                </a:lnTo>
                <a:close/>
              </a:path>
            </a:pathLst>
          </a:custGeom>
          <a:solidFill>
            <a:srgbClr val="56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正五边形 3"/>
          <p:cNvSpPr/>
          <p:nvPr/>
        </p:nvSpPr>
        <p:spPr>
          <a:xfrm rot="3138207">
            <a:off x="8928661" y="3243590"/>
            <a:ext cx="846020" cy="1086212"/>
          </a:xfrm>
          <a:custGeom>
            <a:avLst/>
            <a:gdLst>
              <a:gd name="connsiteX0" fmla="*/ 3 w 2706555"/>
              <a:gd name="connsiteY0" fmla="*/ 768391 h 2011680"/>
              <a:gd name="connsiteX1" fmla="*/ 1353278 w 2706555"/>
              <a:gd name="connsiteY1" fmla="*/ 0 h 2011680"/>
              <a:gd name="connsiteX2" fmla="*/ 2706552 w 2706555"/>
              <a:gd name="connsiteY2" fmla="*/ 768391 h 2011680"/>
              <a:gd name="connsiteX3" fmla="*/ 2189647 w 2706555"/>
              <a:gd name="connsiteY3" fmla="*/ 2011675 h 2011680"/>
              <a:gd name="connsiteX4" fmla="*/ 516908 w 2706555"/>
              <a:gd name="connsiteY4" fmla="*/ 2011675 h 2011680"/>
              <a:gd name="connsiteX5" fmla="*/ 3 w 2706555"/>
              <a:gd name="connsiteY5" fmla="*/ 768391 h 2011680"/>
              <a:gd name="connsiteX0" fmla="*/ 0 w 2706549"/>
              <a:gd name="connsiteY0" fmla="*/ 838730 h 2082014"/>
              <a:gd name="connsiteX1" fmla="*/ 903108 w 2706549"/>
              <a:gd name="connsiteY1" fmla="*/ 0 h 2082014"/>
              <a:gd name="connsiteX2" fmla="*/ 2706549 w 2706549"/>
              <a:gd name="connsiteY2" fmla="*/ 838730 h 2082014"/>
              <a:gd name="connsiteX3" fmla="*/ 2189644 w 2706549"/>
              <a:gd name="connsiteY3" fmla="*/ 2082014 h 2082014"/>
              <a:gd name="connsiteX4" fmla="*/ 516905 w 2706549"/>
              <a:gd name="connsiteY4" fmla="*/ 2082014 h 2082014"/>
              <a:gd name="connsiteX5" fmla="*/ 0 w 2706549"/>
              <a:gd name="connsiteY5" fmla="*/ 838730 h 2082014"/>
              <a:gd name="connsiteX0" fmla="*/ 0 w 2706549"/>
              <a:gd name="connsiteY0" fmla="*/ 838730 h 2082014"/>
              <a:gd name="connsiteX1" fmla="*/ 903108 w 2706549"/>
              <a:gd name="connsiteY1" fmla="*/ 0 h 2082014"/>
              <a:gd name="connsiteX2" fmla="*/ 2706549 w 2706549"/>
              <a:gd name="connsiteY2" fmla="*/ 838730 h 2082014"/>
              <a:gd name="connsiteX3" fmla="*/ 2569472 w 2706549"/>
              <a:gd name="connsiteY3" fmla="*/ 1969472 h 2082014"/>
              <a:gd name="connsiteX4" fmla="*/ 516905 w 2706549"/>
              <a:gd name="connsiteY4" fmla="*/ 2082014 h 2082014"/>
              <a:gd name="connsiteX5" fmla="*/ 0 w 2706549"/>
              <a:gd name="connsiteY5" fmla="*/ 838730 h 2082014"/>
              <a:gd name="connsiteX0" fmla="*/ 0 w 2706549"/>
              <a:gd name="connsiteY0" fmla="*/ 838730 h 2250826"/>
              <a:gd name="connsiteX1" fmla="*/ 903108 w 2706549"/>
              <a:gd name="connsiteY1" fmla="*/ 0 h 2250826"/>
              <a:gd name="connsiteX2" fmla="*/ 2706549 w 2706549"/>
              <a:gd name="connsiteY2" fmla="*/ 838730 h 2250826"/>
              <a:gd name="connsiteX3" fmla="*/ 2569472 w 2706549"/>
              <a:gd name="connsiteY3" fmla="*/ 1969472 h 2250826"/>
              <a:gd name="connsiteX4" fmla="*/ 1065545 w 2706549"/>
              <a:gd name="connsiteY4" fmla="*/ 2250826 h 2250826"/>
              <a:gd name="connsiteX5" fmla="*/ 0 w 2706549"/>
              <a:gd name="connsiteY5" fmla="*/ 838730 h 2250826"/>
              <a:gd name="connsiteX0" fmla="*/ 0 w 1918758"/>
              <a:gd name="connsiteY0" fmla="*/ 951272 h 2250826"/>
              <a:gd name="connsiteX1" fmla="*/ 115317 w 1918758"/>
              <a:gd name="connsiteY1" fmla="*/ 0 h 2250826"/>
              <a:gd name="connsiteX2" fmla="*/ 1918758 w 1918758"/>
              <a:gd name="connsiteY2" fmla="*/ 838730 h 2250826"/>
              <a:gd name="connsiteX3" fmla="*/ 1781681 w 1918758"/>
              <a:gd name="connsiteY3" fmla="*/ 1969472 h 2250826"/>
              <a:gd name="connsiteX4" fmla="*/ 277754 w 1918758"/>
              <a:gd name="connsiteY4" fmla="*/ 2250826 h 2250826"/>
              <a:gd name="connsiteX5" fmla="*/ 0 w 1918758"/>
              <a:gd name="connsiteY5" fmla="*/ 951272 h 2250826"/>
              <a:gd name="connsiteX0" fmla="*/ 0 w 1918758"/>
              <a:gd name="connsiteY0" fmla="*/ 951272 h 2250826"/>
              <a:gd name="connsiteX1" fmla="*/ 115317 w 1918758"/>
              <a:gd name="connsiteY1" fmla="*/ 0 h 2250826"/>
              <a:gd name="connsiteX2" fmla="*/ 612809 w 1918758"/>
              <a:gd name="connsiteY2" fmla="*/ 131739 h 2250826"/>
              <a:gd name="connsiteX3" fmla="*/ 1918758 w 1918758"/>
              <a:gd name="connsiteY3" fmla="*/ 838730 h 2250826"/>
              <a:gd name="connsiteX4" fmla="*/ 1781681 w 1918758"/>
              <a:gd name="connsiteY4" fmla="*/ 1969472 h 2250826"/>
              <a:gd name="connsiteX5" fmla="*/ 277754 w 1918758"/>
              <a:gd name="connsiteY5" fmla="*/ 2250826 h 2250826"/>
              <a:gd name="connsiteX6" fmla="*/ 0 w 1918758"/>
              <a:gd name="connsiteY6" fmla="*/ 951272 h 2250826"/>
              <a:gd name="connsiteX0" fmla="*/ 0 w 1918758"/>
              <a:gd name="connsiteY0" fmla="*/ 951272 h 2250826"/>
              <a:gd name="connsiteX1" fmla="*/ 115317 w 1918758"/>
              <a:gd name="connsiteY1" fmla="*/ 0 h 2250826"/>
              <a:gd name="connsiteX2" fmla="*/ 1062975 w 1918758"/>
              <a:gd name="connsiteY2" fmla="*/ 188010 h 2250826"/>
              <a:gd name="connsiteX3" fmla="*/ 1918758 w 1918758"/>
              <a:gd name="connsiteY3" fmla="*/ 838730 h 2250826"/>
              <a:gd name="connsiteX4" fmla="*/ 1781681 w 1918758"/>
              <a:gd name="connsiteY4" fmla="*/ 1969472 h 2250826"/>
              <a:gd name="connsiteX5" fmla="*/ 277754 w 1918758"/>
              <a:gd name="connsiteY5" fmla="*/ 2250826 h 2250826"/>
              <a:gd name="connsiteX6" fmla="*/ 0 w 1918758"/>
              <a:gd name="connsiteY6" fmla="*/ 951272 h 2250826"/>
              <a:gd name="connsiteX0" fmla="*/ 0 w 1918758"/>
              <a:gd name="connsiteY0" fmla="*/ 763606 h 2063160"/>
              <a:gd name="connsiteX1" fmla="*/ 621754 w 1918758"/>
              <a:gd name="connsiteY1" fmla="*/ 501651 h 2063160"/>
              <a:gd name="connsiteX2" fmla="*/ 1062975 w 1918758"/>
              <a:gd name="connsiteY2" fmla="*/ 344 h 2063160"/>
              <a:gd name="connsiteX3" fmla="*/ 1918758 w 1918758"/>
              <a:gd name="connsiteY3" fmla="*/ 651064 h 2063160"/>
              <a:gd name="connsiteX4" fmla="*/ 1781681 w 1918758"/>
              <a:gd name="connsiteY4" fmla="*/ 1781806 h 2063160"/>
              <a:gd name="connsiteX5" fmla="*/ 277754 w 1918758"/>
              <a:gd name="connsiteY5" fmla="*/ 2063160 h 2063160"/>
              <a:gd name="connsiteX6" fmla="*/ 0 w 1918758"/>
              <a:gd name="connsiteY6" fmla="*/ 763606 h 2063160"/>
              <a:gd name="connsiteX0" fmla="*/ 0 w 1918758"/>
              <a:gd name="connsiteY0" fmla="*/ 1163955 h 2463509"/>
              <a:gd name="connsiteX1" fmla="*/ 28505 w 1918758"/>
              <a:gd name="connsiteY1" fmla="*/ 1 h 2463509"/>
              <a:gd name="connsiteX2" fmla="*/ 1062975 w 1918758"/>
              <a:gd name="connsiteY2" fmla="*/ 400693 h 2463509"/>
              <a:gd name="connsiteX3" fmla="*/ 1918758 w 1918758"/>
              <a:gd name="connsiteY3" fmla="*/ 1051413 h 2463509"/>
              <a:gd name="connsiteX4" fmla="*/ 1781681 w 1918758"/>
              <a:gd name="connsiteY4" fmla="*/ 2182155 h 2463509"/>
              <a:gd name="connsiteX5" fmla="*/ 277754 w 1918758"/>
              <a:gd name="connsiteY5" fmla="*/ 2463509 h 2463509"/>
              <a:gd name="connsiteX6" fmla="*/ 0 w 1918758"/>
              <a:gd name="connsiteY6" fmla="*/ 1163955 h 246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758" h="2463509">
                <a:moveTo>
                  <a:pt x="0" y="1163955"/>
                </a:moveTo>
                <a:lnTo>
                  <a:pt x="28505" y="1"/>
                </a:lnTo>
                <a:cubicBezTo>
                  <a:pt x="53659" y="15779"/>
                  <a:pt x="1037821" y="384915"/>
                  <a:pt x="1062975" y="400693"/>
                </a:cubicBezTo>
                <a:lnTo>
                  <a:pt x="1918758" y="1051413"/>
                </a:lnTo>
                <a:lnTo>
                  <a:pt x="1781681" y="2182155"/>
                </a:lnTo>
                <a:lnTo>
                  <a:pt x="277754" y="2463509"/>
                </a:lnTo>
                <a:lnTo>
                  <a:pt x="0" y="1163955"/>
                </a:lnTo>
                <a:close/>
              </a:path>
            </a:pathLst>
          </a:custGeom>
          <a:solidFill>
            <a:srgbClr val="566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正五边形 3"/>
          <p:cNvSpPr/>
          <p:nvPr/>
        </p:nvSpPr>
        <p:spPr>
          <a:xfrm>
            <a:off x="1756773" y="1808053"/>
            <a:ext cx="1545281" cy="1812714"/>
          </a:xfrm>
          <a:custGeom>
            <a:avLst/>
            <a:gdLst>
              <a:gd name="connsiteX0" fmla="*/ 3 w 2706555"/>
              <a:gd name="connsiteY0" fmla="*/ 768391 h 2011680"/>
              <a:gd name="connsiteX1" fmla="*/ 1353278 w 2706555"/>
              <a:gd name="connsiteY1" fmla="*/ 0 h 2011680"/>
              <a:gd name="connsiteX2" fmla="*/ 2706552 w 2706555"/>
              <a:gd name="connsiteY2" fmla="*/ 768391 h 2011680"/>
              <a:gd name="connsiteX3" fmla="*/ 2189647 w 2706555"/>
              <a:gd name="connsiteY3" fmla="*/ 2011675 h 2011680"/>
              <a:gd name="connsiteX4" fmla="*/ 516908 w 2706555"/>
              <a:gd name="connsiteY4" fmla="*/ 2011675 h 2011680"/>
              <a:gd name="connsiteX5" fmla="*/ 3 w 2706555"/>
              <a:gd name="connsiteY5" fmla="*/ 768391 h 2011680"/>
              <a:gd name="connsiteX0" fmla="*/ 0 w 2706549"/>
              <a:gd name="connsiteY0" fmla="*/ 838730 h 2082014"/>
              <a:gd name="connsiteX1" fmla="*/ 903108 w 2706549"/>
              <a:gd name="connsiteY1" fmla="*/ 0 h 2082014"/>
              <a:gd name="connsiteX2" fmla="*/ 2706549 w 2706549"/>
              <a:gd name="connsiteY2" fmla="*/ 838730 h 2082014"/>
              <a:gd name="connsiteX3" fmla="*/ 2189644 w 2706549"/>
              <a:gd name="connsiteY3" fmla="*/ 2082014 h 2082014"/>
              <a:gd name="connsiteX4" fmla="*/ 516905 w 2706549"/>
              <a:gd name="connsiteY4" fmla="*/ 2082014 h 2082014"/>
              <a:gd name="connsiteX5" fmla="*/ 0 w 2706549"/>
              <a:gd name="connsiteY5" fmla="*/ 838730 h 2082014"/>
              <a:gd name="connsiteX0" fmla="*/ 0 w 2706549"/>
              <a:gd name="connsiteY0" fmla="*/ 838730 h 2082014"/>
              <a:gd name="connsiteX1" fmla="*/ 903108 w 2706549"/>
              <a:gd name="connsiteY1" fmla="*/ 0 h 2082014"/>
              <a:gd name="connsiteX2" fmla="*/ 2706549 w 2706549"/>
              <a:gd name="connsiteY2" fmla="*/ 838730 h 2082014"/>
              <a:gd name="connsiteX3" fmla="*/ 2569472 w 2706549"/>
              <a:gd name="connsiteY3" fmla="*/ 1969472 h 2082014"/>
              <a:gd name="connsiteX4" fmla="*/ 516905 w 2706549"/>
              <a:gd name="connsiteY4" fmla="*/ 2082014 h 2082014"/>
              <a:gd name="connsiteX5" fmla="*/ 0 w 2706549"/>
              <a:gd name="connsiteY5" fmla="*/ 838730 h 2082014"/>
              <a:gd name="connsiteX0" fmla="*/ 0 w 2706549"/>
              <a:gd name="connsiteY0" fmla="*/ 838730 h 2250826"/>
              <a:gd name="connsiteX1" fmla="*/ 903108 w 2706549"/>
              <a:gd name="connsiteY1" fmla="*/ 0 h 2250826"/>
              <a:gd name="connsiteX2" fmla="*/ 2706549 w 2706549"/>
              <a:gd name="connsiteY2" fmla="*/ 838730 h 2250826"/>
              <a:gd name="connsiteX3" fmla="*/ 2569472 w 2706549"/>
              <a:gd name="connsiteY3" fmla="*/ 1969472 h 2250826"/>
              <a:gd name="connsiteX4" fmla="*/ 1065545 w 2706549"/>
              <a:gd name="connsiteY4" fmla="*/ 2250826 h 2250826"/>
              <a:gd name="connsiteX5" fmla="*/ 0 w 2706549"/>
              <a:gd name="connsiteY5" fmla="*/ 838730 h 2250826"/>
              <a:gd name="connsiteX0" fmla="*/ 0 w 1918758"/>
              <a:gd name="connsiteY0" fmla="*/ 951272 h 2250826"/>
              <a:gd name="connsiteX1" fmla="*/ 115317 w 1918758"/>
              <a:gd name="connsiteY1" fmla="*/ 0 h 2250826"/>
              <a:gd name="connsiteX2" fmla="*/ 1918758 w 1918758"/>
              <a:gd name="connsiteY2" fmla="*/ 838730 h 2250826"/>
              <a:gd name="connsiteX3" fmla="*/ 1781681 w 1918758"/>
              <a:gd name="connsiteY3" fmla="*/ 1969472 h 2250826"/>
              <a:gd name="connsiteX4" fmla="*/ 277754 w 1918758"/>
              <a:gd name="connsiteY4" fmla="*/ 2250826 h 2250826"/>
              <a:gd name="connsiteX5" fmla="*/ 0 w 1918758"/>
              <a:gd name="connsiteY5" fmla="*/ 951272 h 2250826"/>
              <a:gd name="connsiteX0" fmla="*/ 0 w 1918758"/>
              <a:gd name="connsiteY0" fmla="*/ 951272 h 2250826"/>
              <a:gd name="connsiteX1" fmla="*/ 115317 w 1918758"/>
              <a:gd name="connsiteY1" fmla="*/ 0 h 2250826"/>
              <a:gd name="connsiteX2" fmla="*/ 612809 w 1918758"/>
              <a:gd name="connsiteY2" fmla="*/ 131739 h 2250826"/>
              <a:gd name="connsiteX3" fmla="*/ 1918758 w 1918758"/>
              <a:gd name="connsiteY3" fmla="*/ 838730 h 2250826"/>
              <a:gd name="connsiteX4" fmla="*/ 1781681 w 1918758"/>
              <a:gd name="connsiteY4" fmla="*/ 1969472 h 2250826"/>
              <a:gd name="connsiteX5" fmla="*/ 277754 w 1918758"/>
              <a:gd name="connsiteY5" fmla="*/ 2250826 h 2250826"/>
              <a:gd name="connsiteX6" fmla="*/ 0 w 1918758"/>
              <a:gd name="connsiteY6" fmla="*/ 951272 h 2250826"/>
              <a:gd name="connsiteX0" fmla="*/ 0 w 1918758"/>
              <a:gd name="connsiteY0" fmla="*/ 951272 h 2250826"/>
              <a:gd name="connsiteX1" fmla="*/ 115317 w 1918758"/>
              <a:gd name="connsiteY1" fmla="*/ 0 h 2250826"/>
              <a:gd name="connsiteX2" fmla="*/ 1062975 w 1918758"/>
              <a:gd name="connsiteY2" fmla="*/ 188010 h 2250826"/>
              <a:gd name="connsiteX3" fmla="*/ 1918758 w 1918758"/>
              <a:gd name="connsiteY3" fmla="*/ 838730 h 2250826"/>
              <a:gd name="connsiteX4" fmla="*/ 1781681 w 1918758"/>
              <a:gd name="connsiteY4" fmla="*/ 1969472 h 2250826"/>
              <a:gd name="connsiteX5" fmla="*/ 277754 w 1918758"/>
              <a:gd name="connsiteY5" fmla="*/ 2250826 h 2250826"/>
              <a:gd name="connsiteX6" fmla="*/ 0 w 1918758"/>
              <a:gd name="connsiteY6" fmla="*/ 951272 h 225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758" h="2250826">
                <a:moveTo>
                  <a:pt x="0" y="951272"/>
                </a:moveTo>
                <a:lnTo>
                  <a:pt x="115317" y="0"/>
                </a:lnTo>
                <a:cubicBezTo>
                  <a:pt x="140471" y="15778"/>
                  <a:pt x="1037821" y="172232"/>
                  <a:pt x="1062975" y="188010"/>
                </a:cubicBezTo>
                <a:lnTo>
                  <a:pt x="1918758" y="838730"/>
                </a:lnTo>
                <a:lnTo>
                  <a:pt x="1781681" y="1969472"/>
                </a:lnTo>
                <a:lnTo>
                  <a:pt x="277754" y="2250826"/>
                </a:lnTo>
                <a:lnTo>
                  <a:pt x="0" y="951272"/>
                </a:lnTo>
                <a:close/>
              </a:path>
            </a:pathLst>
          </a:custGeom>
          <a:solidFill>
            <a:srgbClr val="F1C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93661" y="3201402"/>
            <a:ext cx="1084481" cy="1342691"/>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72060" y="2355924"/>
            <a:ext cx="804312" cy="767752"/>
          </a:xfrm>
          <a:prstGeom prst="rect">
            <a:avLst/>
          </a:prstGeom>
        </p:spPr>
      </p:pic>
      <p:pic>
        <p:nvPicPr>
          <p:cNvPr id="32" name="图片 31"/>
          <p:cNvPicPr>
            <a:picLocks noChangeAspect="1"/>
          </p:cNvPicPr>
          <p:nvPr/>
        </p:nvPicPr>
        <p:blipFill rotWithShape="1">
          <a:blip r:embed="rId4" cstate="print">
            <a:extLst>
              <a:ext uri="{28A0092B-C50C-407E-A947-70E740481C1C}">
                <a14:useLocalDpi xmlns:a14="http://schemas.microsoft.com/office/drawing/2010/main" xmlns="" val="0"/>
              </a:ext>
            </a:extLst>
          </a:blip>
          <a:srcRect l="3976" t="4247" r="4844" b="7177"/>
          <a:stretch/>
        </p:blipFill>
        <p:spPr>
          <a:xfrm>
            <a:off x="8645778" y="5660531"/>
            <a:ext cx="762646" cy="740856"/>
          </a:xfrm>
          <a:prstGeom prst="rect">
            <a:avLst/>
          </a:prstGeom>
        </p:spPr>
      </p:pic>
      <p:pic>
        <p:nvPicPr>
          <p:cNvPr id="68" name="图片 6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35754" y="5477015"/>
            <a:ext cx="818706" cy="814612"/>
          </a:xfrm>
          <a:prstGeom prst="rect">
            <a:avLst/>
          </a:prstGeom>
        </p:spPr>
      </p:pic>
      <p:pic>
        <p:nvPicPr>
          <p:cNvPr id="69" name="图片 6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056127" y="3522818"/>
            <a:ext cx="541288" cy="527756"/>
          </a:xfrm>
          <a:prstGeom prst="rect">
            <a:avLst/>
          </a:prstGeom>
        </p:spPr>
      </p:pic>
      <p:pic>
        <p:nvPicPr>
          <p:cNvPr id="70" name="图片 6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037225" y="1124112"/>
            <a:ext cx="1047392" cy="1047392"/>
          </a:xfrm>
          <a:prstGeom prst="rect">
            <a:avLst/>
          </a:prstGeom>
        </p:spPr>
      </p:pic>
    </p:spTree>
    <p:extLst>
      <p:ext uri="{BB962C8B-B14F-4D97-AF65-F5344CB8AC3E}">
        <p14:creationId xmlns:p14="http://schemas.microsoft.com/office/powerpoint/2010/main" xmlns="" val="315904555"/>
      </p:ext>
    </p:extLst>
  </p:cSld>
  <p:clrMapOvr>
    <a:masterClrMapping/>
  </p:clrMapOvr>
  <mc:AlternateContent xmlns:mc="http://schemas.openxmlformats.org/markup-compatibility/2006">
    <mc:Choice xmlns:p14="http://schemas.microsoft.com/office/powerpoint/2010/main" xmlns="" Requires="p14">
      <p:transition spd="slow">
        <p14:pan dir="u"/>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additive="base" accumulate="none">
                                            <p:cTn id="7" dur="1005" fill="hold">
                                              <p:stCondLst>
                                                <p:cond delay="0"/>
                                              </p:stCondLst>
                                            </p:cTn>
                                            <p:tgtEl>
                                              <p:spTgt spid="4"/>
                                            </p:tgtEl>
                                          </p:cBhvr>
                                        </p:animEffect>
                                      </p:childTnLst>
                                    </p:cTn>
                                  </p:par>
                                  <p:par>
                                    <p:cTn id="8" presetID="6" presetClass="emph" presetSubtype="0" fill="hold" grpId="1" nodeType="withEffect" p14:presetBounceEnd="100000">
                                      <p:stCondLst>
                                        <p:cond delay="0"/>
                                      </p:stCondLst>
                                      <p:childTnLst>
                                        <p:animScale p14:bounceEnd="100000">
                                          <p:cBhvr>
                                            <p:cTn id="9" dur="2010" fill="hold"/>
                                            <p:tgtEl>
                                              <p:spTgt spid="4"/>
                                            </p:tgtEl>
                                          </p:cBhvr>
                                          <p:by x="101000" y="101000"/>
                                          <p:from x="98000" y="98000"/>
                                          <p:to x="100000" y="100000"/>
                                        </p:animScale>
                                      </p:childTnLst>
                                    </p:cTn>
                                  </p:par>
                                </p:childTnLst>
                              </p:cTn>
                            </p:par>
                            <p:par>
                              <p:cTn id="10" fill="hold">
                                <p:stCondLst>
                                  <p:cond delay="201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 presetClass="emph" presetSubtype="0" fill="hold" grpId="1" nodeType="withEffect" p14:presetBounceEnd="100000">
                                      <p:stCondLst>
                                        <p:cond delay="0"/>
                                      </p:stCondLst>
                                      <p:childTnLst>
                                        <p:animScale p14:bounceEnd="100000">
                                          <p:cBhvr>
                                            <p:cTn id="15" dur="2000" fill="hold"/>
                                            <p:tgtEl>
                                              <p:spTgt spid="5"/>
                                            </p:tgtEl>
                                          </p:cBhvr>
                                          <p:by x="101000" y="101000"/>
                                        </p:animScale>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6" presetClass="emph" presetSubtype="0" fill="hold" grpId="1" nodeType="withEffect" p14:presetBounceEnd="100000">
                                      <p:stCondLst>
                                        <p:cond delay="0"/>
                                      </p:stCondLst>
                                      <p:childTnLst>
                                        <p:animScale p14:bounceEnd="100000">
                                          <p:cBhvr>
                                            <p:cTn id="20" dur="2000" fill="hold"/>
                                            <p:tgtEl>
                                              <p:spTgt spid="6"/>
                                            </p:tgtEl>
                                          </p:cBhvr>
                                          <p:by x="101000" y="101000"/>
                                        </p:animScale>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6" presetClass="emph" presetSubtype="0" fill="hold" grpId="1" nodeType="withEffect" p14:presetBounceEnd="100000">
                                      <p:stCondLst>
                                        <p:cond delay="0"/>
                                      </p:stCondLst>
                                      <p:childTnLst>
                                        <p:animScale p14:bounceEnd="100000">
                                          <p:cBhvr>
                                            <p:cTn id="25" dur="2000" fill="hold"/>
                                            <p:tgtEl>
                                              <p:spTgt spid="8"/>
                                            </p:tgtEl>
                                          </p:cBhvr>
                                          <p:by x="101000" y="101000"/>
                                        </p:animScale>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6" presetClass="emph" presetSubtype="0" fill="hold" grpId="1" nodeType="withEffect" p14:presetBounceEnd="100000">
                                      <p:stCondLst>
                                        <p:cond delay="0"/>
                                      </p:stCondLst>
                                      <p:childTnLst>
                                        <p:animScale p14:bounceEnd="100000">
                                          <p:cBhvr>
                                            <p:cTn id="30" dur="2000" fill="hold"/>
                                            <p:tgtEl>
                                              <p:spTgt spid="9"/>
                                            </p:tgtEl>
                                          </p:cBhvr>
                                          <p:by x="101000" y="101000"/>
                                        </p:animScale>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6" presetClass="emph" presetSubtype="0" fill="hold" grpId="1" nodeType="withEffect" p14:presetBounceEnd="100000">
                                      <p:stCondLst>
                                        <p:cond delay="0"/>
                                      </p:stCondLst>
                                      <p:childTnLst>
                                        <p:animScale p14:bounceEnd="100000">
                                          <p:cBhvr>
                                            <p:cTn id="35" dur="2000" fill="hold"/>
                                            <p:tgtEl>
                                              <p:spTgt spid="7"/>
                                            </p:tgtEl>
                                          </p:cBhvr>
                                          <p:by x="101000" y="101000"/>
                                        </p:animScale>
                                      </p:childTnLst>
                                    </p:cTn>
                                  </p:par>
                                  <p:par>
                                    <p:cTn id="36" presetID="22" presetClass="entr" presetSubtype="4" fill="hold" nodeType="withEffect">
                                      <p:stCondLst>
                                        <p:cond delay="130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par>
                                    <p:cTn id="39" presetID="22" presetClass="exit" presetSubtype="4" fill="hold" nodeType="withEffect">
                                      <p:stCondLst>
                                        <p:cond delay="1600"/>
                                      </p:stCondLst>
                                      <p:childTnLst>
                                        <p:animEffect transition="out" filter="wipe(down)">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22" presetClass="entr" presetSubtype="4" fill="hold" nodeType="withEffect">
                                      <p:stCondLst>
                                        <p:cond delay="130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xit" presetSubtype="4" fill="hold" nodeType="withEffect">
                                      <p:stCondLst>
                                        <p:cond delay="1600"/>
                                      </p:stCondLst>
                                      <p:childTnLst>
                                        <p:animEffect transition="out" filter="wipe(down)">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22" presetClass="entr" presetSubtype="8" fill="hold" nodeType="withEffect">
                                      <p:stCondLst>
                                        <p:cond delay="130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par>
                                    <p:cTn id="51" presetID="22" presetClass="exit" presetSubtype="8" fill="hold" nodeType="withEffect">
                                      <p:stCondLst>
                                        <p:cond delay="1600"/>
                                      </p:stCondLst>
                                      <p:childTnLst>
                                        <p:animEffect transition="out" filter="wipe(left)">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22" presetClass="entr" presetSubtype="2" fill="hold" nodeType="withEffect">
                                      <p:stCondLst>
                                        <p:cond delay="1300"/>
                                      </p:stCondLst>
                                      <p:childTnLst>
                                        <p:set>
                                          <p:cBhvr>
                                            <p:cTn id="55" dur="1" fill="hold">
                                              <p:stCondLst>
                                                <p:cond delay="0"/>
                                              </p:stCondLst>
                                            </p:cTn>
                                            <p:tgtEl>
                                              <p:spTgt spid="19"/>
                                            </p:tgtEl>
                                            <p:attrNameLst>
                                              <p:attrName>style.visibility</p:attrName>
                                            </p:attrNameLst>
                                          </p:cBhvr>
                                          <p:to>
                                            <p:strVal val="visible"/>
                                          </p:to>
                                        </p:set>
                                        <p:animEffect transition="in" filter="wipe(right)">
                                          <p:cBhvr>
                                            <p:cTn id="56" dur="500"/>
                                            <p:tgtEl>
                                              <p:spTgt spid="19"/>
                                            </p:tgtEl>
                                          </p:cBhvr>
                                        </p:animEffect>
                                      </p:childTnLst>
                                    </p:cTn>
                                  </p:par>
                                  <p:par>
                                    <p:cTn id="57" presetID="22" presetClass="exit" presetSubtype="2" fill="hold" nodeType="withEffect">
                                      <p:stCondLst>
                                        <p:cond delay="1600"/>
                                      </p:stCondLst>
                                      <p:childTnLst>
                                        <p:animEffect transition="out" filter="wipe(right)">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par>
                                    <p:cTn id="60" presetID="22" presetClass="entr" presetSubtype="4" fill="hold" nodeType="withEffect">
                                      <p:stCondLst>
                                        <p:cond delay="130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par>
                                    <p:cTn id="63" presetID="22" presetClass="exit" presetSubtype="4" fill="hold" nodeType="withEffect">
                                      <p:stCondLst>
                                        <p:cond delay="1600"/>
                                      </p:stCondLst>
                                      <p:childTnLst>
                                        <p:animEffect transition="out" filter="wipe(down)">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42" presetClass="entr" presetSubtype="0" fill="hold" grpId="0" nodeType="withEffect">
                                      <p:stCondLst>
                                        <p:cond delay="20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anim calcmode="lin" valueType="num">
                                          <p:cBhvr>
                                            <p:cTn id="69" dur="500" fill="hold"/>
                                            <p:tgtEl>
                                              <p:spTgt spid="27"/>
                                            </p:tgtEl>
                                            <p:attrNameLst>
                                              <p:attrName>ppt_x</p:attrName>
                                            </p:attrNameLst>
                                          </p:cBhvr>
                                          <p:tavLst>
                                            <p:tav tm="0">
                                              <p:val>
                                                <p:strVal val="#ppt_x"/>
                                              </p:val>
                                            </p:tav>
                                            <p:tav tm="100000">
                                              <p:val>
                                                <p:strVal val="#ppt_x"/>
                                              </p:val>
                                            </p:tav>
                                          </p:tavLst>
                                        </p:anim>
                                        <p:anim calcmode="lin" valueType="num">
                                          <p:cBhvr>
                                            <p:cTn id="70" dur="500" fill="hold"/>
                                            <p:tgtEl>
                                              <p:spTgt spid="2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strVal val="#ppt_x"/>
                                              </p:val>
                                            </p:tav>
                                            <p:tav tm="100000">
                                              <p:val>
                                                <p:strVal val="#ppt_x"/>
                                              </p:val>
                                            </p:tav>
                                          </p:tavLst>
                                        </p:anim>
                                        <p:anim calcmode="lin" valueType="num">
                                          <p:cBhvr>
                                            <p:cTn id="75" dur="500" fill="hold"/>
                                            <p:tgtEl>
                                              <p:spTgt spid="2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00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anim calcmode="lin" valueType="num">
                                          <p:cBhvr>
                                            <p:cTn id="79" dur="500" fill="hold"/>
                                            <p:tgtEl>
                                              <p:spTgt spid="29"/>
                                            </p:tgtEl>
                                            <p:attrNameLst>
                                              <p:attrName>ppt_x</p:attrName>
                                            </p:attrNameLst>
                                          </p:cBhvr>
                                          <p:tavLst>
                                            <p:tav tm="0">
                                              <p:val>
                                                <p:strVal val="#ppt_x"/>
                                              </p:val>
                                            </p:tav>
                                            <p:tav tm="100000">
                                              <p:val>
                                                <p:strVal val="#ppt_x"/>
                                              </p:val>
                                            </p:tav>
                                          </p:tavLst>
                                        </p:anim>
                                        <p:anim calcmode="lin" valueType="num">
                                          <p:cBhvr>
                                            <p:cTn id="80" dur="50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200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anim calcmode="lin" valueType="num">
                                          <p:cBhvr>
                                            <p:cTn id="84" dur="500" fill="hold"/>
                                            <p:tgtEl>
                                              <p:spTgt spid="30"/>
                                            </p:tgtEl>
                                            <p:attrNameLst>
                                              <p:attrName>ppt_x</p:attrName>
                                            </p:attrNameLst>
                                          </p:cBhvr>
                                          <p:tavLst>
                                            <p:tav tm="0">
                                              <p:val>
                                                <p:strVal val="#ppt_x"/>
                                              </p:val>
                                            </p:tav>
                                            <p:tav tm="100000">
                                              <p:val>
                                                <p:strVal val="#ppt_x"/>
                                              </p:val>
                                            </p:tav>
                                          </p:tavLst>
                                        </p:anim>
                                        <p:anim calcmode="lin" valueType="num">
                                          <p:cBhvr>
                                            <p:cTn id="85" dur="500" fill="hold"/>
                                            <p:tgtEl>
                                              <p:spTgt spid="3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200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anim calcmode="lin" valueType="num">
                                          <p:cBhvr>
                                            <p:cTn id="89" dur="500" fill="hold"/>
                                            <p:tgtEl>
                                              <p:spTgt spid="37"/>
                                            </p:tgtEl>
                                            <p:attrNameLst>
                                              <p:attrName>ppt_x</p:attrName>
                                            </p:attrNameLst>
                                          </p:cBhvr>
                                          <p:tavLst>
                                            <p:tav tm="0">
                                              <p:val>
                                                <p:strVal val="#ppt_x"/>
                                              </p:val>
                                            </p:tav>
                                            <p:tav tm="100000">
                                              <p:val>
                                                <p:strVal val="#ppt_x"/>
                                              </p:val>
                                            </p:tav>
                                          </p:tavLst>
                                        </p:anim>
                                        <p:anim calcmode="lin" valueType="num">
                                          <p:cBhvr>
                                            <p:cTn id="90" dur="500" fill="hold"/>
                                            <p:tgtEl>
                                              <p:spTgt spid="37"/>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anim calcmode="lin" valueType="num">
                                          <p:cBhvr>
                                            <p:cTn id="94" dur="500" fill="hold"/>
                                            <p:tgtEl>
                                              <p:spTgt spid="38"/>
                                            </p:tgtEl>
                                            <p:attrNameLst>
                                              <p:attrName>ppt_x</p:attrName>
                                            </p:attrNameLst>
                                          </p:cBhvr>
                                          <p:tavLst>
                                            <p:tav tm="0">
                                              <p:val>
                                                <p:strVal val="#ppt_x"/>
                                              </p:val>
                                            </p:tav>
                                            <p:tav tm="100000">
                                              <p:val>
                                                <p:strVal val="#ppt_x"/>
                                              </p:val>
                                            </p:tav>
                                          </p:tavLst>
                                        </p:anim>
                                        <p:anim calcmode="lin" valueType="num">
                                          <p:cBhvr>
                                            <p:cTn id="95" dur="500" fill="hold"/>
                                            <p:tgtEl>
                                              <p:spTgt spid="38"/>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00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anim calcmode="lin" valueType="num">
                                          <p:cBhvr>
                                            <p:cTn id="99" dur="500" fill="hold"/>
                                            <p:tgtEl>
                                              <p:spTgt spid="33"/>
                                            </p:tgtEl>
                                            <p:attrNameLst>
                                              <p:attrName>ppt_x</p:attrName>
                                            </p:attrNameLst>
                                          </p:cBhvr>
                                          <p:tavLst>
                                            <p:tav tm="0">
                                              <p:val>
                                                <p:strVal val="#ppt_x"/>
                                              </p:val>
                                            </p:tav>
                                            <p:tav tm="100000">
                                              <p:val>
                                                <p:strVal val="#ppt_x"/>
                                              </p:val>
                                            </p:tav>
                                          </p:tavLst>
                                        </p:anim>
                                        <p:anim calcmode="lin" valueType="num">
                                          <p:cBhvr>
                                            <p:cTn id="100" dur="500" fill="hold"/>
                                            <p:tgtEl>
                                              <p:spTgt spid="3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anim calcmode="lin" valueType="num">
                                          <p:cBhvr>
                                            <p:cTn id="104" dur="500" fill="hold"/>
                                            <p:tgtEl>
                                              <p:spTgt spid="34"/>
                                            </p:tgtEl>
                                            <p:attrNameLst>
                                              <p:attrName>ppt_x</p:attrName>
                                            </p:attrNameLst>
                                          </p:cBhvr>
                                          <p:tavLst>
                                            <p:tav tm="0">
                                              <p:val>
                                                <p:strVal val="#ppt_x"/>
                                              </p:val>
                                            </p:tav>
                                            <p:tav tm="100000">
                                              <p:val>
                                                <p:strVal val="#ppt_x"/>
                                              </p:val>
                                            </p:tav>
                                          </p:tavLst>
                                        </p:anim>
                                        <p:anim calcmode="lin" valueType="num">
                                          <p:cBhvr>
                                            <p:cTn id="105" dur="500" fill="hold"/>
                                            <p:tgtEl>
                                              <p:spTgt spid="3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anim calcmode="lin" valueType="num">
                                          <p:cBhvr>
                                            <p:cTn id="109" dur="500" fill="hold"/>
                                            <p:tgtEl>
                                              <p:spTgt spid="35"/>
                                            </p:tgtEl>
                                            <p:attrNameLst>
                                              <p:attrName>ppt_x</p:attrName>
                                            </p:attrNameLst>
                                          </p:cBhvr>
                                          <p:tavLst>
                                            <p:tav tm="0">
                                              <p:val>
                                                <p:strVal val="#ppt_x"/>
                                              </p:val>
                                            </p:tav>
                                            <p:tav tm="100000">
                                              <p:val>
                                                <p:strVal val="#ppt_x"/>
                                              </p:val>
                                            </p:tav>
                                          </p:tavLst>
                                        </p:anim>
                                        <p:anim calcmode="lin" valueType="num">
                                          <p:cBhvr>
                                            <p:cTn id="110" dur="500" fill="hold"/>
                                            <p:tgtEl>
                                              <p:spTgt spid="3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200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anim calcmode="lin" valueType="num">
                                          <p:cBhvr>
                                            <p:cTn id="114" dur="500" fill="hold"/>
                                            <p:tgtEl>
                                              <p:spTgt spid="36"/>
                                            </p:tgtEl>
                                            <p:attrNameLst>
                                              <p:attrName>ppt_x</p:attrName>
                                            </p:attrNameLst>
                                          </p:cBhvr>
                                          <p:tavLst>
                                            <p:tav tm="0">
                                              <p:val>
                                                <p:strVal val="#ppt_x"/>
                                              </p:val>
                                            </p:tav>
                                            <p:tav tm="100000">
                                              <p:val>
                                                <p:strVal val="#ppt_x"/>
                                              </p:val>
                                            </p:tav>
                                          </p:tavLst>
                                        </p:anim>
                                        <p:anim calcmode="lin" valueType="num">
                                          <p:cBhvr>
                                            <p:cTn id="115"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2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500" fill="hold"/>
                                            <p:tgtEl>
                                              <p:spTgt spid="31"/>
                                            </p:tgtEl>
                                            <p:attrNameLst>
                                              <p:attrName>ppt_w</p:attrName>
                                            </p:attrNameLst>
                                          </p:cBhvr>
                                          <p:tavLst>
                                            <p:tav tm="0">
                                              <p:val>
                                                <p:fltVal val="0"/>
                                              </p:val>
                                            </p:tav>
                                            <p:tav tm="100000">
                                              <p:val>
                                                <p:strVal val="#ppt_w"/>
                                              </p:val>
                                            </p:tav>
                                          </p:tavLst>
                                        </p:anim>
                                        <p:anim calcmode="lin" valueType="num">
                                          <p:cBhvr>
                                            <p:cTn id="125" dur="500" fill="hold"/>
                                            <p:tgtEl>
                                              <p:spTgt spid="31"/>
                                            </p:tgtEl>
                                            <p:attrNameLst>
                                              <p:attrName>ppt_h</p:attrName>
                                            </p:attrNameLst>
                                          </p:cBhvr>
                                          <p:tavLst>
                                            <p:tav tm="0">
                                              <p:val>
                                                <p:fltVal val="0"/>
                                              </p:val>
                                            </p:tav>
                                            <p:tav tm="100000">
                                              <p:val>
                                                <p:strVal val="#ppt_h"/>
                                              </p:val>
                                            </p:tav>
                                          </p:tavLst>
                                        </p:anim>
                                        <p:animEffect transition="in" filter="fade">
                                          <p:cBhvr>
                                            <p:cTn id="126" dur="500"/>
                                            <p:tgtEl>
                                              <p:spTgt spid="31"/>
                                            </p:tgtEl>
                                          </p:cBhvr>
                                        </p:animEffect>
                                      </p:childTnLst>
                                    </p:cTn>
                                  </p:par>
                                  <p:par>
                                    <p:cTn id="127" presetID="53" presetClass="entr" presetSubtype="16" fill="hold" nodeType="withEffect">
                                      <p:stCondLst>
                                        <p:cond delay="0"/>
                                      </p:stCondLst>
                                      <p:childTnLst>
                                        <p:set>
                                          <p:cBhvr>
                                            <p:cTn id="128" dur="1" fill="hold">
                                              <p:stCondLst>
                                                <p:cond delay="0"/>
                                              </p:stCondLst>
                                            </p:cTn>
                                            <p:tgtEl>
                                              <p:spTgt spid="70"/>
                                            </p:tgtEl>
                                            <p:attrNameLst>
                                              <p:attrName>style.visibility</p:attrName>
                                            </p:attrNameLst>
                                          </p:cBhvr>
                                          <p:to>
                                            <p:strVal val="visible"/>
                                          </p:to>
                                        </p:set>
                                        <p:anim calcmode="lin" valueType="num">
                                          <p:cBhvr>
                                            <p:cTn id="129" dur="500" fill="hold"/>
                                            <p:tgtEl>
                                              <p:spTgt spid="70"/>
                                            </p:tgtEl>
                                            <p:attrNameLst>
                                              <p:attrName>ppt_w</p:attrName>
                                            </p:attrNameLst>
                                          </p:cBhvr>
                                          <p:tavLst>
                                            <p:tav tm="0">
                                              <p:val>
                                                <p:fltVal val="0"/>
                                              </p:val>
                                            </p:tav>
                                            <p:tav tm="100000">
                                              <p:val>
                                                <p:strVal val="#ppt_w"/>
                                              </p:val>
                                            </p:tav>
                                          </p:tavLst>
                                        </p:anim>
                                        <p:anim calcmode="lin" valueType="num">
                                          <p:cBhvr>
                                            <p:cTn id="130" dur="500" fill="hold"/>
                                            <p:tgtEl>
                                              <p:spTgt spid="70"/>
                                            </p:tgtEl>
                                            <p:attrNameLst>
                                              <p:attrName>ppt_h</p:attrName>
                                            </p:attrNameLst>
                                          </p:cBhvr>
                                          <p:tavLst>
                                            <p:tav tm="0">
                                              <p:val>
                                                <p:fltVal val="0"/>
                                              </p:val>
                                            </p:tav>
                                            <p:tav tm="100000">
                                              <p:val>
                                                <p:strVal val="#ppt_h"/>
                                              </p:val>
                                            </p:tav>
                                          </p:tavLst>
                                        </p:anim>
                                        <p:animEffect transition="in" filter="fade">
                                          <p:cBhvr>
                                            <p:cTn id="131" dur="500"/>
                                            <p:tgtEl>
                                              <p:spTgt spid="70"/>
                                            </p:tgtEl>
                                          </p:cBhvr>
                                        </p:animEffect>
                                      </p:childTnLst>
                                    </p:cTn>
                                  </p:par>
                                  <p:par>
                                    <p:cTn id="132" presetID="53" presetClass="entr" presetSubtype="16" fill="hold" nodeType="withEffect">
                                      <p:stCondLst>
                                        <p:cond delay="0"/>
                                      </p:stCondLst>
                                      <p:childTnLst>
                                        <p:set>
                                          <p:cBhvr>
                                            <p:cTn id="133" dur="1" fill="hold">
                                              <p:stCondLst>
                                                <p:cond delay="0"/>
                                              </p:stCondLst>
                                            </p:cTn>
                                            <p:tgtEl>
                                              <p:spTgt spid="69"/>
                                            </p:tgtEl>
                                            <p:attrNameLst>
                                              <p:attrName>style.visibility</p:attrName>
                                            </p:attrNameLst>
                                          </p:cBhvr>
                                          <p:to>
                                            <p:strVal val="visible"/>
                                          </p:to>
                                        </p:set>
                                        <p:anim calcmode="lin" valueType="num">
                                          <p:cBhvr>
                                            <p:cTn id="134" dur="500" fill="hold"/>
                                            <p:tgtEl>
                                              <p:spTgt spid="69"/>
                                            </p:tgtEl>
                                            <p:attrNameLst>
                                              <p:attrName>ppt_w</p:attrName>
                                            </p:attrNameLst>
                                          </p:cBhvr>
                                          <p:tavLst>
                                            <p:tav tm="0">
                                              <p:val>
                                                <p:fltVal val="0"/>
                                              </p:val>
                                            </p:tav>
                                            <p:tav tm="100000">
                                              <p:val>
                                                <p:strVal val="#ppt_w"/>
                                              </p:val>
                                            </p:tav>
                                          </p:tavLst>
                                        </p:anim>
                                        <p:anim calcmode="lin" valueType="num">
                                          <p:cBhvr>
                                            <p:cTn id="135" dur="500" fill="hold"/>
                                            <p:tgtEl>
                                              <p:spTgt spid="69"/>
                                            </p:tgtEl>
                                            <p:attrNameLst>
                                              <p:attrName>ppt_h</p:attrName>
                                            </p:attrNameLst>
                                          </p:cBhvr>
                                          <p:tavLst>
                                            <p:tav tm="0">
                                              <p:val>
                                                <p:fltVal val="0"/>
                                              </p:val>
                                            </p:tav>
                                            <p:tav tm="100000">
                                              <p:val>
                                                <p:strVal val="#ppt_h"/>
                                              </p:val>
                                            </p:tav>
                                          </p:tavLst>
                                        </p:anim>
                                        <p:animEffect transition="in" filter="fade">
                                          <p:cBhvr>
                                            <p:cTn id="136" dur="500"/>
                                            <p:tgtEl>
                                              <p:spTgt spid="69"/>
                                            </p:tgtEl>
                                          </p:cBhvr>
                                        </p:animEffect>
                                      </p:childTnLst>
                                    </p:cTn>
                                  </p:par>
                                  <p:par>
                                    <p:cTn id="137" presetID="53" presetClass="entr" presetSubtype="16" fill="hold" nodeType="withEffect">
                                      <p:stCondLst>
                                        <p:cond delay="0"/>
                                      </p:stCondLst>
                                      <p:childTnLst>
                                        <p:set>
                                          <p:cBhvr>
                                            <p:cTn id="138" dur="1" fill="hold">
                                              <p:stCondLst>
                                                <p:cond delay="0"/>
                                              </p:stCondLst>
                                            </p:cTn>
                                            <p:tgtEl>
                                              <p:spTgt spid="68"/>
                                            </p:tgtEl>
                                            <p:attrNameLst>
                                              <p:attrName>style.visibility</p:attrName>
                                            </p:attrNameLst>
                                          </p:cBhvr>
                                          <p:to>
                                            <p:strVal val="visible"/>
                                          </p:to>
                                        </p:set>
                                        <p:anim calcmode="lin" valueType="num">
                                          <p:cBhvr>
                                            <p:cTn id="139" dur="500" fill="hold"/>
                                            <p:tgtEl>
                                              <p:spTgt spid="68"/>
                                            </p:tgtEl>
                                            <p:attrNameLst>
                                              <p:attrName>ppt_w</p:attrName>
                                            </p:attrNameLst>
                                          </p:cBhvr>
                                          <p:tavLst>
                                            <p:tav tm="0">
                                              <p:val>
                                                <p:fltVal val="0"/>
                                              </p:val>
                                            </p:tav>
                                            <p:tav tm="100000">
                                              <p:val>
                                                <p:strVal val="#ppt_w"/>
                                              </p:val>
                                            </p:tav>
                                          </p:tavLst>
                                        </p:anim>
                                        <p:anim calcmode="lin" valueType="num">
                                          <p:cBhvr>
                                            <p:cTn id="140" dur="500" fill="hold"/>
                                            <p:tgtEl>
                                              <p:spTgt spid="68"/>
                                            </p:tgtEl>
                                            <p:attrNameLst>
                                              <p:attrName>ppt_h</p:attrName>
                                            </p:attrNameLst>
                                          </p:cBhvr>
                                          <p:tavLst>
                                            <p:tav tm="0">
                                              <p:val>
                                                <p:fltVal val="0"/>
                                              </p:val>
                                            </p:tav>
                                            <p:tav tm="100000">
                                              <p:val>
                                                <p:strVal val="#ppt_h"/>
                                              </p:val>
                                            </p:tav>
                                          </p:tavLst>
                                        </p:anim>
                                        <p:animEffect transition="in" filter="fade">
                                          <p:cBhvr>
                                            <p:cTn id="141" dur="500"/>
                                            <p:tgtEl>
                                              <p:spTgt spid="68"/>
                                            </p:tgtEl>
                                          </p:cBhvr>
                                        </p:animEffect>
                                      </p:childTnLst>
                                    </p:cTn>
                                  </p:par>
                                  <p:par>
                                    <p:cTn id="142" presetID="53" presetClass="entr" presetSubtype="16" fill="hold" nodeType="withEffect">
                                      <p:stCondLst>
                                        <p:cond delay="0"/>
                                      </p:stCondLst>
                                      <p:childTnLst>
                                        <p:set>
                                          <p:cBhvr>
                                            <p:cTn id="143" dur="1" fill="hold">
                                              <p:stCondLst>
                                                <p:cond delay="0"/>
                                              </p:stCondLst>
                                            </p:cTn>
                                            <p:tgtEl>
                                              <p:spTgt spid="32"/>
                                            </p:tgtEl>
                                            <p:attrNameLst>
                                              <p:attrName>style.visibility</p:attrName>
                                            </p:attrNameLst>
                                          </p:cBhvr>
                                          <p:to>
                                            <p:strVal val="visible"/>
                                          </p:to>
                                        </p:set>
                                        <p:anim calcmode="lin" valueType="num">
                                          <p:cBhvr>
                                            <p:cTn id="144" dur="500" fill="hold"/>
                                            <p:tgtEl>
                                              <p:spTgt spid="32"/>
                                            </p:tgtEl>
                                            <p:attrNameLst>
                                              <p:attrName>ppt_w</p:attrName>
                                            </p:attrNameLst>
                                          </p:cBhvr>
                                          <p:tavLst>
                                            <p:tav tm="0">
                                              <p:val>
                                                <p:fltVal val="0"/>
                                              </p:val>
                                            </p:tav>
                                            <p:tav tm="100000">
                                              <p:val>
                                                <p:strVal val="#ppt_w"/>
                                              </p:val>
                                            </p:tav>
                                          </p:tavLst>
                                        </p:anim>
                                        <p:anim calcmode="lin" valueType="num">
                                          <p:cBhvr>
                                            <p:cTn id="145" dur="500" fill="hold"/>
                                            <p:tgtEl>
                                              <p:spTgt spid="32"/>
                                            </p:tgtEl>
                                            <p:attrNameLst>
                                              <p:attrName>ppt_h</p:attrName>
                                            </p:attrNameLst>
                                          </p:cBhvr>
                                          <p:tavLst>
                                            <p:tav tm="0">
                                              <p:val>
                                                <p:fltVal val="0"/>
                                              </p:val>
                                            </p:tav>
                                            <p:tav tm="100000">
                                              <p:val>
                                                <p:strVal val="#ppt_h"/>
                                              </p:val>
                                            </p:tav>
                                          </p:tavLst>
                                        </p:anim>
                                        <p:animEffect transition="in" filter="fade">
                                          <p:cBhvr>
                                            <p:cTn id="146" dur="500"/>
                                            <p:tgtEl>
                                              <p:spTgt spid="32"/>
                                            </p:tgtEl>
                                          </p:cBhvr>
                                        </p:animEffect>
                                      </p:childTnLst>
                                    </p:cTn>
                                  </p:par>
                                </p:childTnLst>
                              </p:cTn>
                            </p:par>
                          </p:childTnLst>
                        </p:cTn>
                      </p:par>
                      <p:par>
                        <p:cTn id="147" fill="hold">
                          <p:stCondLst>
                            <p:cond delay="indefinite"/>
                          </p:stCondLst>
                          <p:childTnLst>
                            <p:par>
                              <p:cTn id="148" fill="hold">
                                <p:stCondLst>
                                  <p:cond delay="0"/>
                                </p:stCondLst>
                                <p:childTnLst>
                                  <p:par>
                                    <p:cTn id="149" presetID="8" presetClass="emph" presetSubtype="0" fill="hold" nodeType="clickEffect">
                                      <p:stCondLst>
                                        <p:cond delay="0"/>
                                      </p:stCondLst>
                                      <p:childTnLst>
                                        <p:animRot by="21600000">
                                          <p:cBhvr>
                                            <p:cTn id="150" dur="5000" fill="hold"/>
                                            <p:tgtEl>
                                              <p:spTgt spid="31"/>
                                            </p:tgtEl>
                                            <p:attrNameLst>
                                              <p:attrName>r</p:attrName>
                                            </p:attrNameLst>
                                          </p:cBhvr>
                                        </p:animRot>
                                      </p:childTnLst>
                                    </p:cTn>
                                  </p:par>
                                  <p:par>
                                    <p:cTn id="151" presetID="8" presetClass="emph" presetSubtype="0" fill="hold" nodeType="withEffect">
                                      <p:stCondLst>
                                        <p:cond delay="0"/>
                                      </p:stCondLst>
                                      <p:childTnLst>
                                        <p:animRot by="21600000">
                                          <p:cBhvr>
                                            <p:cTn id="152" dur="5000" fill="hold"/>
                                            <p:tgtEl>
                                              <p:spTgt spid="70"/>
                                            </p:tgtEl>
                                            <p:attrNameLst>
                                              <p:attrName>r</p:attrName>
                                            </p:attrNameLst>
                                          </p:cBhvr>
                                        </p:animRot>
                                      </p:childTnLst>
                                    </p:cTn>
                                  </p:par>
                                  <p:par>
                                    <p:cTn id="153" presetID="8" presetClass="emph" presetSubtype="0" fill="hold" nodeType="withEffect">
                                      <p:stCondLst>
                                        <p:cond delay="0"/>
                                      </p:stCondLst>
                                      <p:childTnLst>
                                        <p:animRot by="21600000">
                                          <p:cBhvr>
                                            <p:cTn id="154" dur="5000" fill="hold"/>
                                            <p:tgtEl>
                                              <p:spTgt spid="69"/>
                                            </p:tgtEl>
                                            <p:attrNameLst>
                                              <p:attrName>r</p:attrName>
                                            </p:attrNameLst>
                                          </p:cBhvr>
                                        </p:animRot>
                                      </p:childTnLst>
                                    </p:cTn>
                                  </p:par>
                                  <p:par>
                                    <p:cTn id="155" presetID="8" presetClass="emph" presetSubtype="0" fill="hold" nodeType="withEffect">
                                      <p:stCondLst>
                                        <p:cond delay="0"/>
                                      </p:stCondLst>
                                      <p:childTnLst>
                                        <p:animRot by="21600000">
                                          <p:cBhvr>
                                            <p:cTn id="156" dur="5000" fill="hold"/>
                                            <p:tgtEl>
                                              <p:spTgt spid="32"/>
                                            </p:tgtEl>
                                            <p:attrNameLst>
                                              <p:attrName>r</p:attrName>
                                            </p:attrNameLst>
                                          </p:cBhvr>
                                        </p:animRot>
                                      </p:childTnLst>
                                    </p:cTn>
                                  </p:par>
                                  <p:par>
                                    <p:cTn id="157" presetID="8" presetClass="emph" presetSubtype="0" fill="hold" nodeType="withEffect">
                                      <p:stCondLst>
                                        <p:cond delay="0"/>
                                      </p:stCondLst>
                                      <p:childTnLst>
                                        <p:animRot by="21600000">
                                          <p:cBhvr>
                                            <p:cTn id="158" dur="5000" fill="hold"/>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7" grpId="0"/>
          <p:bldP spid="28" grpId="0"/>
          <p:bldP spid="29" grpId="0"/>
          <p:bldP spid="30" grpId="0"/>
          <p:bldP spid="33" grpId="0"/>
          <p:bldP spid="34" grpId="0"/>
          <p:bldP spid="35" grpId="0"/>
          <p:bldP spid="36" grpId="0"/>
          <p:bldP spid="37" grpId="0"/>
          <p:bldP spid="38" grpId="0"/>
          <p:bldP spid="6" grpId="0" animBg="1"/>
          <p:bldP spid="6" grpId="1" animBg="1"/>
          <p:bldP spid="7" grpId="0" animBg="1"/>
          <p:bldP spid="7" grpId="1" animBg="1"/>
          <p:bldP spid="8" grpId="0" animBg="1"/>
          <p:bldP spid="8" grpId="1" animBg="1"/>
          <p:bldP spid="9" grpId="0" animBg="1"/>
          <p:bldP spid="9" grpId="1" animBg="1"/>
          <p:bldP spid="5" grpId="0" animBg="1"/>
          <p:bldP spid="5"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additive="base" accumulate="none">
                                            <p:cTn id="7" dur="1005" fill="hold">
                                              <p:stCondLst>
                                                <p:cond delay="0"/>
                                              </p:stCondLst>
                                            </p:cTn>
                                            <p:tgtEl>
                                              <p:spTgt spid="4"/>
                                            </p:tgtEl>
                                          </p:cBhvr>
                                        </p:animEffect>
                                      </p:childTnLst>
                                    </p:cTn>
                                  </p:par>
                                  <p:par>
                                    <p:cTn id="8" presetID="6" presetClass="emph" presetSubtype="0" fill="hold" grpId="1" nodeType="withEffect">
                                      <p:stCondLst>
                                        <p:cond delay="0"/>
                                      </p:stCondLst>
                                      <p:childTnLst>
                                        <p:animScale>
                                          <p:cBhvr>
                                            <p:cTn id="9" dur="2010" fill="hold"/>
                                            <p:tgtEl>
                                              <p:spTgt spid="4"/>
                                            </p:tgtEl>
                                          </p:cBhvr>
                                          <p:by x="101000" y="101000"/>
                                          <p:from x="98000" y="98000"/>
                                          <p:to x="100000" y="100000"/>
                                        </p:animScale>
                                      </p:childTnLst>
                                    </p:cTn>
                                  </p:par>
                                </p:childTnLst>
                              </p:cTn>
                            </p:par>
                            <p:par>
                              <p:cTn id="10" fill="hold">
                                <p:stCondLst>
                                  <p:cond delay="201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 presetClass="emph" presetSubtype="0" fill="hold" grpId="1" nodeType="withEffect">
                                      <p:stCondLst>
                                        <p:cond delay="0"/>
                                      </p:stCondLst>
                                      <p:childTnLst>
                                        <p:animScale>
                                          <p:cBhvr>
                                            <p:cTn id="15" dur="2000" fill="hold"/>
                                            <p:tgtEl>
                                              <p:spTgt spid="5"/>
                                            </p:tgtEl>
                                          </p:cBhvr>
                                          <p:by x="101000" y="101000"/>
                                        </p:animScale>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6" presetClass="emph" presetSubtype="0" fill="hold" grpId="1" nodeType="withEffect">
                                      <p:stCondLst>
                                        <p:cond delay="0"/>
                                      </p:stCondLst>
                                      <p:childTnLst>
                                        <p:animScale>
                                          <p:cBhvr>
                                            <p:cTn id="20" dur="2000" fill="hold"/>
                                            <p:tgtEl>
                                              <p:spTgt spid="6"/>
                                            </p:tgtEl>
                                          </p:cBhvr>
                                          <p:by x="101000" y="101000"/>
                                        </p:animScale>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6" presetClass="emph" presetSubtype="0" fill="hold" grpId="1" nodeType="withEffect">
                                      <p:stCondLst>
                                        <p:cond delay="0"/>
                                      </p:stCondLst>
                                      <p:childTnLst>
                                        <p:animScale>
                                          <p:cBhvr>
                                            <p:cTn id="25" dur="2000" fill="hold"/>
                                            <p:tgtEl>
                                              <p:spTgt spid="8"/>
                                            </p:tgtEl>
                                          </p:cBhvr>
                                          <p:by x="101000" y="101000"/>
                                        </p:animScale>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6" presetClass="emph" presetSubtype="0" fill="hold" grpId="1" nodeType="withEffect">
                                      <p:stCondLst>
                                        <p:cond delay="0"/>
                                      </p:stCondLst>
                                      <p:childTnLst>
                                        <p:animScale>
                                          <p:cBhvr>
                                            <p:cTn id="30" dur="2000" fill="hold"/>
                                            <p:tgtEl>
                                              <p:spTgt spid="9"/>
                                            </p:tgtEl>
                                          </p:cBhvr>
                                          <p:by x="101000" y="101000"/>
                                        </p:animScale>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6" presetClass="emph" presetSubtype="0" fill="hold" grpId="1" nodeType="withEffect">
                                      <p:stCondLst>
                                        <p:cond delay="0"/>
                                      </p:stCondLst>
                                      <p:childTnLst>
                                        <p:animScale>
                                          <p:cBhvr>
                                            <p:cTn id="35" dur="2000" fill="hold"/>
                                            <p:tgtEl>
                                              <p:spTgt spid="7"/>
                                            </p:tgtEl>
                                          </p:cBhvr>
                                          <p:by x="101000" y="101000"/>
                                        </p:animScale>
                                      </p:childTnLst>
                                    </p:cTn>
                                  </p:par>
                                  <p:par>
                                    <p:cTn id="36" presetID="22" presetClass="entr" presetSubtype="4" fill="hold" nodeType="withEffect">
                                      <p:stCondLst>
                                        <p:cond delay="130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par>
                                    <p:cTn id="39" presetID="22" presetClass="exit" presetSubtype="4" fill="hold" nodeType="withEffect">
                                      <p:stCondLst>
                                        <p:cond delay="1600"/>
                                      </p:stCondLst>
                                      <p:childTnLst>
                                        <p:animEffect transition="out" filter="wipe(down)">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22" presetClass="entr" presetSubtype="4" fill="hold" nodeType="withEffect">
                                      <p:stCondLst>
                                        <p:cond delay="130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xit" presetSubtype="4" fill="hold" nodeType="withEffect">
                                      <p:stCondLst>
                                        <p:cond delay="1600"/>
                                      </p:stCondLst>
                                      <p:childTnLst>
                                        <p:animEffect transition="out" filter="wipe(down)">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22" presetClass="entr" presetSubtype="8" fill="hold" nodeType="withEffect">
                                      <p:stCondLst>
                                        <p:cond delay="130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par>
                                    <p:cTn id="51" presetID="22" presetClass="exit" presetSubtype="8" fill="hold" nodeType="withEffect">
                                      <p:stCondLst>
                                        <p:cond delay="1600"/>
                                      </p:stCondLst>
                                      <p:childTnLst>
                                        <p:animEffect transition="out" filter="wipe(left)">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22" presetClass="entr" presetSubtype="2" fill="hold" nodeType="withEffect">
                                      <p:stCondLst>
                                        <p:cond delay="1300"/>
                                      </p:stCondLst>
                                      <p:childTnLst>
                                        <p:set>
                                          <p:cBhvr>
                                            <p:cTn id="55" dur="1" fill="hold">
                                              <p:stCondLst>
                                                <p:cond delay="0"/>
                                              </p:stCondLst>
                                            </p:cTn>
                                            <p:tgtEl>
                                              <p:spTgt spid="19"/>
                                            </p:tgtEl>
                                            <p:attrNameLst>
                                              <p:attrName>style.visibility</p:attrName>
                                            </p:attrNameLst>
                                          </p:cBhvr>
                                          <p:to>
                                            <p:strVal val="visible"/>
                                          </p:to>
                                        </p:set>
                                        <p:animEffect transition="in" filter="wipe(right)">
                                          <p:cBhvr>
                                            <p:cTn id="56" dur="500"/>
                                            <p:tgtEl>
                                              <p:spTgt spid="19"/>
                                            </p:tgtEl>
                                          </p:cBhvr>
                                        </p:animEffect>
                                      </p:childTnLst>
                                    </p:cTn>
                                  </p:par>
                                  <p:par>
                                    <p:cTn id="57" presetID="22" presetClass="exit" presetSubtype="2" fill="hold" nodeType="withEffect">
                                      <p:stCondLst>
                                        <p:cond delay="1600"/>
                                      </p:stCondLst>
                                      <p:childTnLst>
                                        <p:animEffect transition="out" filter="wipe(right)">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par>
                                    <p:cTn id="60" presetID="22" presetClass="entr" presetSubtype="4" fill="hold" nodeType="withEffect">
                                      <p:stCondLst>
                                        <p:cond delay="130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par>
                                    <p:cTn id="63" presetID="22" presetClass="exit" presetSubtype="4" fill="hold" nodeType="withEffect">
                                      <p:stCondLst>
                                        <p:cond delay="1600"/>
                                      </p:stCondLst>
                                      <p:childTnLst>
                                        <p:animEffect transition="out" filter="wipe(down)">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par>
                                    <p:cTn id="66" presetID="42" presetClass="entr" presetSubtype="0" fill="hold" grpId="0" nodeType="withEffect">
                                      <p:stCondLst>
                                        <p:cond delay="20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anim calcmode="lin" valueType="num">
                                          <p:cBhvr>
                                            <p:cTn id="69" dur="500" fill="hold"/>
                                            <p:tgtEl>
                                              <p:spTgt spid="27"/>
                                            </p:tgtEl>
                                            <p:attrNameLst>
                                              <p:attrName>ppt_x</p:attrName>
                                            </p:attrNameLst>
                                          </p:cBhvr>
                                          <p:tavLst>
                                            <p:tav tm="0">
                                              <p:val>
                                                <p:strVal val="#ppt_x"/>
                                              </p:val>
                                            </p:tav>
                                            <p:tav tm="100000">
                                              <p:val>
                                                <p:strVal val="#ppt_x"/>
                                              </p:val>
                                            </p:tav>
                                          </p:tavLst>
                                        </p:anim>
                                        <p:anim calcmode="lin" valueType="num">
                                          <p:cBhvr>
                                            <p:cTn id="70" dur="500" fill="hold"/>
                                            <p:tgtEl>
                                              <p:spTgt spid="2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strVal val="#ppt_x"/>
                                              </p:val>
                                            </p:tav>
                                            <p:tav tm="100000">
                                              <p:val>
                                                <p:strVal val="#ppt_x"/>
                                              </p:val>
                                            </p:tav>
                                          </p:tavLst>
                                        </p:anim>
                                        <p:anim calcmode="lin" valueType="num">
                                          <p:cBhvr>
                                            <p:cTn id="75" dur="500" fill="hold"/>
                                            <p:tgtEl>
                                              <p:spTgt spid="2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200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anim calcmode="lin" valueType="num">
                                          <p:cBhvr>
                                            <p:cTn id="79" dur="500" fill="hold"/>
                                            <p:tgtEl>
                                              <p:spTgt spid="29"/>
                                            </p:tgtEl>
                                            <p:attrNameLst>
                                              <p:attrName>ppt_x</p:attrName>
                                            </p:attrNameLst>
                                          </p:cBhvr>
                                          <p:tavLst>
                                            <p:tav tm="0">
                                              <p:val>
                                                <p:strVal val="#ppt_x"/>
                                              </p:val>
                                            </p:tav>
                                            <p:tav tm="100000">
                                              <p:val>
                                                <p:strVal val="#ppt_x"/>
                                              </p:val>
                                            </p:tav>
                                          </p:tavLst>
                                        </p:anim>
                                        <p:anim calcmode="lin" valueType="num">
                                          <p:cBhvr>
                                            <p:cTn id="80" dur="50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200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anim calcmode="lin" valueType="num">
                                          <p:cBhvr>
                                            <p:cTn id="84" dur="500" fill="hold"/>
                                            <p:tgtEl>
                                              <p:spTgt spid="30"/>
                                            </p:tgtEl>
                                            <p:attrNameLst>
                                              <p:attrName>ppt_x</p:attrName>
                                            </p:attrNameLst>
                                          </p:cBhvr>
                                          <p:tavLst>
                                            <p:tav tm="0">
                                              <p:val>
                                                <p:strVal val="#ppt_x"/>
                                              </p:val>
                                            </p:tav>
                                            <p:tav tm="100000">
                                              <p:val>
                                                <p:strVal val="#ppt_x"/>
                                              </p:val>
                                            </p:tav>
                                          </p:tavLst>
                                        </p:anim>
                                        <p:anim calcmode="lin" valueType="num">
                                          <p:cBhvr>
                                            <p:cTn id="85" dur="500" fill="hold"/>
                                            <p:tgtEl>
                                              <p:spTgt spid="30"/>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200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anim calcmode="lin" valueType="num">
                                          <p:cBhvr>
                                            <p:cTn id="89" dur="500" fill="hold"/>
                                            <p:tgtEl>
                                              <p:spTgt spid="37"/>
                                            </p:tgtEl>
                                            <p:attrNameLst>
                                              <p:attrName>ppt_x</p:attrName>
                                            </p:attrNameLst>
                                          </p:cBhvr>
                                          <p:tavLst>
                                            <p:tav tm="0">
                                              <p:val>
                                                <p:strVal val="#ppt_x"/>
                                              </p:val>
                                            </p:tav>
                                            <p:tav tm="100000">
                                              <p:val>
                                                <p:strVal val="#ppt_x"/>
                                              </p:val>
                                            </p:tav>
                                          </p:tavLst>
                                        </p:anim>
                                        <p:anim calcmode="lin" valueType="num">
                                          <p:cBhvr>
                                            <p:cTn id="90" dur="500" fill="hold"/>
                                            <p:tgtEl>
                                              <p:spTgt spid="37"/>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anim calcmode="lin" valueType="num">
                                          <p:cBhvr>
                                            <p:cTn id="94" dur="500" fill="hold"/>
                                            <p:tgtEl>
                                              <p:spTgt spid="38"/>
                                            </p:tgtEl>
                                            <p:attrNameLst>
                                              <p:attrName>ppt_x</p:attrName>
                                            </p:attrNameLst>
                                          </p:cBhvr>
                                          <p:tavLst>
                                            <p:tav tm="0">
                                              <p:val>
                                                <p:strVal val="#ppt_x"/>
                                              </p:val>
                                            </p:tav>
                                            <p:tav tm="100000">
                                              <p:val>
                                                <p:strVal val="#ppt_x"/>
                                              </p:val>
                                            </p:tav>
                                          </p:tavLst>
                                        </p:anim>
                                        <p:anim calcmode="lin" valueType="num">
                                          <p:cBhvr>
                                            <p:cTn id="95" dur="500" fill="hold"/>
                                            <p:tgtEl>
                                              <p:spTgt spid="38"/>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00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500"/>
                                            <p:tgtEl>
                                              <p:spTgt spid="33"/>
                                            </p:tgtEl>
                                          </p:cBhvr>
                                        </p:animEffect>
                                        <p:anim calcmode="lin" valueType="num">
                                          <p:cBhvr>
                                            <p:cTn id="99" dur="500" fill="hold"/>
                                            <p:tgtEl>
                                              <p:spTgt spid="33"/>
                                            </p:tgtEl>
                                            <p:attrNameLst>
                                              <p:attrName>ppt_x</p:attrName>
                                            </p:attrNameLst>
                                          </p:cBhvr>
                                          <p:tavLst>
                                            <p:tav tm="0">
                                              <p:val>
                                                <p:strVal val="#ppt_x"/>
                                              </p:val>
                                            </p:tav>
                                            <p:tav tm="100000">
                                              <p:val>
                                                <p:strVal val="#ppt_x"/>
                                              </p:val>
                                            </p:tav>
                                          </p:tavLst>
                                        </p:anim>
                                        <p:anim calcmode="lin" valueType="num">
                                          <p:cBhvr>
                                            <p:cTn id="100" dur="500" fill="hold"/>
                                            <p:tgtEl>
                                              <p:spTgt spid="3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anim calcmode="lin" valueType="num">
                                          <p:cBhvr>
                                            <p:cTn id="104" dur="500" fill="hold"/>
                                            <p:tgtEl>
                                              <p:spTgt spid="34"/>
                                            </p:tgtEl>
                                            <p:attrNameLst>
                                              <p:attrName>ppt_x</p:attrName>
                                            </p:attrNameLst>
                                          </p:cBhvr>
                                          <p:tavLst>
                                            <p:tav tm="0">
                                              <p:val>
                                                <p:strVal val="#ppt_x"/>
                                              </p:val>
                                            </p:tav>
                                            <p:tav tm="100000">
                                              <p:val>
                                                <p:strVal val="#ppt_x"/>
                                              </p:val>
                                            </p:tav>
                                          </p:tavLst>
                                        </p:anim>
                                        <p:anim calcmode="lin" valueType="num">
                                          <p:cBhvr>
                                            <p:cTn id="105" dur="500" fill="hold"/>
                                            <p:tgtEl>
                                              <p:spTgt spid="3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500"/>
                                            <p:tgtEl>
                                              <p:spTgt spid="35"/>
                                            </p:tgtEl>
                                          </p:cBhvr>
                                        </p:animEffect>
                                        <p:anim calcmode="lin" valueType="num">
                                          <p:cBhvr>
                                            <p:cTn id="109" dur="500" fill="hold"/>
                                            <p:tgtEl>
                                              <p:spTgt spid="35"/>
                                            </p:tgtEl>
                                            <p:attrNameLst>
                                              <p:attrName>ppt_x</p:attrName>
                                            </p:attrNameLst>
                                          </p:cBhvr>
                                          <p:tavLst>
                                            <p:tav tm="0">
                                              <p:val>
                                                <p:strVal val="#ppt_x"/>
                                              </p:val>
                                            </p:tav>
                                            <p:tav tm="100000">
                                              <p:val>
                                                <p:strVal val="#ppt_x"/>
                                              </p:val>
                                            </p:tav>
                                          </p:tavLst>
                                        </p:anim>
                                        <p:anim calcmode="lin" valueType="num">
                                          <p:cBhvr>
                                            <p:cTn id="110" dur="500" fill="hold"/>
                                            <p:tgtEl>
                                              <p:spTgt spid="3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200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anim calcmode="lin" valueType="num">
                                          <p:cBhvr>
                                            <p:cTn id="114" dur="500" fill="hold"/>
                                            <p:tgtEl>
                                              <p:spTgt spid="36"/>
                                            </p:tgtEl>
                                            <p:attrNameLst>
                                              <p:attrName>ppt_x</p:attrName>
                                            </p:attrNameLst>
                                          </p:cBhvr>
                                          <p:tavLst>
                                            <p:tav tm="0">
                                              <p:val>
                                                <p:strVal val="#ppt_x"/>
                                              </p:val>
                                            </p:tav>
                                            <p:tav tm="100000">
                                              <p:val>
                                                <p:strVal val="#ppt_x"/>
                                              </p:val>
                                            </p:tav>
                                          </p:tavLst>
                                        </p:anim>
                                        <p:anim calcmode="lin" valueType="num">
                                          <p:cBhvr>
                                            <p:cTn id="115"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nodeType="clickEffect">
                                      <p:stCondLst>
                                        <p:cond delay="0"/>
                                      </p:stCondLst>
                                      <p:childTnLst>
                                        <p:set>
                                          <p:cBhvr>
                                            <p:cTn id="119" dur="1" fill="hold">
                                              <p:stCondLst>
                                                <p:cond delay="0"/>
                                              </p:stCondLst>
                                            </p:cTn>
                                            <p:tgtEl>
                                              <p:spTgt spid="26"/>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nodeType="clickEffect">
                                      <p:stCondLst>
                                        <p:cond delay="0"/>
                                      </p:stCondLst>
                                      <p:childTnLst>
                                        <p:set>
                                          <p:cBhvr>
                                            <p:cTn id="123" dur="1" fill="hold">
                                              <p:stCondLst>
                                                <p:cond delay="0"/>
                                              </p:stCondLst>
                                            </p:cTn>
                                            <p:tgtEl>
                                              <p:spTgt spid="31"/>
                                            </p:tgtEl>
                                            <p:attrNameLst>
                                              <p:attrName>style.visibility</p:attrName>
                                            </p:attrNameLst>
                                          </p:cBhvr>
                                          <p:to>
                                            <p:strVal val="visible"/>
                                          </p:to>
                                        </p:set>
                                        <p:anim calcmode="lin" valueType="num">
                                          <p:cBhvr>
                                            <p:cTn id="124" dur="500" fill="hold"/>
                                            <p:tgtEl>
                                              <p:spTgt spid="31"/>
                                            </p:tgtEl>
                                            <p:attrNameLst>
                                              <p:attrName>ppt_w</p:attrName>
                                            </p:attrNameLst>
                                          </p:cBhvr>
                                          <p:tavLst>
                                            <p:tav tm="0">
                                              <p:val>
                                                <p:fltVal val="0"/>
                                              </p:val>
                                            </p:tav>
                                            <p:tav tm="100000">
                                              <p:val>
                                                <p:strVal val="#ppt_w"/>
                                              </p:val>
                                            </p:tav>
                                          </p:tavLst>
                                        </p:anim>
                                        <p:anim calcmode="lin" valueType="num">
                                          <p:cBhvr>
                                            <p:cTn id="125" dur="500" fill="hold"/>
                                            <p:tgtEl>
                                              <p:spTgt spid="31"/>
                                            </p:tgtEl>
                                            <p:attrNameLst>
                                              <p:attrName>ppt_h</p:attrName>
                                            </p:attrNameLst>
                                          </p:cBhvr>
                                          <p:tavLst>
                                            <p:tav tm="0">
                                              <p:val>
                                                <p:fltVal val="0"/>
                                              </p:val>
                                            </p:tav>
                                            <p:tav tm="100000">
                                              <p:val>
                                                <p:strVal val="#ppt_h"/>
                                              </p:val>
                                            </p:tav>
                                          </p:tavLst>
                                        </p:anim>
                                        <p:animEffect transition="in" filter="fade">
                                          <p:cBhvr>
                                            <p:cTn id="126" dur="500"/>
                                            <p:tgtEl>
                                              <p:spTgt spid="31"/>
                                            </p:tgtEl>
                                          </p:cBhvr>
                                        </p:animEffect>
                                      </p:childTnLst>
                                    </p:cTn>
                                  </p:par>
                                  <p:par>
                                    <p:cTn id="127" presetID="53" presetClass="entr" presetSubtype="16" fill="hold" nodeType="withEffect">
                                      <p:stCondLst>
                                        <p:cond delay="0"/>
                                      </p:stCondLst>
                                      <p:childTnLst>
                                        <p:set>
                                          <p:cBhvr>
                                            <p:cTn id="128" dur="1" fill="hold">
                                              <p:stCondLst>
                                                <p:cond delay="0"/>
                                              </p:stCondLst>
                                            </p:cTn>
                                            <p:tgtEl>
                                              <p:spTgt spid="70"/>
                                            </p:tgtEl>
                                            <p:attrNameLst>
                                              <p:attrName>style.visibility</p:attrName>
                                            </p:attrNameLst>
                                          </p:cBhvr>
                                          <p:to>
                                            <p:strVal val="visible"/>
                                          </p:to>
                                        </p:set>
                                        <p:anim calcmode="lin" valueType="num">
                                          <p:cBhvr>
                                            <p:cTn id="129" dur="500" fill="hold"/>
                                            <p:tgtEl>
                                              <p:spTgt spid="70"/>
                                            </p:tgtEl>
                                            <p:attrNameLst>
                                              <p:attrName>ppt_w</p:attrName>
                                            </p:attrNameLst>
                                          </p:cBhvr>
                                          <p:tavLst>
                                            <p:tav tm="0">
                                              <p:val>
                                                <p:fltVal val="0"/>
                                              </p:val>
                                            </p:tav>
                                            <p:tav tm="100000">
                                              <p:val>
                                                <p:strVal val="#ppt_w"/>
                                              </p:val>
                                            </p:tav>
                                          </p:tavLst>
                                        </p:anim>
                                        <p:anim calcmode="lin" valueType="num">
                                          <p:cBhvr>
                                            <p:cTn id="130" dur="500" fill="hold"/>
                                            <p:tgtEl>
                                              <p:spTgt spid="70"/>
                                            </p:tgtEl>
                                            <p:attrNameLst>
                                              <p:attrName>ppt_h</p:attrName>
                                            </p:attrNameLst>
                                          </p:cBhvr>
                                          <p:tavLst>
                                            <p:tav tm="0">
                                              <p:val>
                                                <p:fltVal val="0"/>
                                              </p:val>
                                            </p:tav>
                                            <p:tav tm="100000">
                                              <p:val>
                                                <p:strVal val="#ppt_h"/>
                                              </p:val>
                                            </p:tav>
                                          </p:tavLst>
                                        </p:anim>
                                        <p:animEffect transition="in" filter="fade">
                                          <p:cBhvr>
                                            <p:cTn id="131" dur="500"/>
                                            <p:tgtEl>
                                              <p:spTgt spid="70"/>
                                            </p:tgtEl>
                                          </p:cBhvr>
                                        </p:animEffect>
                                      </p:childTnLst>
                                    </p:cTn>
                                  </p:par>
                                  <p:par>
                                    <p:cTn id="132" presetID="53" presetClass="entr" presetSubtype="16" fill="hold" nodeType="withEffect">
                                      <p:stCondLst>
                                        <p:cond delay="0"/>
                                      </p:stCondLst>
                                      <p:childTnLst>
                                        <p:set>
                                          <p:cBhvr>
                                            <p:cTn id="133" dur="1" fill="hold">
                                              <p:stCondLst>
                                                <p:cond delay="0"/>
                                              </p:stCondLst>
                                            </p:cTn>
                                            <p:tgtEl>
                                              <p:spTgt spid="69"/>
                                            </p:tgtEl>
                                            <p:attrNameLst>
                                              <p:attrName>style.visibility</p:attrName>
                                            </p:attrNameLst>
                                          </p:cBhvr>
                                          <p:to>
                                            <p:strVal val="visible"/>
                                          </p:to>
                                        </p:set>
                                        <p:anim calcmode="lin" valueType="num">
                                          <p:cBhvr>
                                            <p:cTn id="134" dur="500" fill="hold"/>
                                            <p:tgtEl>
                                              <p:spTgt spid="69"/>
                                            </p:tgtEl>
                                            <p:attrNameLst>
                                              <p:attrName>ppt_w</p:attrName>
                                            </p:attrNameLst>
                                          </p:cBhvr>
                                          <p:tavLst>
                                            <p:tav tm="0">
                                              <p:val>
                                                <p:fltVal val="0"/>
                                              </p:val>
                                            </p:tav>
                                            <p:tav tm="100000">
                                              <p:val>
                                                <p:strVal val="#ppt_w"/>
                                              </p:val>
                                            </p:tav>
                                          </p:tavLst>
                                        </p:anim>
                                        <p:anim calcmode="lin" valueType="num">
                                          <p:cBhvr>
                                            <p:cTn id="135" dur="500" fill="hold"/>
                                            <p:tgtEl>
                                              <p:spTgt spid="69"/>
                                            </p:tgtEl>
                                            <p:attrNameLst>
                                              <p:attrName>ppt_h</p:attrName>
                                            </p:attrNameLst>
                                          </p:cBhvr>
                                          <p:tavLst>
                                            <p:tav tm="0">
                                              <p:val>
                                                <p:fltVal val="0"/>
                                              </p:val>
                                            </p:tav>
                                            <p:tav tm="100000">
                                              <p:val>
                                                <p:strVal val="#ppt_h"/>
                                              </p:val>
                                            </p:tav>
                                          </p:tavLst>
                                        </p:anim>
                                        <p:animEffect transition="in" filter="fade">
                                          <p:cBhvr>
                                            <p:cTn id="136" dur="500"/>
                                            <p:tgtEl>
                                              <p:spTgt spid="69"/>
                                            </p:tgtEl>
                                          </p:cBhvr>
                                        </p:animEffect>
                                      </p:childTnLst>
                                    </p:cTn>
                                  </p:par>
                                  <p:par>
                                    <p:cTn id="137" presetID="53" presetClass="entr" presetSubtype="16" fill="hold" nodeType="withEffect">
                                      <p:stCondLst>
                                        <p:cond delay="0"/>
                                      </p:stCondLst>
                                      <p:childTnLst>
                                        <p:set>
                                          <p:cBhvr>
                                            <p:cTn id="138" dur="1" fill="hold">
                                              <p:stCondLst>
                                                <p:cond delay="0"/>
                                              </p:stCondLst>
                                            </p:cTn>
                                            <p:tgtEl>
                                              <p:spTgt spid="68"/>
                                            </p:tgtEl>
                                            <p:attrNameLst>
                                              <p:attrName>style.visibility</p:attrName>
                                            </p:attrNameLst>
                                          </p:cBhvr>
                                          <p:to>
                                            <p:strVal val="visible"/>
                                          </p:to>
                                        </p:set>
                                        <p:anim calcmode="lin" valueType="num">
                                          <p:cBhvr>
                                            <p:cTn id="139" dur="500" fill="hold"/>
                                            <p:tgtEl>
                                              <p:spTgt spid="68"/>
                                            </p:tgtEl>
                                            <p:attrNameLst>
                                              <p:attrName>ppt_w</p:attrName>
                                            </p:attrNameLst>
                                          </p:cBhvr>
                                          <p:tavLst>
                                            <p:tav tm="0">
                                              <p:val>
                                                <p:fltVal val="0"/>
                                              </p:val>
                                            </p:tav>
                                            <p:tav tm="100000">
                                              <p:val>
                                                <p:strVal val="#ppt_w"/>
                                              </p:val>
                                            </p:tav>
                                          </p:tavLst>
                                        </p:anim>
                                        <p:anim calcmode="lin" valueType="num">
                                          <p:cBhvr>
                                            <p:cTn id="140" dur="500" fill="hold"/>
                                            <p:tgtEl>
                                              <p:spTgt spid="68"/>
                                            </p:tgtEl>
                                            <p:attrNameLst>
                                              <p:attrName>ppt_h</p:attrName>
                                            </p:attrNameLst>
                                          </p:cBhvr>
                                          <p:tavLst>
                                            <p:tav tm="0">
                                              <p:val>
                                                <p:fltVal val="0"/>
                                              </p:val>
                                            </p:tav>
                                            <p:tav tm="100000">
                                              <p:val>
                                                <p:strVal val="#ppt_h"/>
                                              </p:val>
                                            </p:tav>
                                          </p:tavLst>
                                        </p:anim>
                                        <p:animEffect transition="in" filter="fade">
                                          <p:cBhvr>
                                            <p:cTn id="141" dur="500"/>
                                            <p:tgtEl>
                                              <p:spTgt spid="68"/>
                                            </p:tgtEl>
                                          </p:cBhvr>
                                        </p:animEffect>
                                      </p:childTnLst>
                                    </p:cTn>
                                  </p:par>
                                  <p:par>
                                    <p:cTn id="142" presetID="53" presetClass="entr" presetSubtype="16" fill="hold" nodeType="withEffect">
                                      <p:stCondLst>
                                        <p:cond delay="0"/>
                                      </p:stCondLst>
                                      <p:childTnLst>
                                        <p:set>
                                          <p:cBhvr>
                                            <p:cTn id="143" dur="1" fill="hold">
                                              <p:stCondLst>
                                                <p:cond delay="0"/>
                                              </p:stCondLst>
                                            </p:cTn>
                                            <p:tgtEl>
                                              <p:spTgt spid="32"/>
                                            </p:tgtEl>
                                            <p:attrNameLst>
                                              <p:attrName>style.visibility</p:attrName>
                                            </p:attrNameLst>
                                          </p:cBhvr>
                                          <p:to>
                                            <p:strVal val="visible"/>
                                          </p:to>
                                        </p:set>
                                        <p:anim calcmode="lin" valueType="num">
                                          <p:cBhvr>
                                            <p:cTn id="144" dur="500" fill="hold"/>
                                            <p:tgtEl>
                                              <p:spTgt spid="32"/>
                                            </p:tgtEl>
                                            <p:attrNameLst>
                                              <p:attrName>ppt_w</p:attrName>
                                            </p:attrNameLst>
                                          </p:cBhvr>
                                          <p:tavLst>
                                            <p:tav tm="0">
                                              <p:val>
                                                <p:fltVal val="0"/>
                                              </p:val>
                                            </p:tav>
                                            <p:tav tm="100000">
                                              <p:val>
                                                <p:strVal val="#ppt_w"/>
                                              </p:val>
                                            </p:tav>
                                          </p:tavLst>
                                        </p:anim>
                                        <p:anim calcmode="lin" valueType="num">
                                          <p:cBhvr>
                                            <p:cTn id="145" dur="500" fill="hold"/>
                                            <p:tgtEl>
                                              <p:spTgt spid="32"/>
                                            </p:tgtEl>
                                            <p:attrNameLst>
                                              <p:attrName>ppt_h</p:attrName>
                                            </p:attrNameLst>
                                          </p:cBhvr>
                                          <p:tavLst>
                                            <p:tav tm="0">
                                              <p:val>
                                                <p:fltVal val="0"/>
                                              </p:val>
                                            </p:tav>
                                            <p:tav tm="100000">
                                              <p:val>
                                                <p:strVal val="#ppt_h"/>
                                              </p:val>
                                            </p:tav>
                                          </p:tavLst>
                                        </p:anim>
                                        <p:animEffect transition="in" filter="fade">
                                          <p:cBhvr>
                                            <p:cTn id="146" dur="500"/>
                                            <p:tgtEl>
                                              <p:spTgt spid="32"/>
                                            </p:tgtEl>
                                          </p:cBhvr>
                                        </p:animEffect>
                                      </p:childTnLst>
                                    </p:cTn>
                                  </p:par>
                                </p:childTnLst>
                              </p:cTn>
                            </p:par>
                          </p:childTnLst>
                        </p:cTn>
                      </p:par>
                      <p:par>
                        <p:cTn id="147" fill="hold">
                          <p:stCondLst>
                            <p:cond delay="indefinite"/>
                          </p:stCondLst>
                          <p:childTnLst>
                            <p:par>
                              <p:cTn id="148" fill="hold">
                                <p:stCondLst>
                                  <p:cond delay="0"/>
                                </p:stCondLst>
                                <p:childTnLst>
                                  <p:par>
                                    <p:cTn id="149" presetID="8" presetClass="emph" presetSubtype="0" fill="hold" nodeType="clickEffect">
                                      <p:stCondLst>
                                        <p:cond delay="0"/>
                                      </p:stCondLst>
                                      <p:childTnLst>
                                        <p:animRot by="21600000">
                                          <p:cBhvr>
                                            <p:cTn id="150" dur="5000" fill="hold"/>
                                            <p:tgtEl>
                                              <p:spTgt spid="31"/>
                                            </p:tgtEl>
                                            <p:attrNameLst>
                                              <p:attrName>r</p:attrName>
                                            </p:attrNameLst>
                                          </p:cBhvr>
                                        </p:animRot>
                                      </p:childTnLst>
                                    </p:cTn>
                                  </p:par>
                                  <p:par>
                                    <p:cTn id="151" presetID="8" presetClass="emph" presetSubtype="0" fill="hold" nodeType="withEffect">
                                      <p:stCondLst>
                                        <p:cond delay="0"/>
                                      </p:stCondLst>
                                      <p:childTnLst>
                                        <p:animRot by="21600000">
                                          <p:cBhvr>
                                            <p:cTn id="152" dur="5000" fill="hold"/>
                                            <p:tgtEl>
                                              <p:spTgt spid="70"/>
                                            </p:tgtEl>
                                            <p:attrNameLst>
                                              <p:attrName>r</p:attrName>
                                            </p:attrNameLst>
                                          </p:cBhvr>
                                        </p:animRot>
                                      </p:childTnLst>
                                    </p:cTn>
                                  </p:par>
                                  <p:par>
                                    <p:cTn id="153" presetID="8" presetClass="emph" presetSubtype="0" fill="hold" nodeType="withEffect">
                                      <p:stCondLst>
                                        <p:cond delay="0"/>
                                      </p:stCondLst>
                                      <p:childTnLst>
                                        <p:animRot by="21600000">
                                          <p:cBhvr>
                                            <p:cTn id="154" dur="5000" fill="hold"/>
                                            <p:tgtEl>
                                              <p:spTgt spid="69"/>
                                            </p:tgtEl>
                                            <p:attrNameLst>
                                              <p:attrName>r</p:attrName>
                                            </p:attrNameLst>
                                          </p:cBhvr>
                                        </p:animRot>
                                      </p:childTnLst>
                                    </p:cTn>
                                  </p:par>
                                  <p:par>
                                    <p:cTn id="155" presetID="8" presetClass="emph" presetSubtype="0" fill="hold" nodeType="withEffect">
                                      <p:stCondLst>
                                        <p:cond delay="0"/>
                                      </p:stCondLst>
                                      <p:childTnLst>
                                        <p:animRot by="21600000">
                                          <p:cBhvr>
                                            <p:cTn id="156" dur="5000" fill="hold"/>
                                            <p:tgtEl>
                                              <p:spTgt spid="32"/>
                                            </p:tgtEl>
                                            <p:attrNameLst>
                                              <p:attrName>r</p:attrName>
                                            </p:attrNameLst>
                                          </p:cBhvr>
                                        </p:animRot>
                                      </p:childTnLst>
                                    </p:cTn>
                                  </p:par>
                                  <p:par>
                                    <p:cTn id="157" presetID="8" presetClass="emph" presetSubtype="0" fill="hold" nodeType="withEffect">
                                      <p:stCondLst>
                                        <p:cond delay="0"/>
                                      </p:stCondLst>
                                      <p:childTnLst>
                                        <p:animRot by="21600000">
                                          <p:cBhvr>
                                            <p:cTn id="158" dur="5000" fill="hold"/>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7" grpId="0"/>
          <p:bldP spid="28" grpId="0"/>
          <p:bldP spid="29" grpId="0"/>
          <p:bldP spid="30" grpId="0"/>
          <p:bldP spid="33" grpId="0"/>
          <p:bldP spid="34" grpId="0"/>
          <p:bldP spid="35" grpId="0"/>
          <p:bldP spid="36" grpId="0"/>
          <p:bldP spid="37" grpId="0"/>
          <p:bldP spid="38" grpId="0"/>
          <p:bldP spid="6" grpId="0" animBg="1"/>
          <p:bldP spid="6" grpId="1" animBg="1"/>
          <p:bldP spid="7" grpId="0" animBg="1"/>
          <p:bldP spid="7" grpId="1" animBg="1"/>
          <p:bldP spid="8" grpId="0" animBg="1"/>
          <p:bldP spid="8" grpId="1" animBg="1"/>
          <p:bldP spid="9" grpId="0" animBg="1"/>
          <p:bldP spid="9" grpId="1" animBg="1"/>
          <p:bldP spid="5" grpId="0" animBg="1"/>
          <p:bldP spid="5"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33718" y="3764309"/>
            <a:ext cx="1154322" cy="570936"/>
          </a:xfrm>
          <a:prstGeom prst="rect">
            <a:avLst/>
          </a:pr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069345" y="2086859"/>
            <a:ext cx="470853" cy="470853"/>
          </a:xfrm>
          <a:prstGeom prst="ellipse">
            <a:avLst/>
          </a:prstGeom>
          <a:solidFill>
            <a:srgbClr val="A2D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55571" y="2322285"/>
            <a:ext cx="731290" cy="1446550"/>
          </a:xfrm>
          <a:prstGeom prst="rect">
            <a:avLst/>
          </a:prstGeom>
          <a:noFill/>
        </p:spPr>
        <p:txBody>
          <a:bodyPr wrap="none" rtlCol="0">
            <a:spAutoFit/>
          </a:bodyPr>
          <a:lstStyle/>
          <a:p>
            <a:r>
              <a:rPr lang="en-US" altLang="zh-CN" sz="8800" dirty="0" smtClean="0"/>
              <a:t>F</a:t>
            </a:r>
            <a:endParaRPr lang="zh-CN" altLang="en-US" sz="8800" dirty="0"/>
          </a:p>
        </p:txBody>
      </p:sp>
      <p:sp>
        <p:nvSpPr>
          <p:cNvPr id="11" name="矩形 10"/>
          <p:cNvSpPr/>
          <p:nvPr/>
        </p:nvSpPr>
        <p:spPr>
          <a:xfrm>
            <a:off x="1811894" y="2322285"/>
            <a:ext cx="410690" cy="1446550"/>
          </a:xfrm>
          <a:prstGeom prst="rect">
            <a:avLst/>
          </a:prstGeom>
          <a:noFill/>
        </p:spPr>
        <p:txBody>
          <a:bodyPr wrap="none" rtlCol="0">
            <a:spAutoFit/>
          </a:bodyPr>
          <a:lstStyle/>
          <a:p>
            <a:r>
              <a:rPr lang="en-US" altLang="zh-CN" sz="8800" dirty="0" err="1" smtClean="0"/>
              <a:t>i</a:t>
            </a:r>
            <a:endParaRPr lang="zh-CN" altLang="en-US" sz="8800" dirty="0"/>
          </a:p>
        </p:txBody>
      </p:sp>
      <p:sp>
        <p:nvSpPr>
          <p:cNvPr id="12" name="矩形 11"/>
          <p:cNvSpPr/>
          <p:nvPr/>
        </p:nvSpPr>
        <p:spPr>
          <a:xfrm>
            <a:off x="2269777" y="2322285"/>
            <a:ext cx="524503" cy="1446550"/>
          </a:xfrm>
          <a:prstGeom prst="rect">
            <a:avLst/>
          </a:prstGeom>
          <a:noFill/>
        </p:spPr>
        <p:txBody>
          <a:bodyPr wrap="none" rtlCol="0">
            <a:spAutoFit/>
          </a:bodyPr>
          <a:lstStyle/>
          <a:p>
            <a:r>
              <a:rPr lang="en-US" altLang="zh-CN" sz="8800" dirty="0" smtClean="0"/>
              <a:t>r</a:t>
            </a:r>
            <a:endParaRPr lang="zh-CN" altLang="en-US" sz="8800" dirty="0"/>
          </a:p>
        </p:txBody>
      </p:sp>
      <p:sp>
        <p:nvSpPr>
          <p:cNvPr id="13" name="矩形 12"/>
          <p:cNvSpPr/>
          <p:nvPr/>
        </p:nvSpPr>
        <p:spPr>
          <a:xfrm>
            <a:off x="3469793" y="2322285"/>
            <a:ext cx="567784" cy="1446550"/>
          </a:xfrm>
          <a:prstGeom prst="rect">
            <a:avLst/>
          </a:prstGeom>
          <a:noFill/>
        </p:spPr>
        <p:txBody>
          <a:bodyPr wrap="none" rtlCol="0">
            <a:spAutoFit/>
          </a:bodyPr>
          <a:lstStyle/>
          <a:p>
            <a:r>
              <a:rPr lang="en-US" altLang="zh-CN" sz="8800" dirty="0"/>
              <a:t>t</a:t>
            </a:r>
            <a:endParaRPr lang="zh-CN" altLang="en-US" sz="8800" dirty="0"/>
          </a:p>
        </p:txBody>
      </p:sp>
      <p:sp>
        <p:nvSpPr>
          <p:cNvPr id="14" name="矩形 13"/>
          <p:cNvSpPr/>
          <p:nvPr/>
        </p:nvSpPr>
        <p:spPr>
          <a:xfrm>
            <a:off x="2836819" y="2322285"/>
            <a:ext cx="622286" cy="1446550"/>
          </a:xfrm>
          <a:prstGeom prst="rect">
            <a:avLst/>
          </a:prstGeom>
          <a:noFill/>
        </p:spPr>
        <p:txBody>
          <a:bodyPr wrap="none" rtlCol="0">
            <a:spAutoFit/>
          </a:bodyPr>
          <a:lstStyle/>
          <a:p>
            <a:r>
              <a:rPr lang="en-US" altLang="zh-CN" sz="8800" dirty="0" smtClean="0"/>
              <a:t>s</a:t>
            </a:r>
            <a:endParaRPr lang="zh-CN" altLang="en-US" sz="8800" dirty="0"/>
          </a:p>
        </p:txBody>
      </p:sp>
      <p:sp>
        <p:nvSpPr>
          <p:cNvPr id="15" name="矩形 14"/>
          <p:cNvSpPr/>
          <p:nvPr/>
        </p:nvSpPr>
        <p:spPr>
          <a:xfrm>
            <a:off x="6959474" y="2322285"/>
            <a:ext cx="567784" cy="1446550"/>
          </a:xfrm>
          <a:prstGeom prst="rect">
            <a:avLst/>
          </a:prstGeom>
          <a:noFill/>
        </p:spPr>
        <p:txBody>
          <a:bodyPr wrap="none" rtlCol="0">
            <a:spAutoFit/>
          </a:bodyPr>
          <a:lstStyle/>
          <a:p>
            <a:r>
              <a:rPr lang="en-US" altLang="zh-CN" sz="8800" dirty="0" smtClean="0"/>
              <a:t>t</a:t>
            </a:r>
            <a:endParaRPr lang="zh-CN" altLang="en-US" sz="8800" dirty="0"/>
          </a:p>
        </p:txBody>
      </p:sp>
      <p:sp>
        <p:nvSpPr>
          <p:cNvPr id="16" name="矩形 15"/>
          <p:cNvSpPr/>
          <p:nvPr/>
        </p:nvSpPr>
        <p:spPr>
          <a:xfrm>
            <a:off x="6422031" y="2322285"/>
            <a:ext cx="524503" cy="1446550"/>
          </a:xfrm>
          <a:prstGeom prst="rect">
            <a:avLst/>
          </a:prstGeom>
          <a:noFill/>
        </p:spPr>
        <p:txBody>
          <a:bodyPr wrap="none" rtlCol="0">
            <a:spAutoFit/>
          </a:bodyPr>
          <a:lstStyle/>
          <a:p>
            <a:r>
              <a:rPr lang="en-US" altLang="zh-CN" sz="8800" dirty="0" smtClean="0"/>
              <a:t>r</a:t>
            </a:r>
            <a:endParaRPr lang="zh-CN" altLang="en-US" sz="8800" dirty="0"/>
          </a:p>
        </p:txBody>
      </p:sp>
      <p:sp>
        <p:nvSpPr>
          <p:cNvPr id="17" name="矩形 16"/>
          <p:cNvSpPr/>
          <p:nvPr/>
        </p:nvSpPr>
        <p:spPr>
          <a:xfrm>
            <a:off x="5455586" y="2322285"/>
            <a:ext cx="955711" cy="1446550"/>
          </a:xfrm>
          <a:prstGeom prst="rect">
            <a:avLst/>
          </a:prstGeom>
          <a:noFill/>
        </p:spPr>
        <p:txBody>
          <a:bodyPr wrap="none" rtlCol="0">
            <a:spAutoFit/>
          </a:bodyPr>
          <a:lstStyle/>
          <a:p>
            <a:r>
              <a:rPr lang="en-US" altLang="zh-CN" sz="8800" dirty="0" smtClean="0"/>
              <a:t>a</a:t>
            </a:r>
            <a:endParaRPr lang="zh-CN" altLang="en-US" sz="8800" dirty="0"/>
          </a:p>
        </p:txBody>
      </p:sp>
      <p:sp>
        <p:nvSpPr>
          <p:cNvPr id="18" name="矩形 17"/>
          <p:cNvSpPr/>
          <p:nvPr/>
        </p:nvSpPr>
        <p:spPr>
          <a:xfrm>
            <a:off x="4714704" y="2322285"/>
            <a:ext cx="872355" cy="1446550"/>
          </a:xfrm>
          <a:prstGeom prst="rect">
            <a:avLst/>
          </a:prstGeom>
          <a:noFill/>
        </p:spPr>
        <p:txBody>
          <a:bodyPr wrap="none" rtlCol="0">
            <a:spAutoFit/>
          </a:bodyPr>
          <a:lstStyle/>
          <a:p>
            <a:r>
              <a:rPr lang="en-US" altLang="zh-CN" sz="8800" dirty="0" smtClean="0"/>
              <a:t>P</a:t>
            </a:r>
            <a:endParaRPr lang="zh-CN" altLang="en-US" sz="8800" dirty="0"/>
          </a:p>
        </p:txBody>
      </p:sp>
      <p:sp>
        <p:nvSpPr>
          <p:cNvPr id="19" name="矩形 18"/>
          <p:cNvSpPr/>
          <p:nvPr/>
        </p:nvSpPr>
        <p:spPr>
          <a:xfrm>
            <a:off x="1193448" y="3822365"/>
            <a:ext cx="1220206" cy="400110"/>
          </a:xfrm>
          <a:prstGeom prst="rect">
            <a:avLst/>
          </a:prstGeom>
        </p:spPr>
        <p:txBody>
          <a:bodyPr wrap="none">
            <a:spAutoFit/>
          </a:bodyPr>
          <a:lstStyle/>
          <a:p>
            <a:r>
              <a:rPr lang="en-US" altLang="zh-CN" sz="2000" dirty="0" smtClean="0"/>
              <a:t>Audition</a:t>
            </a:r>
            <a:endParaRPr lang="zh-CN" altLang="en-US" sz="2000" dirty="0"/>
          </a:p>
        </p:txBody>
      </p:sp>
      <p:grpSp>
        <p:nvGrpSpPr>
          <p:cNvPr id="20" name="[动画大师]_Group 111"/>
          <p:cNvGrpSpPr/>
          <p:nvPr/>
        </p:nvGrpSpPr>
        <p:grpSpPr>
          <a:xfrm>
            <a:off x="5455586" y="2444833"/>
            <a:ext cx="164735" cy="345252"/>
            <a:chOff x="5956417" y="3056523"/>
            <a:chExt cx="292634" cy="613302"/>
          </a:xfrm>
        </p:grpSpPr>
        <p:cxnSp>
          <p:nvCxnSpPr>
            <p:cNvPr id="34" name="[动画大师]_Straight Connector 122"/>
            <p:cNvCxnSpPr/>
            <p:nvPr/>
          </p:nvCxnSpPr>
          <p:spPr>
            <a:xfrm rot="16200000">
              <a:off x="5860992" y="3574400"/>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动画大师]_Straight Connector 126"/>
            <p:cNvCxnSpPr/>
            <p:nvPr/>
          </p:nvCxnSpPr>
          <p:spPr>
            <a:xfrm rot="20520000">
              <a:off x="6050862" y="327054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动画大师]_Straight Connector 129"/>
            <p:cNvCxnSpPr/>
            <p:nvPr/>
          </p:nvCxnSpPr>
          <p:spPr>
            <a:xfrm rot="3240000">
              <a:off x="5989411" y="351542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动画大师]_Straight Connector 131"/>
            <p:cNvCxnSpPr/>
            <p:nvPr/>
          </p:nvCxnSpPr>
          <p:spPr>
            <a:xfrm rot="7560000">
              <a:off x="5958596" y="3151948"/>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动画大师]_Straight Connector 137"/>
            <p:cNvCxnSpPr/>
            <p:nvPr/>
          </p:nvCxnSpPr>
          <p:spPr>
            <a:xfrm rot="11880000">
              <a:off x="6058200" y="3398888"/>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动画大师]_Group 111"/>
          <p:cNvGrpSpPr/>
          <p:nvPr/>
        </p:nvGrpSpPr>
        <p:grpSpPr>
          <a:xfrm>
            <a:off x="3946585" y="2423171"/>
            <a:ext cx="147217" cy="296331"/>
            <a:chOff x="5942694" y="3108948"/>
            <a:chExt cx="275340" cy="554228"/>
          </a:xfrm>
        </p:grpSpPr>
        <p:cxnSp>
          <p:nvCxnSpPr>
            <p:cNvPr id="50" name="[动画大师]_Straight Connector 122"/>
            <p:cNvCxnSpPr/>
            <p:nvPr/>
          </p:nvCxnSpPr>
          <p:spPr>
            <a:xfrm rot="16200000">
              <a:off x="5847269" y="3567751"/>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动画大师]_Straight Connector 126"/>
            <p:cNvCxnSpPr/>
            <p:nvPr/>
          </p:nvCxnSpPr>
          <p:spPr>
            <a:xfrm rot="20520000">
              <a:off x="6009025" y="3295084"/>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动画大师]_Straight Connector 129"/>
            <p:cNvCxnSpPr/>
            <p:nvPr/>
          </p:nvCxnSpPr>
          <p:spPr>
            <a:xfrm rot="3240000">
              <a:off x="5961346" y="3534005"/>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动画大师]_Straight Connector 131"/>
            <p:cNvCxnSpPr/>
            <p:nvPr/>
          </p:nvCxnSpPr>
          <p:spPr>
            <a:xfrm rot="7560000">
              <a:off x="5942202" y="32043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动画大师]_Straight Connector 137"/>
            <p:cNvCxnSpPr/>
            <p:nvPr/>
          </p:nvCxnSpPr>
          <p:spPr>
            <a:xfrm rot="11880000">
              <a:off x="6027183" y="3419997"/>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动画大师]_Group 111"/>
          <p:cNvGrpSpPr/>
          <p:nvPr/>
        </p:nvGrpSpPr>
        <p:grpSpPr>
          <a:xfrm>
            <a:off x="1479356" y="3386547"/>
            <a:ext cx="639195" cy="292449"/>
            <a:chOff x="5637006" y="3002637"/>
            <a:chExt cx="639195" cy="292449"/>
          </a:xfrm>
        </p:grpSpPr>
        <p:cxnSp>
          <p:nvCxnSpPr>
            <p:cNvPr id="67" name="[动画大师]_Straight Connector 123"/>
            <p:cNvCxnSpPr/>
            <p:nvPr/>
          </p:nvCxnSpPr>
          <p:spPr>
            <a:xfrm rot="16200000">
              <a:off x="5860992" y="3098062"/>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动画大师]_Straight Connector 126"/>
            <p:cNvCxnSpPr/>
            <p:nvPr/>
          </p:nvCxnSpPr>
          <p:spPr>
            <a:xfrm rot="20520000">
              <a:off x="6085350" y="3295085"/>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动画大师]_Straight Connector 128"/>
            <p:cNvCxnSpPr/>
            <p:nvPr/>
          </p:nvCxnSpPr>
          <p:spPr>
            <a:xfrm rot="3240000">
              <a:off x="5712912"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动画大师]_Straight Connector 131"/>
            <p:cNvCxnSpPr/>
            <p:nvPr/>
          </p:nvCxnSpPr>
          <p:spPr>
            <a:xfrm rot="7560000">
              <a:off x="5994594"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11880000">
              <a:off x="5637006" y="329508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60110230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14:presetBounceEnd="54000">
                                      <p:stCondLst>
                                        <p:cond delay="0"/>
                                      </p:stCondLst>
                                      <p:childTnLst>
                                        <p:animMotion origin="layout" path="M 1.45833E-6 2.59259E-6 C -0.00886 -0.04074 -0.01511 -0.05185 -0.03073 -0.08588 C -0.04037 -0.1088 -0.0681 -0.1375 -0.08646 -0.13773 C -0.10469 -0.1382 -0.1306 -0.11065 -0.14037 -0.08773 C -0.15573 -0.05347 -0.16133 -0.05139 -0.17175 -0.00486 " pathEditMode="relative" rAng="0" ptsTypes="AAAAA" p14:bounceEnd="54000">
                                          <p:cBhvr>
                                            <p:cTn id="6" dur="500" fill="hold"/>
                                            <p:tgtEl>
                                              <p:spTgt spid="9"/>
                                            </p:tgtEl>
                                            <p:attrNameLst>
                                              <p:attrName>ppt_x</p:attrName>
                                              <p:attrName>ppt_y</p:attrName>
                                            </p:attrNameLst>
                                          </p:cBhvr>
                                          <p:rCtr x="-8594" y="-6898"/>
                                        </p:animMotion>
                                      </p:childTnLst>
                                    </p:cTn>
                                  </p:par>
                                  <p:par>
                                    <p:cTn id="7" presetID="44" presetClass="path" presetSubtype="0" accel="50000" fill="hold" grpId="1" nodeType="withEffect" p14:presetBounceEnd="50000">
                                      <p:stCondLst>
                                        <p:cond delay="500"/>
                                      </p:stCondLst>
                                      <p:childTnLst>
                                        <p:animMotion origin="layout" path="M -0.17175 -0.00486 C -0.18294 -0.0331 -0.1832 -0.04584 -0.19388 -0.07361 C -0.20078 -0.09236 -0.21914 -0.1169 -0.23203 -0.11713 C -0.24492 -0.1176 -0.26445 -0.09468 -0.27123 -0.07593 C -0.28203 -0.04792 -0.28294 -0.03959 -0.28815 -0.00486 " pathEditMode="relative" rAng="0" ptsTypes="AAAAA" p14:bounceEnd="50000">
                                          <p:cBhvr>
                                            <p:cTn id="8" dur="500" fill="hold"/>
                                            <p:tgtEl>
                                              <p:spTgt spid="9"/>
                                            </p:tgtEl>
                                            <p:attrNameLst>
                                              <p:attrName>ppt_x</p:attrName>
                                              <p:attrName>ppt_y</p:attrName>
                                            </p:attrNameLst>
                                          </p:cBhvr>
                                          <p:rCtr x="-5820" y="-5625"/>
                                        </p:animMotion>
                                      </p:childTnLst>
                                    </p:cTn>
                                  </p:par>
                                  <p:par>
                                    <p:cTn id="9" presetID="44" presetClass="path" presetSubtype="0" accel="50000" fill="hold" grpId="2" nodeType="withEffect" p14:presetBounceEnd="54000">
                                      <p:stCondLst>
                                        <p:cond delay="1000"/>
                                      </p:stCondLst>
                                      <p:childTnLst>
                                        <p:animMotion origin="layout" path="M -0.28815 -0.00486 C -0.2987 -0.03704 -0.30157 -0.04329 -0.31446 -0.07084 C -0.32318 -0.08959 -0.34558 -0.11667 -0.36198 -0.11621 C -0.37904 -0.11597 -0.40521 -0.0875 -0.41341 -0.06875 C -0.42565 -0.04375 -0.43451 -0.0081 -0.44076 0.03588 C -0.44688 0.07963 -0.45547 0.20717 -0.45352 0.2368 " pathEditMode="relative" rAng="0" ptsTypes="AAAAAA" p14:bounceEnd="54000">
                                          <p:cBhvr>
                                            <p:cTn id="10" dur="500" fill="hold"/>
                                            <p:tgtEl>
                                              <p:spTgt spid="9"/>
                                            </p:tgtEl>
                                            <p:attrNameLst>
                                              <p:attrName>ppt_x</p:attrName>
                                              <p:attrName>ppt_y</p:attrName>
                                            </p:attrNameLst>
                                          </p:cBhvr>
                                          <p:rCtr x="-8294" y="6505"/>
                                        </p:animMotion>
                                      </p:childTnLst>
                                    </p:cTn>
                                  </p:par>
                                  <p:par>
                                    <p:cTn id="11" presetID="10" presetClass="exit" presetSubtype="0" fill="hold" grpId="3" nodeType="withEffect">
                                      <p:stCondLst>
                                        <p:cond delay="1200"/>
                                      </p:stCondLst>
                                      <p:childTnLst>
                                        <p:animEffect transition="out" filter="fade">
                                          <p:cBhvr>
                                            <p:cTn id="12" dur="200"/>
                                            <p:tgtEl>
                                              <p:spTgt spid="9"/>
                                            </p:tgtEl>
                                          </p:cBhvr>
                                        </p:animEffect>
                                        <p:set>
                                          <p:cBhvr>
                                            <p:cTn id="13" dur="1" fill="hold">
                                              <p:stCondLst>
                                                <p:cond delay="199"/>
                                              </p:stCondLst>
                                            </p:cTn>
                                            <p:tgtEl>
                                              <p:spTgt spid="9"/>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7"/>
                                            </p:tgtEl>
                                            <p:attrNameLst>
                                              <p:attrName>style.visibility</p:attrName>
                                            </p:attrNameLst>
                                          </p:cBhvr>
                                          <p:to>
                                            <p:strVal val="visible"/>
                                          </p:to>
                                        </p:set>
                                      </p:childTnLst>
                                    </p:cTn>
                                  </p:par>
                                  <p:par>
                                    <p:cTn id="19" presetID="6" presetClass="emph" presetSubtype="0" fill="hold" grpId="1" nodeType="withEffect" p14:presetBounceEnd="100000">
                                      <p:stCondLst>
                                        <p:cond delay="1200"/>
                                      </p:stCondLst>
                                      <p:childTnLst>
                                        <p:animScale p14:bounceEnd="100000">
                                          <p:cBhvr>
                                            <p:cTn id="20" dur="1000" fill="hold"/>
                                            <p:tgtEl>
                                              <p:spTgt spid="7"/>
                                            </p:tgtEl>
                                          </p:cBhvr>
                                          <p:by x="101000" y="101000"/>
                                          <p:from x="98000" y="98000"/>
                                          <p:to x="100000" y="100000"/>
                                        </p:animScale>
                                      </p:childTnLst>
                                    </p:cTn>
                                  </p:par>
                                  <p:par>
                                    <p:cTn id="21" presetID="6" presetClass="emph" presetSubtype="0" fill="hold" grpId="0" nodeType="withEffect" p14:presetBounceEnd="100000">
                                      <p:stCondLst>
                                        <p:cond delay="300"/>
                                      </p:stCondLst>
                                      <p:childTnLst>
                                        <p:animScale p14:bounceEnd="100000">
                                          <p:cBhvr>
                                            <p:cTn id="22" dur="1000" fill="hold"/>
                                            <p:tgtEl>
                                              <p:spTgt spid="18"/>
                                            </p:tgtEl>
                                          </p:cBhvr>
                                          <p:by x="101000" y="101000"/>
                                          <p:from x="98000" y="98000"/>
                                          <p:to x="100000" y="100000"/>
                                        </p:animScale>
                                      </p:childTnLst>
                                    </p:cTn>
                                  </p:par>
                                  <p:par>
                                    <p:cTn id="23" presetID="6" presetClass="emph" presetSubtype="0" fill="hold" grpId="0" nodeType="withEffect" p14:presetBounceEnd="100000">
                                      <p:stCondLst>
                                        <p:cond delay="700"/>
                                      </p:stCondLst>
                                      <p:childTnLst>
                                        <p:animScale p14:bounceEnd="100000">
                                          <p:cBhvr>
                                            <p:cTn id="24" dur="1000" fill="hold"/>
                                            <p:tgtEl>
                                              <p:spTgt spid="13"/>
                                            </p:tgtEl>
                                          </p:cBhvr>
                                          <p:by x="101000" y="101000"/>
                                          <p:from x="98000" y="98000"/>
                                          <p:to x="100000" y="100000"/>
                                        </p:animScale>
                                      </p:childTnLst>
                                    </p:cTn>
                                  </p:par>
                                  <p:par>
                                    <p:cTn id="25" presetID="6" presetClass="entr" presetSubtype="32" fill="hold" nodeType="withEffect">
                                      <p:stCondLst>
                                        <p:cond delay="10"/>
                                      </p:stCondLst>
                                      <p:childTnLst>
                                        <p:set>
                                          <p:cBhvr additive="base" accumulate="none">
                                            <p:cTn id="26" dur="1" fill="hold">
                                              <p:stCondLst>
                                                <p:cond delay="208"/>
                                              </p:stCondLst>
                                            </p:cTn>
                                            <p:tgtEl>
                                              <p:spTgt spid="20"/>
                                            </p:tgtEl>
                                            <p:attrNameLst>
                                              <p:attrName>style.visibility</p:attrName>
                                            </p:attrNameLst>
                                          </p:cBhvr>
                                          <p:to>
                                            <p:strVal val="visible"/>
                                          </p:to>
                                        </p:set>
                                        <p:animScale>
                                          <p:cBhvr additive="base" accumulate="none">
                                            <p:cTn id="27" dur="42" fill="hold">
                                              <p:stCondLst>
                                                <p:cond delay="208"/>
                                              </p:stCondLst>
                                            </p:cTn>
                                            <p:tgtEl>
                                              <p:spTgt spid="20"/>
                                            </p:tgtEl>
                                          </p:cBhvr>
                                          <p:from x="0" y="0"/>
                                          <p:to x="100000" y="100000"/>
                                        </p:animScale>
                                        <p:set>
                                          <p:cBhvr additive="base" accumulate="none">
                                            <p:cTn id="28" dur="1" fill="hold">
                                              <p:stCondLst>
                                                <p:cond delay="499"/>
                                              </p:stCondLst>
                                            </p:cTn>
                                            <p:tgtEl>
                                              <p:spTgt spid="20"/>
                                            </p:tgtEl>
                                            <p:attrNameLst>
                                              <p:attrName/>
                                            </p:attrNameLst>
                                          </p:cBhvr>
                                          <p:to>
                                            <p:strVal val=""/>
                                          </p:to>
                                        </p:set>
                                      </p:childTnLst>
                                    </p:cTn>
                                  </p:par>
                                  <p:par>
                                    <p:cTn id="29" presetID="6" presetClass="exit" presetSubtype="32" fill="hold" nodeType="withEffect">
                                      <p:stCondLst>
                                        <p:cond delay="10"/>
                                      </p:stCondLst>
                                      <p:childTnLst>
                                        <p:animEffect transition="out" filter="circle(out)">
                                          <p:cBhvr additive="base" accumulate="none">
                                            <p:cTn id="30" dur="42" fill="hold">
                                              <p:stCondLst>
                                                <p:cond delay="250"/>
                                              </p:stCondLst>
                                            </p:cTn>
                                            <p:tgtEl>
                                              <p:spTgt spid="20"/>
                                            </p:tgtEl>
                                          </p:cBhvr>
                                        </p:animEffect>
                                        <p:set>
                                          <p:cBhvr additive="base" accumulate="none">
                                            <p:cTn id="31" dur="1" fill="hold">
                                              <p:stCondLst>
                                                <p:cond delay="292"/>
                                              </p:stCondLst>
                                            </p:cTn>
                                            <p:tgtEl>
                                              <p:spTgt spid="20"/>
                                            </p:tgtEl>
                                            <p:attrNameLst>
                                              <p:attrName>style.visibility</p:attrName>
                                            </p:attrNameLst>
                                          </p:cBhvr>
                                          <p:to>
                                            <p:strVal val="hidden"/>
                                          </p:to>
                                        </p:set>
                                        <p:set>
                                          <p:cBhvr additive="base" accumulate="none">
                                            <p:cTn id="32" dur="1" fill="hold">
                                              <p:stCondLst>
                                                <p:cond delay="499"/>
                                              </p:stCondLst>
                                            </p:cTn>
                                            <p:tgtEl>
                                              <p:spTgt spid="20"/>
                                            </p:tgtEl>
                                            <p:attrNameLst>
                                              <p:attrName/>
                                            </p:attrNameLst>
                                          </p:cBhvr>
                                          <p:to>
                                            <p:strVal val=""/>
                                          </p:to>
                                        </p:set>
                                      </p:childTnLst>
                                    </p:cTn>
                                  </p:par>
                                  <p:par>
                                    <p:cTn id="33" presetID="6" presetClass="entr" presetSubtype="32" fill="hold" nodeType="withEffect">
                                      <p:stCondLst>
                                        <p:cond delay="530"/>
                                      </p:stCondLst>
                                      <p:childTnLst>
                                        <p:set>
                                          <p:cBhvr additive="base" accumulate="none">
                                            <p:cTn id="34" dur="1" fill="hold">
                                              <p:stCondLst>
                                                <p:cond delay="208"/>
                                              </p:stCondLst>
                                            </p:cTn>
                                            <p:tgtEl>
                                              <p:spTgt spid="36"/>
                                            </p:tgtEl>
                                            <p:attrNameLst>
                                              <p:attrName>style.visibility</p:attrName>
                                            </p:attrNameLst>
                                          </p:cBhvr>
                                          <p:to>
                                            <p:strVal val="visible"/>
                                          </p:to>
                                        </p:set>
                                        <p:animScale>
                                          <p:cBhvr additive="base" accumulate="none">
                                            <p:cTn id="35" dur="42" fill="hold">
                                              <p:stCondLst>
                                                <p:cond delay="208"/>
                                              </p:stCondLst>
                                            </p:cTn>
                                            <p:tgtEl>
                                              <p:spTgt spid="36"/>
                                            </p:tgtEl>
                                          </p:cBhvr>
                                          <p:from x="0" y="0"/>
                                          <p:to x="100000" y="100000"/>
                                        </p:animScale>
                                        <p:set>
                                          <p:cBhvr additive="base" accumulate="none">
                                            <p:cTn id="36" dur="1" fill="hold">
                                              <p:stCondLst>
                                                <p:cond delay="499"/>
                                              </p:stCondLst>
                                            </p:cTn>
                                            <p:tgtEl>
                                              <p:spTgt spid="36"/>
                                            </p:tgtEl>
                                            <p:attrNameLst>
                                              <p:attrName/>
                                            </p:attrNameLst>
                                          </p:cBhvr>
                                          <p:to>
                                            <p:strVal val=""/>
                                          </p:to>
                                        </p:set>
                                      </p:childTnLst>
                                    </p:cTn>
                                  </p:par>
                                  <p:par>
                                    <p:cTn id="37" presetID="6" presetClass="exit" presetSubtype="32" fill="hold" nodeType="withEffect">
                                      <p:stCondLst>
                                        <p:cond delay="530"/>
                                      </p:stCondLst>
                                      <p:childTnLst>
                                        <p:animEffect transition="out" filter="circle(out)">
                                          <p:cBhvr additive="base" accumulate="none">
                                            <p:cTn id="38" dur="42" fill="hold">
                                              <p:stCondLst>
                                                <p:cond delay="250"/>
                                              </p:stCondLst>
                                            </p:cTn>
                                            <p:tgtEl>
                                              <p:spTgt spid="36"/>
                                            </p:tgtEl>
                                          </p:cBhvr>
                                        </p:animEffect>
                                        <p:set>
                                          <p:cBhvr additive="base" accumulate="none">
                                            <p:cTn id="39" dur="1" fill="hold">
                                              <p:stCondLst>
                                                <p:cond delay="292"/>
                                              </p:stCondLst>
                                            </p:cTn>
                                            <p:tgtEl>
                                              <p:spTgt spid="36"/>
                                            </p:tgtEl>
                                            <p:attrNameLst>
                                              <p:attrName>style.visibility</p:attrName>
                                            </p:attrNameLst>
                                          </p:cBhvr>
                                          <p:to>
                                            <p:strVal val="hidden"/>
                                          </p:to>
                                        </p:set>
                                        <p:set>
                                          <p:cBhvr additive="base" accumulate="none">
                                            <p:cTn id="40" dur="1" fill="hold">
                                              <p:stCondLst>
                                                <p:cond delay="499"/>
                                              </p:stCondLst>
                                            </p:cTn>
                                            <p:tgtEl>
                                              <p:spTgt spid="36"/>
                                            </p:tgtEl>
                                            <p:attrNameLst>
                                              <p:attrName/>
                                            </p:attrNameLst>
                                          </p:cBhvr>
                                          <p:to>
                                            <p:strVal val=""/>
                                          </p:to>
                                        </p:set>
                                      </p:childTnLst>
                                    </p:cTn>
                                  </p:par>
                                  <p:par>
                                    <p:cTn id="41" presetID="6" presetClass="entr" presetSubtype="32" fill="hold" nodeType="withEffect">
                                      <p:stCondLst>
                                        <p:cond delay="1030"/>
                                      </p:stCondLst>
                                      <p:childTnLst>
                                        <p:set>
                                          <p:cBhvr additive="base" accumulate="none">
                                            <p:cTn id="42" dur="1" fill="hold">
                                              <p:stCondLst>
                                                <p:cond delay="208"/>
                                              </p:stCondLst>
                                            </p:cTn>
                                            <p:tgtEl>
                                              <p:spTgt spid="52"/>
                                            </p:tgtEl>
                                            <p:attrNameLst>
                                              <p:attrName>style.visibility</p:attrName>
                                            </p:attrNameLst>
                                          </p:cBhvr>
                                          <p:to>
                                            <p:strVal val="visible"/>
                                          </p:to>
                                        </p:set>
                                        <p:animScale>
                                          <p:cBhvr additive="base" accumulate="none">
                                            <p:cTn id="43" dur="42" fill="hold">
                                              <p:stCondLst>
                                                <p:cond delay="208"/>
                                              </p:stCondLst>
                                            </p:cTn>
                                            <p:tgtEl>
                                              <p:spTgt spid="52"/>
                                            </p:tgtEl>
                                          </p:cBhvr>
                                          <p:from x="0" y="0"/>
                                          <p:to x="100000" y="100000"/>
                                        </p:animScale>
                                        <p:set>
                                          <p:cBhvr additive="base" accumulate="none">
                                            <p:cTn id="44" dur="1" fill="hold">
                                              <p:stCondLst>
                                                <p:cond delay="499"/>
                                              </p:stCondLst>
                                            </p:cTn>
                                            <p:tgtEl>
                                              <p:spTgt spid="52"/>
                                            </p:tgtEl>
                                            <p:attrNameLst>
                                              <p:attrName/>
                                            </p:attrNameLst>
                                          </p:cBhvr>
                                          <p:to>
                                            <p:strVal val=""/>
                                          </p:to>
                                        </p:set>
                                      </p:childTnLst>
                                    </p:cTn>
                                  </p:par>
                                  <p:par>
                                    <p:cTn id="45" presetID="6" presetClass="exit" presetSubtype="32" fill="hold" nodeType="withEffect">
                                      <p:stCondLst>
                                        <p:cond delay="1030"/>
                                      </p:stCondLst>
                                      <p:childTnLst>
                                        <p:animEffect transition="out" filter="circle(out)">
                                          <p:cBhvr additive="base" accumulate="none">
                                            <p:cTn id="46" dur="42" fill="hold">
                                              <p:stCondLst>
                                                <p:cond delay="250"/>
                                              </p:stCondLst>
                                            </p:cTn>
                                            <p:tgtEl>
                                              <p:spTgt spid="52"/>
                                            </p:tgtEl>
                                          </p:cBhvr>
                                        </p:animEffect>
                                        <p:set>
                                          <p:cBhvr additive="base" accumulate="none">
                                            <p:cTn id="47" dur="1" fill="hold">
                                              <p:stCondLst>
                                                <p:cond delay="292"/>
                                              </p:stCondLst>
                                            </p:cTn>
                                            <p:tgtEl>
                                              <p:spTgt spid="52"/>
                                            </p:tgtEl>
                                            <p:attrNameLst>
                                              <p:attrName>style.visibility</p:attrName>
                                            </p:attrNameLst>
                                          </p:cBhvr>
                                          <p:to>
                                            <p:strVal val="hidden"/>
                                          </p:to>
                                        </p:set>
                                        <p:set>
                                          <p:cBhvr additive="base" accumulate="none">
                                            <p:cTn id="48" dur="1" fill="hold">
                                              <p:stCondLst>
                                                <p:cond delay="499"/>
                                              </p:stCondLst>
                                            </p:cTn>
                                            <p:tgtEl>
                                              <p:spTgt spid="52"/>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9" grpId="2" animBg="1"/>
          <p:bldP spid="9" grpId="3" animBg="1"/>
          <p:bldP spid="11" grpId="0"/>
          <p:bldP spid="13" grpId="0"/>
          <p:bldP spid="1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stCondLst>
                                        <p:cond delay="0"/>
                                      </p:stCondLst>
                                      <p:childTnLst>
                                        <p:animMotion origin="layout" path="M 1.45833E-6 2.59259E-6 C -0.00886 -0.04074 -0.01511 -0.05185 -0.03073 -0.08588 C -0.04037 -0.1088 -0.0681 -0.1375 -0.08646 -0.13773 C -0.10469 -0.1382 -0.1306 -0.11065 -0.14037 -0.08773 C -0.15573 -0.05347 -0.16133 -0.05139 -0.17175 -0.00486 " pathEditMode="relative" rAng="0" ptsTypes="AAAAA">
                                          <p:cBhvr>
                                            <p:cTn id="6" dur="500" fill="hold"/>
                                            <p:tgtEl>
                                              <p:spTgt spid="9"/>
                                            </p:tgtEl>
                                            <p:attrNameLst>
                                              <p:attrName>ppt_x</p:attrName>
                                              <p:attrName>ppt_y</p:attrName>
                                            </p:attrNameLst>
                                          </p:cBhvr>
                                          <p:rCtr x="-8594" y="-6898"/>
                                        </p:animMotion>
                                      </p:childTnLst>
                                    </p:cTn>
                                  </p:par>
                                  <p:par>
                                    <p:cTn id="7" presetID="44" presetClass="path" presetSubtype="0" accel="50000" fill="hold" grpId="1" nodeType="withEffect">
                                      <p:stCondLst>
                                        <p:cond delay="500"/>
                                      </p:stCondLst>
                                      <p:childTnLst>
                                        <p:animMotion origin="layout" path="M -0.17175 -0.00486 C -0.18294 -0.0331 -0.1832 -0.04584 -0.19388 -0.07361 C -0.20078 -0.09236 -0.21914 -0.1169 -0.23203 -0.11713 C -0.24492 -0.1176 -0.26445 -0.09468 -0.27123 -0.07593 C -0.28203 -0.04792 -0.28294 -0.03959 -0.28815 -0.00486 " pathEditMode="relative" rAng="0" ptsTypes="AAAAA">
                                          <p:cBhvr>
                                            <p:cTn id="8" dur="500" fill="hold"/>
                                            <p:tgtEl>
                                              <p:spTgt spid="9"/>
                                            </p:tgtEl>
                                            <p:attrNameLst>
                                              <p:attrName>ppt_x</p:attrName>
                                              <p:attrName>ppt_y</p:attrName>
                                            </p:attrNameLst>
                                          </p:cBhvr>
                                          <p:rCtr x="-5820" y="-5625"/>
                                        </p:animMotion>
                                      </p:childTnLst>
                                    </p:cTn>
                                  </p:par>
                                  <p:par>
                                    <p:cTn id="9" presetID="44" presetClass="path" presetSubtype="0" accel="50000" fill="hold" grpId="2" nodeType="withEffect">
                                      <p:stCondLst>
                                        <p:cond delay="1000"/>
                                      </p:stCondLst>
                                      <p:childTnLst>
                                        <p:animMotion origin="layout" path="M -0.28815 -0.00486 C -0.2987 -0.03704 -0.30157 -0.04329 -0.31446 -0.07084 C -0.32318 -0.08959 -0.34558 -0.11667 -0.36198 -0.11621 C -0.37904 -0.11597 -0.40521 -0.0875 -0.41341 -0.06875 C -0.42565 -0.04375 -0.43451 -0.0081 -0.44076 0.03588 C -0.44688 0.07963 -0.45547 0.20717 -0.45352 0.2368 " pathEditMode="relative" rAng="0" ptsTypes="AAAAAA">
                                          <p:cBhvr>
                                            <p:cTn id="10" dur="500" fill="hold"/>
                                            <p:tgtEl>
                                              <p:spTgt spid="9"/>
                                            </p:tgtEl>
                                            <p:attrNameLst>
                                              <p:attrName>ppt_x</p:attrName>
                                              <p:attrName>ppt_y</p:attrName>
                                            </p:attrNameLst>
                                          </p:cBhvr>
                                          <p:rCtr x="-8294" y="6505"/>
                                        </p:animMotion>
                                      </p:childTnLst>
                                    </p:cTn>
                                  </p:par>
                                  <p:par>
                                    <p:cTn id="11" presetID="10" presetClass="exit" presetSubtype="0" fill="hold" grpId="3" nodeType="withEffect">
                                      <p:stCondLst>
                                        <p:cond delay="1200"/>
                                      </p:stCondLst>
                                      <p:childTnLst>
                                        <p:animEffect transition="out" filter="fade">
                                          <p:cBhvr>
                                            <p:cTn id="12" dur="200"/>
                                            <p:tgtEl>
                                              <p:spTgt spid="9"/>
                                            </p:tgtEl>
                                          </p:cBhvr>
                                        </p:animEffect>
                                        <p:set>
                                          <p:cBhvr>
                                            <p:cTn id="13" dur="1" fill="hold">
                                              <p:stCondLst>
                                                <p:cond delay="199"/>
                                              </p:stCondLst>
                                            </p:cTn>
                                            <p:tgtEl>
                                              <p:spTgt spid="9"/>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7"/>
                                            </p:tgtEl>
                                            <p:attrNameLst>
                                              <p:attrName>style.visibility</p:attrName>
                                            </p:attrNameLst>
                                          </p:cBhvr>
                                          <p:to>
                                            <p:strVal val="visible"/>
                                          </p:to>
                                        </p:set>
                                      </p:childTnLst>
                                    </p:cTn>
                                  </p:par>
                                  <p:par>
                                    <p:cTn id="19" presetID="6" presetClass="emph" presetSubtype="0" fill="hold" grpId="1" nodeType="withEffect">
                                      <p:stCondLst>
                                        <p:cond delay="1200"/>
                                      </p:stCondLst>
                                      <p:childTnLst>
                                        <p:animScale>
                                          <p:cBhvr>
                                            <p:cTn id="20" dur="1000" fill="hold"/>
                                            <p:tgtEl>
                                              <p:spTgt spid="7"/>
                                            </p:tgtEl>
                                          </p:cBhvr>
                                          <p:by x="101000" y="101000"/>
                                          <p:from x="98000" y="98000"/>
                                          <p:to x="100000" y="100000"/>
                                        </p:animScale>
                                      </p:childTnLst>
                                    </p:cTn>
                                  </p:par>
                                  <p:par>
                                    <p:cTn id="21" presetID="6" presetClass="emph" presetSubtype="0" fill="hold" grpId="0" nodeType="withEffect">
                                      <p:stCondLst>
                                        <p:cond delay="300"/>
                                      </p:stCondLst>
                                      <p:childTnLst>
                                        <p:animScale>
                                          <p:cBhvr>
                                            <p:cTn id="22" dur="1000" fill="hold"/>
                                            <p:tgtEl>
                                              <p:spTgt spid="18"/>
                                            </p:tgtEl>
                                          </p:cBhvr>
                                          <p:by x="101000" y="101000"/>
                                          <p:from x="98000" y="98000"/>
                                          <p:to x="100000" y="100000"/>
                                        </p:animScale>
                                      </p:childTnLst>
                                    </p:cTn>
                                  </p:par>
                                  <p:par>
                                    <p:cTn id="23" presetID="6" presetClass="emph" presetSubtype="0" fill="hold" grpId="0" nodeType="withEffect">
                                      <p:stCondLst>
                                        <p:cond delay="700"/>
                                      </p:stCondLst>
                                      <p:childTnLst>
                                        <p:animScale>
                                          <p:cBhvr>
                                            <p:cTn id="24" dur="1000" fill="hold"/>
                                            <p:tgtEl>
                                              <p:spTgt spid="13"/>
                                            </p:tgtEl>
                                          </p:cBhvr>
                                          <p:by x="101000" y="101000"/>
                                          <p:from x="98000" y="98000"/>
                                          <p:to x="100000" y="100000"/>
                                        </p:animScale>
                                      </p:childTnLst>
                                    </p:cTn>
                                  </p:par>
                                  <p:par>
                                    <p:cTn id="25" presetID="6" presetClass="entr" presetSubtype="32" fill="hold" nodeType="withEffect">
                                      <p:stCondLst>
                                        <p:cond delay="10"/>
                                      </p:stCondLst>
                                      <p:childTnLst>
                                        <p:set>
                                          <p:cBhvr additive="base" accumulate="none">
                                            <p:cTn id="26" dur="1" fill="hold">
                                              <p:stCondLst>
                                                <p:cond delay="208"/>
                                              </p:stCondLst>
                                            </p:cTn>
                                            <p:tgtEl>
                                              <p:spTgt spid="20"/>
                                            </p:tgtEl>
                                            <p:attrNameLst>
                                              <p:attrName>style.visibility</p:attrName>
                                            </p:attrNameLst>
                                          </p:cBhvr>
                                          <p:to>
                                            <p:strVal val="visible"/>
                                          </p:to>
                                        </p:set>
                                        <p:animScale>
                                          <p:cBhvr additive="base" accumulate="none">
                                            <p:cTn id="27" dur="42" fill="hold">
                                              <p:stCondLst>
                                                <p:cond delay="208"/>
                                              </p:stCondLst>
                                            </p:cTn>
                                            <p:tgtEl>
                                              <p:spTgt spid="20"/>
                                            </p:tgtEl>
                                          </p:cBhvr>
                                          <p:from x="0" y="0"/>
                                          <p:to x="100000" y="100000"/>
                                        </p:animScale>
                                        <p:set>
                                          <p:cBhvr additive="base" accumulate="none">
                                            <p:cTn id="28" dur="1" fill="hold">
                                              <p:stCondLst>
                                                <p:cond delay="499"/>
                                              </p:stCondLst>
                                            </p:cTn>
                                            <p:tgtEl>
                                              <p:spTgt spid="20"/>
                                            </p:tgtEl>
                                            <p:attrNameLst>
                                              <p:attrName/>
                                            </p:attrNameLst>
                                          </p:cBhvr>
                                          <p:to>
                                            <p:strVal val=""/>
                                          </p:to>
                                        </p:set>
                                      </p:childTnLst>
                                    </p:cTn>
                                  </p:par>
                                  <p:par>
                                    <p:cTn id="29" presetID="6" presetClass="exit" presetSubtype="32" fill="hold" nodeType="withEffect">
                                      <p:stCondLst>
                                        <p:cond delay="10"/>
                                      </p:stCondLst>
                                      <p:childTnLst>
                                        <p:animEffect transition="out" filter="circle(out)">
                                          <p:cBhvr additive="base" accumulate="none">
                                            <p:cTn id="30" dur="42" fill="hold">
                                              <p:stCondLst>
                                                <p:cond delay="250"/>
                                              </p:stCondLst>
                                            </p:cTn>
                                            <p:tgtEl>
                                              <p:spTgt spid="20"/>
                                            </p:tgtEl>
                                          </p:cBhvr>
                                        </p:animEffect>
                                        <p:set>
                                          <p:cBhvr additive="base" accumulate="none">
                                            <p:cTn id="31" dur="1" fill="hold">
                                              <p:stCondLst>
                                                <p:cond delay="292"/>
                                              </p:stCondLst>
                                            </p:cTn>
                                            <p:tgtEl>
                                              <p:spTgt spid="20"/>
                                            </p:tgtEl>
                                            <p:attrNameLst>
                                              <p:attrName>style.visibility</p:attrName>
                                            </p:attrNameLst>
                                          </p:cBhvr>
                                          <p:to>
                                            <p:strVal val="hidden"/>
                                          </p:to>
                                        </p:set>
                                        <p:set>
                                          <p:cBhvr additive="base" accumulate="none">
                                            <p:cTn id="32" dur="1" fill="hold">
                                              <p:stCondLst>
                                                <p:cond delay="499"/>
                                              </p:stCondLst>
                                            </p:cTn>
                                            <p:tgtEl>
                                              <p:spTgt spid="20"/>
                                            </p:tgtEl>
                                            <p:attrNameLst>
                                              <p:attrName/>
                                            </p:attrNameLst>
                                          </p:cBhvr>
                                          <p:to>
                                            <p:strVal val=""/>
                                          </p:to>
                                        </p:set>
                                      </p:childTnLst>
                                    </p:cTn>
                                  </p:par>
                                  <p:par>
                                    <p:cTn id="33" presetID="6" presetClass="entr" presetSubtype="32" fill="hold" nodeType="withEffect">
                                      <p:stCondLst>
                                        <p:cond delay="530"/>
                                      </p:stCondLst>
                                      <p:childTnLst>
                                        <p:set>
                                          <p:cBhvr additive="base" accumulate="none">
                                            <p:cTn id="34" dur="1" fill="hold">
                                              <p:stCondLst>
                                                <p:cond delay="208"/>
                                              </p:stCondLst>
                                            </p:cTn>
                                            <p:tgtEl>
                                              <p:spTgt spid="36"/>
                                            </p:tgtEl>
                                            <p:attrNameLst>
                                              <p:attrName>style.visibility</p:attrName>
                                            </p:attrNameLst>
                                          </p:cBhvr>
                                          <p:to>
                                            <p:strVal val="visible"/>
                                          </p:to>
                                        </p:set>
                                        <p:animScale>
                                          <p:cBhvr additive="base" accumulate="none">
                                            <p:cTn id="35" dur="42" fill="hold">
                                              <p:stCondLst>
                                                <p:cond delay="208"/>
                                              </p:stCondLst>
                                            </p:cTn>
                                            <p:tgtEl>
                                              <p:spTgt spid="36"/>
                                            </p:tgtEl>
                                          </p:cBhvr>
                                          <p:from x="0" y="0"/>
                                          <p:to x="100000" y="100000"/>
                                        </p:animScale>
                                        <p:set>
                                          <p:cBhvr additive="base" accumulate="none">
                                            <p:cTn id="36" dur="1" fill="hold">
                                              <p:stCondLst>
                                                <p:cond delay="499"/>
                                              </p:stCondLst>
                                            </p:cTn>
                                            <p:tgtEl>
                                              <p:spTgt spid="36"/>
                                            </p:tgtEl>
                                            <p:attrNameLst>
                                              <p:attrName/>
                                            </p:attrNameLst>
                                          </p:cBhvr>
                                          <p:to>
                                            <p:strVal val=""/>
                                          </p:to>
                                        </p:set>
                                      </p:childTnLst>
                                    </p:cTn>
                                  </p:par>
                                  <p:par>
                                    <p:cTn id="37" presetID="6" presetClass="exit" presetSubtype="32" fill="hold" nodeType="withEffect">
                                      <p:stCondLst>
                                        <p:cond delay="530"/>
                                      </p:stCondLst>
                                      <p:childTnLst>
                                        <p:animEffect transition="out" filter="circle(out)">
                                          <p:cBhvr additive="base" accumulate="none">
                                            <p:cTn id="38" dur="42" fill="hold">
                                              <p:stCondLst>
                                                <p:cond delay="250"/>
                                              </p:stCondLst>
                                            </p:cTn>
                                            <p:tgtEl>
                                              <p:spTgt spid="36"/>
                                            </p:tgtEl>
                                          </p:cBhvr>
                                        </p:animEffect>
                                        <p:set>
                                          <p:cBhvr additive="base" accumulate="none">
                                            <p:cTn id="39" dur="1" fill="hold">
                                              <p:stCondLst>
                                                <p:cond delay="292"/>
                                              </p:stCondLst>
                                            </p:cTn>
                                            <p:tgtEl>
                                              <p:spTgt spid="36"/>
                                            </p:tgtEl>
                                            <p:attrNameLst>
                                              <p:attrName>style.visibility</p:attrName>
                                            </p:attrNameLst>
                                          </p:cBhvr>
                                          <p:to>
                                            <p:strVal val="hidden"/>
                                          </p:to>
                                        </p:set>
                                        <p:set>
                                          <p:cBhvr additive="base" accumulate="none">
                                            <p:cTn id="40" dur="1" fill="hold">
                                              <p:stCondLst>
                                                <p:cond delay="499"/>
                                              </p:stCondLst>
                                            </p:cTn>
                                            <p:tgtEl>
                                              <p:spTgt spid="36"/>
                                            </p:tgtEl>
                                            <p:attrNameLst>
                                              <p:attrName/>
                                            </p:attrNameLst>
                                          </p:cBhvr>
                                          <p:to>
                                            <p:strVal val=""/>
                                          </p:to>
                                        </p:set>
                                      </p:childTnLst>
                                    </p:cTn>
                                  </p:par>
                                  <p:par>
                                    <p:cTn id="41" presetID="6" presetClass="entr" presetSubtype="32" fill="hold" nodeType="withEffect">
                                      <p:stCondLst>
                                        <p:cond delay="1030"/>
                                      </p:stCondLst>
                                      <p:childTnLst>
                                        <p:set>
                                          <p:cBhvr additive="base" accumulate="none">
                                            <p:cTn id="42" dur="1" fill="hold">
                                              <p:stCondLst>
                                                <p:cond delay="208"/>
                                              </p:stCondLst>
                                            </p:cTn>
                                            <p:tgtEl>
                                              <p:spTgt spid="52"/>
                                            </p:tgtEl>
                                            <p:attrNameLst>
                                              <p:attrName>style.visibility</p:attrName>
                                            </p:attrNameLst>
                                          </p:cBhvr>
                                          <p:to>
                                            <p:strVal val="visible"/>
                                          </p:to>
                                        </p:set>
                                        <p:animScale>
                                          <p:cBhvr additive="base" accumulate="none">
                                            <p:cTn id="43" dur="42" fill="hold">
                                              <p:stCondLst>
                                                <p:cond delay="208"/>
                                              </p:stCondLst>
                                            </p:cTn>
                                            <p:tgtEl>
                                              <p:spTgt spid="52"/>
                                            </p:tgtEl>
                                          </p:cBhvr>
                                          <p:from x="0" y="0"/>
                                          <p:to x="100000" y="100000"/>
                                        </p:animScale>
                                        <p:set>
                                          <p:cBhvr additive="base" accumulate="none">
                                            <p:cTn id="44" dur="1" fill="hold">
                                              <p:stCondLst>
                                                <p:cond delay="499"/>
                                              </p:stCondLst>
                                            </p:cTn>
                                            <p:tgtEl>
                                              <p:spTgt spid="52"/>
                                            </p:tgtEl>
                                            <p:attrNameLst>
                                              <p:attrName/>
                                            </p:attrNameLst>
                                          </p:cBhvr>
                                          <p:to>
                                            <p:strVal val=""/>
                                          </p:to>
                                        </p:set>
                                      </p:childTnLst>
                                    </p:cTn>
                                  </p:par>
                                  <p:par>
                                    <p:cTn id="45" presetID="6" presetClass="exit" presetSubtype="32" fill="hold" nodeType="withEffect">
                                      <p:stCondLst>
                                        <p:cond delay="1030"/>
                                      </p:stCondLst>
                                      <p:childTnLst>
                                        <p:animEffect transition="out" filter="circle(out)">
                                          <p:cBhvr additive="base" accumulate="none">
                                            <p:cTn id="46" dur="42" fill="hold">
                                              <p:stCondLst>
                                                <p:cond delay="250"/>
                                              </p:stCondLst>
                                            </p:cTn>
                                            <p:tgtEl>
                                              <p:spTgt spid="52"/>
                                            </p:tgtEl>
                                          </p:cBhvr>
                                        </p:animEffect>
                                        <p:set>
                                          <p:cBhvr additive="base" accumulate="none">
                                            <p:cTn id="47" dur="1" fill="hold">
                                              <p:stCondLst>
                                                <p:cond delay="292"/>
                                              </p:stCondLst>
                                            </p:cTn>
                                            <p:tgtEl>
                                              <p:spTgt spid="52"/>
                                            </p:tgtEl>
                                            <p:attrNameLst>
                                              <p:attrName>style.visibility</p:attrName>
                                            </p:attrNameLst>
                                          </p:cBhvr>
                                          <p:to>
                                            <p:strVal val="hidden"/>
                                          </p:to>
                                        </p:set>
                                        <p:set>
                                          <p:cBhvr additive="base" accumulate="none">
                                            <p:cTn id="48" dur="1" fill="hold">
                                              <p:stCondLst>
                                                <p:cond delay="499"/>
                                              </p:stCondLst>
                                            </p:cTn>
                                            <p:tgtEl>
                                              <p:spTgt spid="52"/>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9" grpId="2" animBg="1"/>
          <p:bldP spid="9" grpId="3" animBg="1"/>
          <p:bldP spid="11" grpId="0"/>
          <p:bldP spid="13" grpId="0"/>
          <p:bldP spid="1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3206" y="341194"/>
            <a:ext cx="4293740" cy="707886"/>
          </a:xfrm>
          <a:prstGeom prst="rect">
            <a:avLst/>
          </a:prstGeom>
          <a:noFill/>
        </p:spPr>
        <p:txBody>
          <a:bodyPr wrap="none" rtlCol="0">
            <a:spAutoFit/>
          </a:bodyPr>
          <a:lstStyle/>
          <a:p>
            <a:r>
              <a:rPr lang="en-US" altLang="zh-CN" sz="4000" dirty="0" smtClean="0">
                <a:latin typeface="Broadway BT" panose="04040905080B02020502" pitchFamily="82" charset="0"/>
              </a:rPr>
              <a:t>Tips to review</a:t>
            </a:r>
            <a:endParaRPr lang="zh-CN" altLang="en-US" sz="4000" dirty="0">
              <a:latin typeface="Broadway BT" panose="04040905080B02020502" pitchFamily="82" charset="0"/>
            </a:endParaRPr>
          </a:p>
        </p:txBody>
      </p:sp>
      <p:grpSp>
        <p:nvGrpSpPr>
          <p:cNvPr id="14" name="组合 13"/>
          <p:cNvGrpSpPr/>
          <p:nvPr/>
        </p:nvGrpSpPr>
        <p:grpSpPr>
          <a:xfrm>
            <a:off x="764953" y="1316877"/>
            <a:ext cx="1625600" cy="1625600"/>
            <a:chOff x="4064256" y="513834"/>
            <a:chExt cx="1625600" cy="1625600"/>
          </a:xfrm>
          <a:effectLst>
            <a:outerShdw blurRad="63500" sx="102000" sy="102000" algn="ctr" rotWithShape="0">
              <a:prstClr val="black">
                <a:alpha val="40000"/>
              </a:prstClr>
            </a:outerShdw>
          </a:effectLst>
        </p:grpSpPr>
        <p:sp>
          <p:nvSpPr>
            <p:cNvPr id="6" name="椭圆形标注 5"/>
            <p:cNvSpPr/>
            <p:nvPr/>
          </p:nvSpPr>
          <p:spPr>
            <a:xfrm>
              <a:off x="4064256" y="513834"/>
              <a:ext cx="1625600" cy="1625600"/>
            </a:xfrm>
            <a:prstGeom prst="wedgeEllipseCallout">
              <a:avLst>
                <a:gd name="adj1" fmla="val 1043"/>
                <a:gd name="adj2" fmla="val 71875"/>
              </a:avLst>
            </a:prstGeom>
            <a:solidFill>
              <a:srgbClr val="5EC2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437896" y="1057563"/>
              <a:ext cx="893193" cy="646331"/>
            </a:xfrm>
            <a:prstGeom prst="rect">
              <a:avLst/>
            </a:prstGeom>
            <a:ln>
              <a:noFill/>
            </a:ln>
          </p:spPr>
          <p:txBody>
            <a:bodyPr wrap="none">
              <a:spAutoFit/>
            </a:bodyPr>
            <a:lstStyle/>
            <a:p>
              <a:r>
                <a:rPr lang="en-US" altLang="zh-CN" dirty="0" err="1" smtClean="0"/>
                <a:t>Ctrl+C</a:t>
              </a:r>
              <a:endParaRPr lang="en-US" altLang="zh-CN" dirty="0" smtClean="0"/>
            </a:p>
            <a:p>
              <a:r>
                <a:rPr lang="zh-CN" altLang="en-US" dirty="0" smtClean="0"/>
                <a:t>  复制</a:t>
              </a:r>
              <a:endParaRPr lang="zh-CN" altLang="en-US" dirty="0"/>
            </a:p>
          </p:txBody>
        </p:sp>
      </p:grpSp>
      <p:grpSp>
        <p:nvGrpSpPr>
          <p:cNvPr id="12" name="组合 11"/>
          <p:cNvGrpSpPr/>
          <p:nvPr/>
        </p:nvGrpSpPr>
        <p:grpSpPr>
          <a:xfrm>
            <a:off x="3177061" y="2619311"/>
            <a:ext cx="1625600" cy="1625600"/>
            <a:chOff x="6959600" y="1511300"/>
            <a:chExt cx="1625600" cy="1625600"/>
          </a:xfrm>
          <a:effectLst>
            <a:outerShdw blurRad="63500" sx="102000" sy="102000" algn="ctr" rotWithShape="0">
              <a:prstClr val="black">
                <a:alpha val="40000"/>
              </a:prstClr>
            </a:outerShdw>
          </a:effectLst>
        </p:grpSpPr>
        <p:sp>
          <p:nvSpPr>
            <p:cNvPr id="5" name="椭圆形标注 4"/>
            <p:cNvSpPr/>
            <p:nvPr/>
          </p:nvSpPr>
          <p:spPr>
            <a:xfrm>
              <a:off x="6959600" y="1511300"/>
              <a:ext cx="1625600" cy="1625600"/>
            </a:xfrm>
            <a:prstGeom prst="wedgeEllipseCallout">
              <a:avLst>
                <a:gd name="adj1" fmla="val 1823"/>
                <a:gd name="adj2" fmla="val 71094"/>
              </a:avLst>
            </a:prstGeom>
            <a:solidFill>
              <a:srgbClr val="A2D0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375443" y="2055027"/>
              <a:ext cx="841897" cy="646331"/>
            </a:xfrm>
            <a:prstGeom prst="rect">
              <a:avLst/>
            </a:prstGeom>
            <a:ln>
              <a:noFill/>
            </a:ln>
          </p:spPr>
          <p:txBody>
            <a:bodyPr wrap="none">
              <a:spAutoFit/>
            </a:bodyPr>
            <a:lstStyle/>
            <a:p>
              <a:r>
                <a:rPr lang="en-US" altLang="zh-CN" dirty="0" err="1" smtClean="0"/>
                <a:t>Ctrl+K</a:t>
              </a:r>
              <a:endParaRPr lang="en-US" altLang="zh-CN" dirty="0" smtClean="0"/>
            </a:p>
            <a:p>
              <a:r>
                <a:rPr lang="zh-CN" altLang="en-US" dirty="0" smtClean="0"/>
                <a:t> 分离</a:t>
              </a:r>
              <a:endParaRPr lang="zh-CN" altLang="en-US" dirty="0"/>
            </a:p>
          </p:txBody>
        </p:sp>
      </p:grpSp>
      <p:grpSp>
        <p:nvGrpSpPr>
          <p:cNvPr id="13" name="组合 12"/>
          <p:cNvGrpSpPr/>
          <p:nvPr/>
        </p:nvGrpSpPr>
        <p:grpSpPr>
          <a:xfrm>
            <a:off x="8243254" y="1738352"/>
            <a:ext cx="1625600" cy="1625600"/>
            <a:chOff x="9169400" y="3288844"/>
            <a:chExt cx="1625600" cy="1625600"/>
          </a:xfrm>
          <a:effectLst>
            <a:outerShdw blurRad="50800" dist="38100" dir="5400000" algn="t" rotWithShape="0">
              <a:prstClr val="black">
                <a:alpha val="40000"/>
              </a:prstClr>
            </a:outerShdw>
          </a:effectLst>
        </p:grpSpPr>
        <p:sp>
          <p:nvSpPr>
            <p:cNvPr id="7" name="椭圆形标注 6"/>
            <p:cNvSpPr/>
            <p:nvPr/>
          </p:nvSpPr>
          <p:spPr>
            <a:xfrm>
              <a:off x="9169400" y="3288844"/>
              <a:ext cx="1625600" cy="1625600"/>
            </a:xfrm>
            <a:prstGeom prst="wedgeEllipseCallout">
              <a:avLst>
                <a:gd name="adj1" fmla="val 261"/>
                <a:gd name="adj2" fmla="val 65625"/>
              </a:avLst>
            </a:prstGeom>
            <a:solidFill>
              <a:srgbClr val="F1C84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571174" y="3846638"/>
              <a:ext cx="867545" cy="646331"/>
            </a:xfrm>
            <a:prstGeom prst="rect">
              <a:avLst/>
            </a:prstGeom>
            <a:ln>
              <a:noFill/>
            </a:ln>
          </p:spPr>
          <p:txBody>
            <a:bodyPr wrap="none">
              <a:spAutoFit/>
            </a:bodyPr>
            <a:lstStyle/>
            <a:p>
              <a:r>
                <a:rPr lang="en-US" altLang="zh-CN" dirty="0" err="1" smtClean="0"/>
                <a:t>Ctrl+V</a:t>
              </a:r>
              <a:endParaRPr lang="en-US" altLang="zh-CN" dirty="0" smtClean="0"/>
            </a:p>
            <a:p>
              <a:r>
                <a:rPr lang="zh-CN" altLang="en-US" dirty="0" smtClean="0"/>
                <a:t> 粘贴</a:t>
              </a:r>
              <a:endParaRPr lang="zh-CN" altLang="en-US" dirty="0"/>
            </a:p>
          </p:txBody>
        </p:sp>
      </p:grpSp>
      <p:sp>
        <p:nvSpPr>
          <p:cNvPr id="15" name="Freeform 246"/>
          <p:cNvSpPr>
            <a:spLocks/>
          </p:cNvSpPr>
          <p:nvPr/>
        </p:nvSpPr>
        <p:spPr bwMode="auto">
          <a:xfrm>
            <a:off x="6506581" y="3625181"/>
            <a:ext cx="747730" cy="733810"/>
          </a:xfrm>
          <a:custGeom>
            <a:avLst/>
            <a:gdLst>
              <a:gd name="T0" fmla="*/ 148 w 159"/>
              <a:gd name="T1" fmla="*/ 107 h 156"/>
              <a:gd name="T2" fmla="*/ 118 w 159"/>
              <a:gd name="T3" fmla="*/ 101 h 156"/>
              <a:gd name="T4" fmla="*/ 93 w 159"/>
              <a:gd name="T5" fmla="*/ 76 h 156"/>
              <a:gd name="T6" fmla="*/ 124 w 159"/>
              <a:gd name="T7" fmla="*/ 44 h 156"/>
              <a:gd name="T8" fmla="*/ 133 w 159"/>
              <a:gd name="T9" fmla="*/ 43 h 156"/>
              <a:gd name="T10" fmla="*/ 148 w 159"/>
              <a:gd name="T11" fmla="*/ 19 h 156"/>
              <a:gd name="T12" fmla="*/ 140 w 159"/>
              <a:gd name="T13" fmla="*/ 11 h 156"/>
              <a:gd name="T14" fmla="*/ 116 w 159"/>
              <a:gd name="T15" fmla="*/ 26 h 156"/>
              <a:gd name="T16" fmla="*/ 115 w 159"/>
              <a:gd name="T17" fmla="*/ 35 h 156"/>
              <a:gd name="T18" fmla="*/ 84 w 159"/>
              <a:gd name="T19" fmla="*/ 66 h 156"/>
              <a:gd name="T20" fmla="*/ 56 w 159"/>
              <a:gd name="T21" fmla="*/ 39 h 156"/>
              <a:gd name="T22" fmla="*/ 50 w 159"/>
              <a:gd name="T23" fmla="*/ 9 h 156"/>
              <a:gd name="T24" fmla="*/ 32 w 159"/>
              <a:gd name="T25" fmla="*/ 0 h 156"/>
              <a:gd name="T26" fmla="*/ 44 w 159"/>
              <a:gd name="T27" fmla="*/ 12 h 156"/>
              <a:gd name="T28" fmla="*/ 39 w 159"/>
              <a:gd name="T29" fmla="*/ 32 h 156"/>
              <a:gd name="T30" fmla="*/ 19 w 159"/>
              <a:gd name="T31" fmla="*/ 37 h 156"/>
              <a:gd name="T32" fmla="*/ 3 w 159"/>
              <a:gd name="T33" fmla="*/ 20 h 156"/>
              <a:gd name="T34" fmla="*/ 10 w 159"/>
              <a:gd name="T35" fmla="*/ 49 h 156"/>
              <a:gd name="T36" fmla="*/ 41 w 159"/>
              <a:gd name="T37" fmla="*/ 55 h 156"/>
              <a:gd name="T38" fmla="*/ 65 w 159"/>
              <a:gd name="T39" fmla="*/ 79 h 156"/>
              <a:gd name="T40" fmla="*/ 13 w 159"/>
              <a:gd name="T41" fmla="*/ 130 h 156"/>
              <a:gd name="T42" fmla="*/ 13 w 159"/>
              <a:gd name="T43" fmla="*/ 145 h 156"/>
              <a:gd name="T44" fmla="*/ 14 w 159"/>
              <a:gd name="T45" fmla="*/ 146 h 156"/>
              <a:gd name="T46" fmla="*/ 29 w 159"/>
              <a:gd name="T47" fmla="*/ 146 h 156"/>
              <a:gd name="T48" fmla="*/ 80 w 159"/>
              <a:gd name="T49" fmla="*/ 95 h 156"/>
              <a:gd name="T50" fmla="*/ 102 w 159"/>
              <a:gd name="T51" fmla="*/ 117 h 156"/>
              <a:gd name="T52" fmla="*/ 108 w 159"/>
              <a:gd name="T53" fmla="*/ 147 h 156"/>
              <a:gd name="T54" fmla="*/ 132 w 159"/>
              <a:gd name="T55" fmla="*/ 155 h 156"/>
              <a:gd name="T56" fmla="*/ 117 w 159"/>
              <a:gd name="T57" fmla="*/ 140 h 156"/>
              <a:gd name="T58" fmla="*/ 121 w 159"/>
              <a:gd name="T59" fmla="*/ 124 h 156"/>
              <a:gd name="T60" fmla="*/ 137 w 159"/>
              <a:gd name="T61" fmla="*/ 120 h 156"/>
              <a:gd name="T62" fmla="*/ 155 w 159"/>
              <a:gd name="T63" fmla="*/ 138 h 156"/>
              <a:gd name="T64" fmla="*/ 148 w 159"/>
              <a:gd name="T65" fmla="*/ 10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56">
                <a:moveTo>
                  <a:pt x="148" y="107"/>
                </a:moveTo>
                <a:cubicBezTo>
                  <a:pt x="140" y="99"/>
                  <a:pt x="128" y="97"/>
                  <a:pt x="118" y="101"/>
                </a:cubicBezTo>
                <a:cubicBezTo>
                  <a:pt x="93" y="76"/>
                  <a:pt x="93" y="76"/>
                  <a:pt x="93" y="76"/>
                </a:cubicBezTo>
                <a:cubicBezTo>
                  <a:pt x="124" y="44"/>
                  <a:pt x="124" y="44"/>
                  <a:pt x="124" y="44"/>
                </a:cubicBezTo>
                <a:cubicBezTo>
                  <a:pt x="133" y="43"/>
                  <a:pt x="133" y="43"/>
                  <a:pt x="133" y="43"/>
                </a:cubicBezTo>
                <a:cubicBezTo>
                  <a:pt x="148" y="19"/>
                  <a:pt x="148" y="19"/>
                  <a:pt x="148" y="19"/>
                </a:cubicBezTo>
                <a:cubicBezTo>
                  <a:pt x="140" y="11"/>
                  <a:pt x="140" y="11"/>
                  <a:pt x="140" y="11"/>
                </a:cubicBezTo>
                <a:cubicBezTo>
                  <a:pt x="116" y="26"/>
                  <a:pt x="116" y="26"/>
                  <a:pt x="116" y="26"/>
                </a:cubicBezTo>
                <a:cubicBezTo>
                  <a:pt x="115" y="35"/>
                  <a:pt x="115" y="35"/>
                  <a:pt x="115" y="35"/>
                </a:cubicBezTo>
                <a:cubicBezTo>
                  <a:pt x="84" y="66"/>
                  <a:pt x="84" y="66"/>
                  <a:pt x="84" y="66"/>
                </a:cubicBezTo>
                <a:cubicBezTo>
                  <a:pt x="56" y="39"/>
                  <a:pt x="56" y="39"/>
                  <a:pt x="56" y="39"/>
                </a:cubicBezTo>
                <a:cubicBezTo>
                  <a:pt x="60" y="29"/>
                  <a:pt x="58" y="17"/>
                  <a:pt x="50" y="9"/>
                </a:cubicBezTo>
                <a:cubicBezTo>
                  <a:pt x="45" y="4"/>
                  <a:pt x="38" y="1"/>
                  <a:pt x="32" y="0"/>
                </a:cubicBezTo>
                <a:cubicBezTo>
                  <a:pt x="44" y="12"/>
                  <a:pt x="44" y="12"/>
                  <a:pt x="44" y="12"/>
                </a:cubicBezTo>
                <a:cubicBezTo>
                  <a:pt x="39" y="32"/>
                  <a:pt x="39" y="32"/>
                  <a:pt x="39" y="32"/>
                </a:cubicBezTo>
                <a:cubicBezTo>
                  <a:pt x="19" y="37"/>
                  <a:pt x="19" y="37"/>
                  <a:pt x="19" y="37"/>
                </a:cubicBezTo>
                <a:cubicBezTo>
                  <a:pt x="3" y="20"/>
                  <a:pt x="3" y="20"/>
                  <a:pt x="3" y="20"/>
                </a:cubicBezTo>
                <a:cubicBezTo>
                  <a:pt x="0" y="30"/>
                  <a:pt x="2" y="41"/>
                  <a:pt x="10" y="49"/>
                </a:cubicBezTo>
                <a:cubicBezTo>
                  <a:pt x="18" y="57"/>
                  <a:pt x="30" y="59"/>
                  <a:pt x="41" y="55"/>
                </a:cubicBezTo>
                <a:cubicBezTo>
                  <a:pt x="65" y="79"/>
                  <a:pt x="65" y="79"/>
                  <a:pt x="65" y="79"/>
                </a:cubicBezTo>
                <a:cubicBezTo>
                  <a:pt x="13" y="130"/>
                  <a:pt x="13" y="130"/>
                  <a:pt x="13" y="130"/>
                </a:cubicBezTo>
                <a:cubicBezTo>
                  <a:pt x="9" y="134"/>
                  <a:pt x="9" y="141"/>
                  <a:pt x="13" y="145"/>
                </a:cubicBezTo>
                <a:cubicBezTo>
                  <a:pt x="14" y="146"/>
                  <a:pt x="14" y="146"/>
                  <a:pt x="14" y="146"/>
                </a:cubicBezTo>
                <a:cubicBezTo>
                  <a:pt x="18" y="150"/>
                  <a:pt x="25" y="150"/>
                  <a:pt x="29" y="146"/>
                </a:cubicBezTo>
                <a:cubicBezTo>
                  <a:pt x="80" y="95"/>
                  <a:pt x="80" y="95"/>
                  <a:pt x="80" y="95"/>
                </a:cubicBezTo>
                <a:cubicBezTo>
                  <a:pt x="102" y="117"/>
                  <a:pt x="102" y="117"/>
                  <a:pt x="102" y="117"/>
                </a:cubicBezTo>
                <a:cubicBezTo>
                  <a:pt x="98" y="127"/>
                  <a:pt x="100" y="139"/>
                  <a:pt x="108" y="147"/>
                </a:cubicBezTo>
                <a:cubicBezTo>
                  <a:pt x="115" y="154"/>
                  <a:pt x="124" y="156"/>
                  <a:pt x="132" y="155"/>
                </a:cubicBezTo>
                <a:cubicBezTo>
                  <a:pt x="117" y="140"/>
                  <a:pt x="117" y="140"/>
                  <a:pt x="117" y="140"/>
                </a:cubicBezTo>
                <a:cubicBezTo>
                  <a:pt x="121" y="124"/>
                  <a:pt x="121" y="124"/>
                  <a:pt x="121" y="124"/>
                </a:cubicBezTo>
                <a:cubicBezTo>
                  <a:pt x="137" y="120"/>
                  <a:pt x="137" y="120"/>
                  <a:pt x="137" y="120"/>
                </a:cubicBezTo>
                <a:cubicBezTo>
                  <a:pt x="155" y="138"/>
                  <a:pt x="155" y="138"/>
                  <a:pt x="155" y="138"/>
                </a:cubicBezTo>
                <a:cubicBezTo>
                  <a:pt x="159" y="127"/>
                  <a:pt x="157" y="115"/>
                  <a:pt x="148" y="107"/>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60"/>
          <p:cNvSpPr>
            <a:spLocks/>
          </p:cNvSpPr>
          <p:nvPr/>
        </p:nvSpPr>
        <p:spPr bwMode="auto">
          <a:xfrm rot="1595435">
            <a:off x="3624772" y="4935235"/>
            <a:ext cx="730179" cy="318081"/>
          </a:xfrm>
          <a:custGeom>
            <a:avLst/>
            <a:gdLst>
              <a:gd name="T0" fmla="*/ 1040 w 1040"/>
              <a:gd name="T1" fmla="*/ 198 h 455"/>
              <a:gd name="T2" fmla="*/ 1040 w 1040"/>
              <a:gd name="T3" fmla="*/ 400 h 455"/>
              <a:gd name="T4" fmla="*/ 780 w 1040"/>
              <a:gd name="T5" fmla="*/ 425 h 455"/>
              <a:gd name="T6" fmla="*/ 450 w 1040"/>
              <a:gd name="T7" fmla="*/ 425 h 455"/>
              <a:gd name="T8" fmla="*/ 250 w 1040"/>
              <a:gd name="T9" fmla="*/ 348 h 455"/>
              <a:gd name="T10" fmla="*/ 92 w 1040"/>
              <a:gd name="T11" fmla="*/ 227 h 455"/>
              <a:gd name="T12" fmla="*/ 26 w 1040"/>
              <a:gd name="T13" fmla="*/ 99 h 455"/>
              <a:gd name="T14" fmla="*/ 9 w 1040"/>
              <a:gd name="T15" fmla="*/ 31 h 455"/>
              <a:gd name="T16" fmla="*/ 81 w 1040"/>
              <a:gd name="T17" fmla="*/ 33 h 455"/>
              <a:gd name="T18" fmla="*/ 155 w 1040"/>
              <a:gd name="T19" fmla="*/ 157 h 455"/>
              <a:gd name="T20" fmla="*/ 327 w 1040"/>
              <a:gd name="T21" fmla="*/ 253 h 455"/>
              <a:gd name="T22" fmla="*/ 500 w 1040"/>
              <a:gd name="T23" fmla="*/ 253 h 455"/>
              <a:gd name="T24" fmla="*/ 599 w 1040"/>
              <a:gd name="T25" fmla="*/ 205 h 455"/>
              <a:gd name="T26" fmla="*/ 478 w 1040"/>
              <a:gd name="T27" fmla="*/ 205 h 455"/>
              <a:gd name="T28" fmla="*/ 382 w 1040"/>
              <a:gd name="T29" fmla="*/ 139 h 455"/>
              <a:gd name="T30" fmla="*/ 452 w 1040"/>
              <a:gd name="T31" fmla="*/ 99 h 455"/>
              <a:gd name="T32" fmla="*/ 511 w 1040"/>
              <a:gd name="T33" fmla="*/ 99 h 455"/>
              <a:gd name="T34" fmla="*/ 684 w 1040"/>
              <a:gd name="T35" fmla="*/ 99 h 455"/>
              <a:gd name="T36" fmla="*/ 754 w 1040"/>
              <a:gd name="T37" fmla="*/ 117 h 455"/>
              <a:gd name="T38" fmla="*/ 894 w 1040"/>
              <a:gd name="T39" fmla="*/ 179 h 455"/>
              <a:gd name="T40" fmla="*/ 991 w 1040"/>
              <a:gd name="T41" fmla="*/ 198 h 455"/>
              <a:gd name="T42" fmla="*/ 1040 w 1040"/>
              <a:gd name="T43" fmla="*/ 198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0" h="455">
                <a:moveTo>
                  <a:pt x="1040" y="198"/>
                </a:moveTo>
                <a:cubicBezTo>
                  <a:pt x="1040" y="400"/>
                  <a:pt x="1040" y="400"/>
                  <a:pt x="1040" y="400"/>
                </a:cubicBezTo>
                <a:cubicBezTo>
                  <a:pt x="1040" y="400"/>
                  <a:pt x="843" y="407"/>
                  <a:pt x="780" y="425"/>
                </a:cubicBezTo>
                <a:cubicBezTo>
                  <a:pt x="780" y="425"/>
                  <a:pt x="628" y="455"/>
                  <a:pt x="450" y="425"/>
                </a:cubicBezTo>
                <a:cubicBezTo>
                  <a:pt x="390" y="416"/>
                  <a:pt x="250" y="348"/>
                  <a:pt x="250" y="348"/>
                </a:cubicBezTo>
                <a:cubicBezTo>
                  <a:pt x="92" y="227"/>
                  <a:pt x="92" y="227"/>
                  <a:pt x="92" y="227"/>
                </a:cubicBezTo>
                <a:cubicBezTo>
                  <a:pt x="92" y="227"/>
                  <a:pt x="59" y="168"/>
                  <a:pt x="26" y="99"/>
                </a:cubicBezTo>
                <a:cubicBezTo>
                  <a:pt x="18" y="82"/>
                  <a:pt x="0" y="50"/>
                  <a:pt x="9" y="31"/>
                </a:cubicBezTo>
                <a:cubicBezTo>
                  <a:pt x="23" y="0"/>
                  <a:pt x="62" y="12"/>
                  <a:pt x="81" y="33"/>
                </a:cubicBezTo>
                <a:cubicBezTo>
                  <a:pt x="155" y="157"/>
                  <a:pt x="155" y="157"/>
                  <a:pt x="155" y="157"/>
                </a:cubicBezTo>
                <a:cubicBezTo>
                  <a:pt x="327" y="253"/>
                  <a:pt x="327" y="253"/>
                  <a:pt x="327" y="253"/>
                </a:cubicBezTo>
                <a:cubicBezTo>
                  <a:pt x="327" y="253"/>
                  <a:pt x="426" y="253"/>
                  <a:pt x="500" y="253"/>
                </a:cubicBezTo>
                <a:cubicBezTo>
                  <a:pt x="573" y="253"/>
                  <a:pt x="599" y="205"/>
                  <a:pt x="599" y="205"/>
                </a:cubicBezTo>
                <a:cubicBezTo>
                  <a:pt x="599" y="205"/>
                  <a:pt x="551" y="205"/>
                  <a:pt x="478" y="205"/>
                </a:cubicBezTo>
                <a:cubicBezTo>
                  <a:pt x="404" y="205"/>
                  <a:pt x="382" y="190"/>
                  <a:pt x="382" y="139"/>
                </a:cubicBezTo>
                <a:cubicBezTo>
                  <a:pt x="382" y="88"/>
                  <a:pt x="452" y="99"/>
                  <a:pt x="452" y="99"/>
                </a:cubicBezTo>
                <a:cubicBezTo>
                  <a:pt x="511" y="99"/>
                  <a:pt x="511" y="99"/>
                  <a:pt x="511" y="99"/>
                </a:cubicBezTo>
                <a:cubicBezTo>
                  <a:pt x="511" y="99"/>
                  <a:pt x="639" y="99"/>
                  <a:pt x="684" y="99"/>
                </a:cubicBezTo>
                <a:cubicBezTo>
                  <a:pt x="729" y="99"/>
                  <a:pt x="754" y="117"/>
                  <a:pt x="754" y="117"/>
                </a:cubicBezTo>
                <a:cubicBezTo>
                  <a:pt x="894" y="179"/>
                  <a:pt x="894" y="179"/>
                  <a:pt x="894" y="179"/>
                </a:cubicBezTo>
                <a:cubicBezTo>
                  <a:pt x="894" y="179"/>
                  <a:pt x="942" y="198"/>
                  <a:pt x="991" y="198"/>
                </a:cubicBezTo>
                <a:cubicBezTo>
                  <a:pt x="1040" y="198"/>
                  <a:pt x="1040" y="198"/>
                  <a:pt x="1040" y="198"/>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41"/>
          <p:cNvSpPr>
            <a:spLocks/>
          </p:cNvSpPr>
          <p:nvPr/>
        </p:nvSpPr>
        <p:spPr bwMode="auto">
          <a:xfrm>
            <a:off x="8905439" y="3744924"/>
            <a:ext cx="301229" cy="247162"/>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39"/>
          <p:cNvSpPr>
            <a:spLocks/>
          </p:cNvSpPr>
          <p:nvPr/>
        </p:nvSpPr>
        <p:spPr bwMode="auto">
          <a:xfrm>
            <a:off x="8500494" y="3992086"/>
            <a:ext cx="621766" cy="355295"/>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9" name="组合 18"/>
          <p:cNvGrpSpPr/>
          <p:nvPr/>
        </p:nvGrpSpPr>
        <p:grpSpPr>
          <a:xfrm>
            <a:off x="6041250" y="1483346"/>
            <a:ext cx="1625600" cy="1625600"/>
            <a:chOff x="6959600" y="1511300"/>
            <a:chExt cx="1625600" cy="1625600"/>
          </a:xfrm>
          <a:effectLst>
            <a:outerShdw blurRad="63500" sx="102000" sy="102000" algn="ctr" rotWithShape="0">
              <a:prstClr val="black">
                <a:alpha val="40000"/>
              </a:prstClr>
            </a:outerShdw>
          </a:effectLst>
        </p:grpSpPr>
        <p:sp>
          <p:nvSpPr>
            <p:cNvPr id="20" name="椭圆形标注 19"/>
            <p:cNvSpPr/>
            <p:nvPr/>
          </p:nvSpPr>
          <p:spPr>
            <a:xfrm>
              <a:off x="6959600" y="1511300"/>
              <a:ext cx="1625600" cy="1625600"/>
            </a:xfrm>
            <a:prstGeom prst="wedgeEllipseCallout">
              <a:avLst>
                <a:gd name="adj1" fmla="val 1823"/>
                <a:gd name="adj2" fmla="val 71094"/>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375443" y="2055027"/>
              <a:ext cx="846707" cy="646331"/>
            </a:xfrm>
            <a:prstGeom prst="rect">
              <a:avLst/>
            </a:prstGeom>
            <a:ln>
              <a:noFill/>
            </a:ln>
          </p:spPr>
          <p:txBody>
            <a:bodyPr wrap="none">
              <a:spAutoFit/>
            </a:bodyPr>
            <a:lstStyle/>
            <a:p>
              <a:r>
                <a:rPr lang="en-US" altLang="zh-CN" dirty="0" err="1" smtClean="0"/>
                <a:t>Ctrl+X</a:t>
              </a:r>
              <a:endParaRPr lang="en-US" altLang="zh-CN" dirty="0" smtClean="0"/>
            </a:p>
            <a:p>
              <a:r>
                <a:rPr lang="zh-CN" altLang="en-US" dirty="0" smtClean="0"/>
                <a:t> 剪切</a:t>
              </a:r>
              <a:endParaRPr lang="zh-CN" altLang="en-US" dirty="0"/>
            </a:p>
          </p:txBody>
        </p:sp>
      </p:grpSp>
      <p:sp>
        <p:nvSpPr>
          <p:cNvPr id="22" name="Freeform 219"/>
          <p:cNvSpPr>
            <a:spLocks/>
          </p:cNvSpPr>
          <p:nvPr/>
        </p:nvSpPr>
        <p:spPr bwMode="auto">
          <a:xfrm>
            <a:off x="1467336" y="3410550"/>
            <a:ext cx="235706" cy="101598"/>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8"/>
          <p:cNvSpPr>
            <a:spLocks/>
          </p:cNvSpPr>
          <p:nvPr/>
        </p:nvSpPr>
        <p:spPr bwMode="auto">
          <a:xfrm>
            <a:off x="1359318" y="3534380"/>
            <a:ext cx="436869" cy="140204"/>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xmlns="" val="1090531773"/>
      </p:ext>
    </p:extLst>
  </p:cSld>
  <p:clrMapOvr>
    <a:masterClrMapping/>
  </p:clrMapOvr>
  <mc:AlternateContent xmlns:mc="http://schemas.openxmlformats.org/markup-compatibility/2006">
    <mc:Choice xmlns:p14="http://schemas.microsoft.com/office/powerpoint/2010/main" xmlns="" Requires="p14">
      <p:transition spd="slow" p14:dur="1300" advTm="4907">
        <p14:pan dir="u"/>
      </p:transition>
    </mc:Choice>
    <mc:Fallback>
      <p:transition spd="slow" advTm="4907">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67000" fill="hold" nodeType="withEffect" p14:presetBounceEnd="98000">
                                      <p:stCondLst>
                                        <p:cond delay="0"/>
                                      </p:stCondLst>
                                      <p:childTnLst>
                                        <p:animMotion origin="layout" path="M -3.125E-6 -3.7037E-7 L -3.125E-6 0.01875 " pathEditMode="relative" rAng="0" ptsTypes="AA" p14:bounceEnd="98000">
                                          <p:cBhvr>
                                            <p:cTn id="6" dur="1000" fill="hold"/>
                                            <p:tgtEl>
                                              <p:spTgt spid="14"/>
                                            </p:tgtEl>
                                            <p:attrNameLst>
                                              <p:attrName>ppt_x</p:attrName>
                                              <p:attrName>ppt_y</p:attrName>
                                            </p:attrNameLst>
                                          </p:cBhvr>
                                          <p:rCtr x="0" y="926"/>
                                        </p:animMotion>
                                      </p:childTnLst>
                                    </p:cTn>
                                  </p:par>
                                  <p:par>
                                    <p:cTn id="7" presetID="42" presetClass="path" presetSubtype="0" repeatCount="indefinite" accel="67000" fill="hold" nodeType="withEffect" p14:presetBounceEnd="98000">
                                      <p:stCondLst>
                                        <p:cond delay="300"/>
                                      </p:stCondLst>
                                      <p:childTnLst>
                                        <p:animMotion origin="layout" path="M -3.125E-6 -3.7037E-7 L -3.125E-6 0.01875 " pathEditMode="relative" rAng="0" ptsTypes="AA" p14:bounceEnd="98000">
                                          <p:cBhvr>
                                            <p:cTn id="8" dur="1000" fill="hold"/>
                                            <p:tgtEl>
                                              <p:spTgt spid="12"/>
                                            </p:tgtEl>
                                            <p:attrNameLst>
                                              <p:attrName>ppt_x</p:attrName>
                                              <p:attrName>ppt_y</p:attrName>
                                            </p:attrNameLst>
                                          </p:cBhvr>
                                          <p:rCtr x="0" y="926"/>
                                        </p:animMotion>
                                      </p:childTnLst>
                                    </p:cTn>
                                  </p:par>
                                  <p:par>
                                    <p:cTn id="9" presetID="42" presetClass="path" presetSubtype="0" repeatCount="indefinite" accel="67000" fill="hold" nodeType="withEffect" p14:presetBounceEnd="98000">
                                      <p:stCondLst>
                                        <p:cond delay="100"/>
                                      </p:stCondLst>
                                      <p:childTnLst>
                                        <p:animMotion origin="layout" path="M -3.125E-6 -3.7037E-7 L -3.125E-6 0.01875 " pathEditMode="relative" rAng="0" ptsTypes="AA" p14:bounceEnd="98000">
                                          <p:cBhvr>
                                            <p:cTn id="10" dur="1000" fill="hold"/>
                                            <p:tgtEl>
                                              <p:spTgt spid="13"/>
                                            </p:tgtEl>
                                            <p:attrNameLst>
                                              <p:attrName>ppt_x</p:attrName>
                                              <p:attrName>ppt_y</p:attrName>
                                            </p:attrNameLst>
                                          </p:cBhvr>
                                          <p:rCtr x="0" y="926"/>
                                        </p:animMotion>
                                      </p:childTnLst>
                                    </p:cTn>
                                  </p:par>
                                  <p:par>
                                    <p:cTn id="11" presetID="42" presetClass="path" presetSubtype="0" repeatCount="indefinite" accel="67000" fill="hold" nodeType="withEffect" p14:presetBounceEnd="98000">
                                      <p:stCondLst>
                                        <p:cond delay="400"/>
                                      </p:stCondLst>
                                      <p:childTnLst>
                                        <p:animMotion origin="layout" path="M -3.125E-6 -3.7037E-7 L -3.125E-6 0.01875 " pathEditMode="relative" rAng="0" ptsTypes="AA" p14:bounceEnd="98000">
                                          <p:cBhvr>
                                            <p:cTn id="12" dur="1000" fill="hold"/>
                                            <p:tgtEl>
                                              <p:spTgt spid="19"/>
                                            </p:tgtEl>
                                            <p:attrNameLst>
                                              <p:attrName>ppt_x</p:attrName>
                                              <p:attrName>ppt_y</p:attrName>
                                            </p:attrNameLst>
                                          </p:cBhvr>
                                          <p:rCtr x="0"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67000" fill="hold" nodeType="withEffect">
                                      <p:stCondLst>
                                        <p:cond delay="0"/>
                                      </p:stCondLst>
                                      <p:childTnLst>
                                        <p:animMotion origin="layout" path="M -3.125E-6 -3.7037E-7 L -3.125E-6 0.01875 " pathEditMode="relative" rAng="0" ptsTypes="AA">
                                          <p:cBhvr>
                                            <p:cTn id="6" dur="1000" fill="hold"/>
                                            <p:tgtEl>
                                              <p:spTgt spid="14"/>
                                            </p:tgtEl>
                                            <p:attrNameLst>
                                              <p:attrName>ppt_x</p:attrName>
                                              <p:attrName>ppt_y</p:attrName>
                                            </p:attrNameLst>
                                          </p:cBhvr>
                                          <p:rCtr x="0" y="926"/>
                                        </p:animMotion>
                                      </p:childTnLst>
                                    </p:cTn>
                                  </p:par>
                                  <p:par>
                                    <p:cTn id="7" presetID="42" presetClass="path" presetSubtype="0" repeatCount="indefinite" accel="67000" fill="hold" nodeType="withEffect">
                                      <p:stCondLst>
                                        <p:cond delay="300"/>
                                      </p:stCondLst>
                                      <p:childTnLst>
                                        <p:animMotion origin="layout" path="M -3.125E-6 -3.7037E-7 L -3.125E-6 0.01875 " pathEditMode="relative" rAng="0" ptsTypes="AA">
                                          <p:cBhvr>
                                            <p:cTn id="8" dur="1000" fill="hold"/>
                                            <p:tgtEl>
                                              <p:spTgt spid="12"/>
                                            </p:tgtEl>
                                            <p:attrNameLst>
                                              <p:attrName>ppt_x</p:attrName>
                                              <p:attrName>ppt_y</p:attrName>
                                            </p:attrNameLst>
                                          </p:cBhvr>
                                          <p:rCtr x="0" y="926"/>
                                        </p:animMotion>
                                      </p:childTnLst>
                                    </p:cTn>
                                  </p:par>
                                  <p:par>
                                    <p:cTn id="9" presetID="42" presetClass="path" presetSubtype="0" repeatCount="indefinite" accel="67000" fill="hold" nodeType="withEffect">
                                      <p:stCondLst>
                                        <p:cond delay="100"/>
                                      </p:stCondLst>
                                      <p:childTnLst>
                                        <p:animMotion origin="layout" path="M -3.125E-6 -3.7037E-7 L -3.125E-6 0.01875 " pathEditMode="relative" rAng="0" ptsTypes="AA">
                                          <p:cBhvr>
                                            <p:cTn id="10" dur="1000" fill="hold"/>
                                            <p:tgtEl>
                                              <p:spTgt spid="13"/>
                                            </p:tgtEl>
                                            <p:attrNameLst>
                                              <p:attrName>ppt_x</p:attrName>
                                              <p:attrName>ppt_y</p:attrName>
                                            </p:attrNameLst>
                                          </p:cBhvr>
                                          <p:rCtr x="0" y="926"/>
                                        </p:animMotion>
                                      </p:childTnLst>
                                    </p:cTn>
                                  </p:par>
                                  <p:par>
                                    <p:cTn id="11" presetID="42" presetClass="path" presetSubtype="0" repeatCount="indefinite" accel="67000" fill="hold" nodeType="withEffect">
                                      <p:stCondLst>
                                        <p:cond delay="400"/>
                                      </p:stCondLst>
                                      <p:childTnLst>
                                        <p:animMotion origin="layout" path="M -3.125E-6 -3.7037E-7 L -3.125E-6 0.01875 " pathEditMode="relative" rAng="0" ptsTypes="AA">
                                          <p:cBhvr>
                                            <p:cTn id="12" dur="1000" fill="hold"/>
                                            <p:tgtEl>
                                              <p:spTgt spid="19"/>
                                            </p:tgtEl>
                                            <p:attrNameLst>
                                              <p:attrName>ppt_x</p:attrName>
                                              <p:attrName>ppt_y</p:attrName>
                                            </p:attrNameLst>
                                          </p:cBhvr>
                                          <p:rCtr x="0"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97959" y="2508766"/>
            <a:ext cx="6780132" cy="3127044"/>
          </a:xfrm>
          <a:prstGeom prst="rect">
            <a:avLst/>
          </a:prstGeom>
        </p:spPr>
      </p:pic>
      <p:sp>
        <p:nvSpPr>
          <p:cNvPr id="3" name="文本框 2"/>
          <p:cNvSpPr txBox="1"/>
          <p:nvPr/>
        </p:nvSpPr>
        <p:spPr>
          <a:xfrm>
            <a:off x="573206" y="341194"/>
            <a:ext cx="5053948" cy="707886"/>
          </a:xfrm>
          <a:prstGeom prst="rect">
            <a:avLst/>
          </a:prstGeom>
          <a:noFill/>
        </p:spPr>
        <p:txBody>
          <a:bodyPr wrap="none" rtlCol="0">
            <a:spAutoFit/>
          </a:bodyPr>
          <a:lstStyle/>
          <a:p>
            <a:r>
              <a:rPr lang="en-US" altLang="zh-CN" sz="4000" dirty="0" smtClean="0">
                <a:latin typeface="Broadway BT" panose="04040905080B02020502" pitchFamily="82" charset="0"/>
              </a:rPr>
              <a:t>Start your SOLO!</a:t>
            </a:r>
            <a:endParaRPr lang="zh-CN" altLang="en-US" sz="4000" dirty="0">
              <a:latin typeface="Broadway BT" panose="04040905080B02020502" pitchFamily="82" charset="0"/>
            </a:endParaRPr>
          </a:p>
        </p:txBody>
      </p:sp>
      <p:grpSp>
        <p:nvGrpSpPr>
          <p:cNvPr id="14" name="组合 13"/>
          <p:cNvGrpSpPr/>
          <p:nvPr/>
        </p:nvGrpSpPr>
        <p:grpSpPr>
          <a:xfrm>
            <a:off x="4953169" y="706811"/>
            <a:ext cx="1625600" cy="1625600"/>
            <a:chOff x="4064256" y="513834"/>
            <a:chExt cx="1625600" cy="1625600"/>
          </a:xfrm>
          <a:effectLst>
            <a:outerShdw blurRad="63500" sx="102000" sy="102000" algn="ctr" rotWithShape="0">
              <a:prstClr val="black">
                <a:alpha val="40000"/>
              </a:prstClr>
            </a:outerShdw>
          </a:effectLst>
        </p:grpSpPr>
        <p:sp>
          <p:nvSpPr>
            <p:cNvPr id="6" name="椭圆形标注 5"/>
            <p:cNvSpPr/>
            <p:nvPr/>
          </p:nvSpPr>
          <p:spPr>
            <a:xfrm>
              <a:off x="4064256" y="513834"/>
              <a:ext cx="1625600" cy="1625600"/>
            </a:xfrm>
            <a:prstGeom prst="wedgeEllipseCallout">
              <a:avLst>
                <a:gd name="adj1" fmla="val 1043"/>
                <a:gd name="adj2" fmla="val 71875"/>
              </a:avLst>
            </a:prstGeom>
            <a:solidFill>
              <a:srgbClr val="5EC2A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339422" y="1141968"/>
              <a:ext cx="1107996" cy="369332"/>
            </a:xfrm>
            <a:prstGeom prst="rect">
              <a:avLst/>
            </a:prstGeom>
            <a:ln>
              <a:noFill/>
            </a:ln>
          </p:spPr>
          <p:txBody>
            <a:bodyPr wrap="none">
              <a:spAutoFit/>
            </a:bodyPr>
            <a:lstStyle/>
            <a:p>
              <a:r>
                <a:rPr lang="zh-CN" altLang="en-US" dirty="0" smtClean="0"/>
                <a:t>音量大小</a:t>
              </a:r>
              <a:endParaRPr lang="zh-CN" altLang="en-US" dirty="0"/>
            </a:p>
          </p:txBody>
        </p:sp>
      </p:grpSp>
      <p:grpSp>
        <p:nvGrpSpPr>
          <p:cNvPr id="12" name="组合 11"/>
          <p:cNvGrpSpPr/>
          <p:nvPr/>
        </p:nvGrpSpPr>
        <p:grpSpPr>
          <a:xfrm>
            <a:off x="2170436" y="1082178"/>
            <a:ext cx="1625600" cy="1625600"/>
            <a:chOff x="6959600" y="1511300"/>
            <a:chExt cx="1625600" cy="1625600"/>
          </a:xfrm>
          <a:effectLst>
            <a:outerShdw blurRad="63500" sx="102000" sy="102000" algn="ctr" rotWithShape="0">
              <a:prstClr val="black">
                <a:alpha val="40000"/>
              </a:prstClr>
            </a:outerShdw>
          </a:effectLst>
        </p:grpSpPr>
        <p:sp>
          <p:nvSpPr>
            <p:cNvPr id="5" name="椭圆形标注 4"/>
            <p:cNvSpPr/>
            <p:nvPr/>
          </p:nvSpPr>
          <p:spPr>
            <a:xfrm>
              <a:off x="6959600" y="1511300"/>
              <a:ext cx="1625600" cy="1625600"/>
            </a:xfrm>
            <a:prstGeom prst="wedgeEllipseCallout">
              <a:avLst>
                <a:gd name="adj1" fmla="val 1823"/>
                <a:gd name="adj2" fmla="val 71094"/>
              </a:avLst>
            </a:prstGeom>
            <a:solidFill>
              <a:srgbClr val="A2D06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276966" y="2139436"/>
              <a:ext cx="1107996" cy="369332"/>
            </a:xfrm>
            <a:prstGeom prst="rect">
              <a:avLst/>
            </a:prstGeom>
            <a:ln>
              <a:noFill/>
            </a:ln>
          </p:spPr>
          <p:txBody>
            <a:bodyPr wrap="none">
              <a:spAutoFit/>
            </a:bodyPr>
            <a:lstStyle/>
            <a:p>
              <a:r>
                <a:rPr lang="zh-CN" altLang="en-US" dirty="0"/>
                <a:t>导</a:t>
              </a:r>
              <a:r>
                <a:rPr lang="zh-CN" altLang="en-US" dirty="0" smtClean="0"/>
                <a:t>入声音</a:t>
              </a:r>
              <a:endParaRPr lang="zh-CN" altLang="en-US" dirty="0"/>
            </a:p>
          </p:txBody>
        </p:sp>
      </p:grpSp>
      <p:grpSp>
        <p:nvGrpSpPr>
          <p:cNvPr id="13" name="组合 12"/>
          <p:cNvGrpSpPr/>
          <p:nvPr/>
        </p:nvGrpSpPr>
        <p:grpSpPr>
          <a:xfrm>
            <a:off x="7267135" y="3343653"/>
            <a:ext cx="1625600" cy="1625600"/>
            <a:chOff x="9169400" y="3288844"/>
            <a:chExt cx="1625600" cy="1625600"/>
          </a:xfrm>
          <a:effectLst>
            <a:outerShdw blurRad="50800" dist="38100" dir="5400000" algn="t" rotWithShape="0">
              <a:prstClr val="black">
                <a:alpha val="40000"/>
              </a:prstClr>
            </a:outerShdw>
          </a:effectLst>
        </p:grpSpPr>
        <p:sp>
          <p:nvSpPr>
            <p:cNvPr id="7" name="椭圆形标注 6"/>
            <p:cNvSpPr/>
            <p:nvPr/>
          </p:nvSpPr>
          <p:spPr>
            <a:xfrm>
              <a:off x="9169400" y="3288844"/>
              <a:ext cx="1625600" cy="1625600"/>
            </a:xfrm>
            <a:prstGeom prst="wedgeEllipseCallout">
              <a:avLst>
                <a:gd name="adj1" fmla="val 261"/>
                <a:gd name="adj2" fmla="val 65625"/>
              </a:avLst>
            </a:prstGeom>
            <a:solidFill>
              <a:srgbClr val="F1C84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444565" y="3916978"/>
              <a:ext cx="1107996" cy="369332"/>
            </a:xfrm>
            <a:prstGeom prst="rect">
              <a:avLst/>
            </a:prstGeom>
            <a:ln>
              <a:noFill/>
            </a:ln>
          </p:spPr>
          <p:txBody>
            <a:bodyPr wrap="none">
              <a:spAutoFit/>
            </a:bodyPr>
            <a:lstStyle/>
            <a:p>
              <a:r>
                <a:rPr lang="zh-CN" altLang="en-US" dirty="0"/>
                <a:t>视图大小</a:t>
              </a:r>
            </a:p>
          </p:txBody>
        </p:sp>
      </p:grpSp>
    </p:spTree>
    <p:extLst>
      <p:ext uri="{BB962C8B-B14F-4D97-AF65-F5344CB8AC3E}">
        <p14:creationId xmlns:p14="http://schemas.microsoft.com/office/powerpoint/2010/main" xmlns="" val="2663454132"/>
      </p:ext>
    </p:extLst>
  </p:cSld>
  <p:clrMapOvr>
    <a:masterClrMapping/>
  </p:clrMapOvr>
  <mc:AlternateContent xmlns:mc="http://schemas.openxmlformats.org/markup-compatibility/2006">
    <mc:Choice xmlns:p14="http://schemas.microsoft.com/office/powerpoint/2010/main" xmlns="" Requires="p14">
      <p:transition spd="slow" p14:dur="1300">
        <p14:pan dir="r"/>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67000" fill="hold" nodeType="withEffect" p14:presetBounceEnd="98000">
                                      <p:stCondLst>
                                        <p:cond delay="0"/>
                                      </p:stCondLst>
                                      <p:childTnLst>
                                        <p:animMotion origin="layout" path="M 3.33333E-6 2.22222E-6 L 3.33333E-6 0.01875 " pathEditMode="relative" rAng="0" ptsTypes="AA" p14:bounceEnd="98000">
                                          <p:cBhvr>
                                            <p:cTn id="6" dur="1000" fill="hold"/>
                                            <p:tgtEl>
                                              <p:spTgt spid="14"/>
                                            </p:tgtEl>
                                            <p:attrNameLst>
                                              <p:attrName>ppt_x</p:attrName>
                                              <p:attrName>ppt_y</p:attrName>
                                            </p:attrNameLst>
                                          </p:cBhvr>
                                          <p:rCtr x="0" y="926"/>
                                        </p:animMotion>
                                      </p:childTnLst>
                                    </p:cTn>
                                  </p:par>
                                  <p:par>
                                    <p:cTn id="7" presetID="42" presetClass="path" presetSubtype="0" repeatCount="indefinite" accel="67000" fill="hold" nodeType="withEffect" p14:presetBounceEnd="98000">
                                      <p:stCondLst>
                                        <p:cond delay="300"/>
                                      </p:stCondLst>
                                      <p:childTnLst>
                                        <p:animMotion origin="layout" path="M -1.45833E-6 1.11111E-6 L -1.45833E-6 0.01875 " pathEditMode="relative" rAng="0" ptsTypes="AA" p14:bounceEnd="98000">
                                          <p:cBhvr>
                                            <p:cTn id="8" dur="1000" fill="hold"/>
                                            <p:tgtEl>
                                              <p:spTgt spid="12"/>
                                            </p:tgtEl>
                                            <p:attrNameLst>
                                              <p:attrName>ppt_x</p:attrName>
                                              <p:attrName>ppt_y</p:attrName>
                                            </p:attrNameLst>
                                          </p:cBhvr>
                                          <p:rCtr x="0" y="926"/>
                                        </p:animMotion>
                                      </p:childTnLst>
                                    </p:cTn>
                                  </p:par>
                                  <p:par>
                                    <p:cTn id="9" presetID="42" presetClass="path" presetSubtype="0" repeatCount="indefinite" accel="67000" fill="hold" nodeType="withEffect" p14:presetBounceEnd="98000">
                                      <p:stCondLst>
                                        <p:cond delay="100"/>
                                      </p:stCondLst>
                                      <p:childTnLst>
                                        <p:animMotion origin="layout" path="M -4.16667E-7 1.48148E-6 L -4.16667E-7 0.01875 " pathEditMode="relative" rAng="0" ptsTypes="AA" p14:bounceEnd="98000">
                                          <p:cBhvr>
                                            <p:cTn id="10" dur="1000" fill="hold"/>
                                            <p:tgtEl>
                                              <p:spTgt spid="13"/>
                                            </p:tgtEl>
                                            <p:attrNameLst>
                                              <p:attrName>ppt_x</p:attrName>
                                              <p:attrName>ppt_y</p:attrName>
                                            </p:attrNameLst>
                                          </p:cBhvr>
                                          <p:rCtr x="0"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67000" fill="hold" nodeType="withEffect">
                                      <p:stCondLst>
                                        <p:cond delay="0"/>
                                      </p:stCondLst>
                                      <p:childTnLst>
                                        <p:animMotion origin="layout" path="M -3.125E-6 -3.7037E-7 L -3.125E-6 0.01875 " pathEditMode="relative" rAng="0" ptsTypes="AA">
                                          <p:cBhvr>
                                            <p:cTn id="6" dur="1000" fill="hold"/>
                                            <p:tgtEl>
                                              <p:spTgt spid="14"/>
                                            </p:tgtEl>
                                            <p:attrNameLst>
                                              <p:attrName>ppt_x</p:attrName>
                                              <p:attrName>ppt_y</p:attrName>
                                            </p:attrNameLst>
                                          </p:cBhvr>
                                          <p:rCtr x="0" y="926"/>
                                        </p:animMotion>
                                      </p:childTnLst>
                                    </p:cTn>
                                  </p:par>
                                  <p:par>
                                    <p:cTn id="7" presetID="42" presetClass="path" presetSubtype="0" repeatCount="indefinite" accel="67000" fill="hold" nodeType="withEffect">
                                      <p:stCondLst>
                                        <p:cond delay="300"/>
                                      </p:stCondLst>
                                      <p:childTnLst>
                                        <p:animMotion origin="layout" path="M -3.125E-6 -3.7037E-7 L -3.125E-6 0.01875 " pathEditMode="relative" rAng="0" ptsTypes="AA">
                                          <p:cBhvr>
                                            <p:cTn id="8" dur="1000" fill="hold"/>
                                            <p:tgtEl>
                                              <p:spTgt spid="12"/>
                                            </p:tgtEl>
                                            <p:attrNameLst>
                                              <p:attrName>ppt_x</p:attrName>
                                              <p:attrName>ppt_y</p:attrName>
                                            </p:attrNameLst>
                                          </p:cBhvr>
                                          <p:rCtr x="0" y="926"/>
                                        </p:animMotion>
                                      </p:childTnLst>
                                    </p:cTn>
                                  </p:par>
                                  <p:par>
                                    <p:cTn id="9" presetID="42" presetClass="path" presetSubtype="0" repeatCount="indefinite" accel="67000" fill="hold" nodeType="withEffect">
                                      <p:stCondLst>
                                        <p:cond delay="100"/>
                                      </p:stCondLst>
                                      <p:childTnLst>
                                        <p:animMotion origin="layout" path="M -3.125E-6 -3.7037E-7 L -3.125E-6 0.01875 " pathEditMode="relative" rAng="0" ptsTypes="AA">
                                          <p:cBhvr>
                                            <p:cTn id="10" dur="1000" fill="hold"/>
                                            <p:tgtEl>
                                              <p:spTgt spid="13"/>
                                            </p:tgtEl>
                                            <p:attrNameLst>
                                              <p:attrName>ppt_x</p:attrName>
                                              <p:attrName>ppt_y</p:attrName>
                                            </p:attrNameLst>
                                          </p:cBhvr>
                                          <p:rCtr x="0"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3206" y="341194"/>
            <a:ext cx="5411033" cy="707886"/>
          </a:xfrm>
          <a:prstGeom prst="rect">
            <a:avLst/>
          </a:prstGeom>
          <a:noFill/>
        </p:spPr>
        <p:txBody>
          <a:bodyPr wrap="none" rtlCol="0">
            <a:spAutoFit/>
          </a:bodyPr>
          <a:lstStyle/>
          <a:p>
            <a:r>
              <a:rPr lang="en-US" altLang="zh-CN" sz="4000" dirty="0" smtClean="0">
                <a:latin typeface="Broadway BT" panose="04040905080B02020502" pitchFamily="82" charset="0"/>
              </a:rPr>
              <a:t>Make it fantastic:</a:t>
            </a:r>
            <a:endParaRPr lang="zh-CN" altLang="en-US" sz="4000" dirty="0">
              <a:latin typeface="Broadway BT" panose="04040905080B02020502" pitchFamily="82" charset="0"/>
            </a:endParaRPr>
          </a:p>
        </p:txBody>
      </p:sp>
      <p:sp>
        <p:nvSpPr>
          <p:cNvPr id="4" name="椭圆 3"/>
          <p:cNvSpPr/>
          <p:nvPr/>
        </p:nvSpPr>
        <p:spPr>
          <a:xfrm>
            <a:off x="7165075" y="1908076"/>
            <a:ext cx="3166280" cy="3166280"/>
          </a:xfrm>
          <a:prstGeom prst="ellipse">
            <a:avLst/>
          </a:prstGeom>
          <a:noFill/>
          <a:ln>
            <a:solidFill>
              <a:srgbClr val="5EC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flipH="1">
            <a:off x="5336274" y="3368386"/>
            <a:ext cx="1569494" cy="0"/>
          </a:xfrm>
          <a:prstGeom prst="line">
            <a:avLst/>
          </a:prstGeom>
          <a:ln>
            <a:solidFill>
              <a:srgbClr val="F1C84C"/>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079227" y="2787935"/>
            <a:ext cx="2722955" cy="1200329"/>
          </a:xfrm>
          <a:prstGeom prst="rect">
            <a:avLst/>
          </a:prstGeom>
          <a:noFill/>
        </p:spPr>
        <p:txBody>
          <a:bodyPr wrap="square" rtlCol="0">
            <a:spAutoFit/>
          </a:bodyPr>
          <a:lstStyle/>
          <a:p>
            <a:r>
              <a:rPr lang="zh-CN" altLang="en-US" dirty="0" smtClean="0">
                <a:latin typeface="华文细黑" panose="02010600040101010101" pitchFamily="2" charset="-122"/>
                <a:ea typeface="华文细黑" panose="02010600040101010101" pitchFamily="2" charset="-122"/>
              </a:rPr>
              <a:t>多轨道组合，限压降噪，调节左右声道，剔除人声保留伴奏，调节频率， 混缩音频，</a:t>
            </a:r>
            <a:endParaRPr lang="en-US" altLang="zh-CN" dirty="0">
              <a:latin typeface="华文细黑" panose="02010600040101010101" pitchFamily="2" charset="-122"/>
              <a:ea typeface="华文细黑" panose="02010600040101010101" pitchFamily="2" charset="-122"/>
            </a:endParaRPr>
          </a:p>
        </p:txBody>
      </p:sp>
      <p:sp>
        <p:nvSpPr>
          <p:cNvPr id="16" name="文本框 15"/>
          <p:cNvSpPr txBox="1"/>
          <p:nvPr/>
        </p:nvSpPr>
        <p:spPr>
          <a:xfrm>
            <a:off x="7339767" y="3005458"/>
            <a:ext cx="2954655" cy="923330"/>
          </a:xfrm>
          <a:prstGeom prst="rect">
            <a:avLst/>
          </a:prstGeom>
          <a:noFill/>
        </p:spPr>
        <p:txBody>
          <a:bodyPr wrap="none" rtlCol="0">
            <a:spAutoFit/>
          </a:bodyPr>
          <a:lstStyle/>
          <a:p>
            <a:r>
              <a:rPr lang="zh-CN" altLang="en-US" sz="5400" dirty="0">
                <a:solidFill>
                  <a:srgbClr val="F1C84C"/>
                </a:solidFill>
              </a:rPr>
              <a:t>完美音频</a:t>
            </a:r>
          </a:p>
        </p:txBody>
      </p:sp>
      <p:grpSp>
        <p:nvGrpSpPr>
          <p:cNvPr id="10" name="组合 9"/>
          <p:cNvGrpSpPr/>
          <p:nvPr/>
        </p:nvGrpSpPr>
        <p:grpSpPr>
          <a:xfrm>
            <a:off x="7099559" y="1833013"/>
            <a:ext cx="3316405" cy="3316405"/>
            <a:chOff x="4208466" y="2787254"/>
            <a:chExt cx="3316405" cy="3316405"/>
          </a:xfrm>
        </p:grpSpPr>
        <p:sp>
          <p:nvSpPr>
            <p:cNvPr id="5" name="空心弧 4"/>
            <p:cNvSpPr/>
            <p:nvPr/>
          </p:nvSpPr>
          <p:spPr>
            <a:xfrm>
              <a:off x="4220245" y="2799033"/>
              <a:ext cx="3292846" cy="3292846"/>
            </a:xfrm>
            <a:prstGeom prst="blockArc">
              <a:avLst>
                <a:gd name="adj1" fmla="val 16366763"/>
                <a:gd name="adj2" fmla="val 16329275"/>
                <a:gd name="adj3" fmla="val 0"/>
              </a:avLst>
            </a:prstGeom>
            <a:solidFill>
              <a:srgbClr val="F1C84C"/>
            </a:solidFill>
            <a:ln>
              <a:solidFill>
                <a:srgbClr val="F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矩形 5"/>
            <p:cNvSpPr/>
            <p:nvPr/>
          </p:nvSpPr>
          <p:spPr>
            <a:xfrm>
              <a:off x="4208466" y="2787254"/>
              <a:ext cx="3316405" cy="3316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1802972" y="1785246"/>
            <a:ext cx="3166280" cy="3166280"/>
          </a:xfrm>
          <a:prstGeom prst="ellipse">
            <a:avLst/>
          </a:prstGeom>
          <a:noFill/>
          <a:ln>
            <a:solidFill>
              <a:srgbClr val="F1C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596163" y="5415785"/>
            <a:ext cx="5049715" cy="369332"/>
          </a:xfrm>
          <a:prstGeom prst="rect">
            <a:avLst/>
          </a:prstGeom>
        </p:spPr>
        <p:txBody>
          <a:bodyPr wrap="square">
            <a:spAutoFit/>
          </a:bodyPr>
          <a:lstStyle/>
          <a:p>
            <a:pPr algn="ctr"/>
            <a:r>
              <a:rPr lang="en-US" altLang="zh-CN" dirty="0" smtClean="0">
                <a:latin typeface="Broadway BT" panose="04040905080B02020502" pitchFamily="82" charset="0"/>
                <a:ea typeface="华文细黑" panose="02010600040101010101" pitchFamily="2" charset="-122"/>
              </a:rPr>
              <a:t>So easy!</a:t>
            </a:r>
            <a:endParaRPr lang="en-US" altLang="zh-CN" dirty="0">
              <a:latin typeface="Broadway BT" panose="04040905080B02020502" pitchFamily="82" charset="0"/>
              <a:ea typeface="华文细黑" panose="02010600040101010101" pitchFamily="2" charset="-122"/>
            </a:endParaRPr>
          </a:p>
        </p:txBody>
      </p:sp>
    </p:spTree>
    <p:extLst>
      <p:ext uri="{BB962C8B-B14F-4D97-AF65-F5344CB8AC3E}">
        <p14:creationId xmlns:p14="http://schemas.microsoft.com/office/powerpoint/2010/main" xmlns="" val="142191614"/>
      </p:ext>
    </p:extLst>
  </p:cSld>
  <p:clrMapOvr>
    <a:masterClrMapping/>
  </p:clrMapOvr>
  <mc:AlternateContent xmlns:mc="http://schemas.openxmlformats.org/markup-compatibility/2006">
    <mc:Choice xmlns:p14="http://schemas.microsoft.com/office/powerpoint/2010/main" xmlns="" Requires="p14">
      <p:transition spd="slow">
        <p14:pan/>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2"/>
                                            <p:tgtEl>
                                              <p:spTgt spid="10"/>
                                            </p:tgtEl>
                                          </p:cBhvr>
                                        </p:animEffect>
                                      </p:childTnLst>
                                    </p:cTn>
                                  </p:par>
                                  <p:par>
                                    <p:cTn id="11" presetID="8" presetClass="emph" presetSubtype="0" decel="13000" fill="hold" nodeType="withEffect">
                                      <p:stCondLst>
                                        <p:cond delay="0"/>
                                      </p:stCondLst>
                                      <p:childTnLst>
                                        <p:animRot by="14400000">
                                          <p:cBhvr>
                                            <p:cTn id="12" dur="1000" fill="hold"/>
                                            <p:tgtEl>
                                              <p:spTgt spid="10"/>
                                            </p:tgtEl>
                                            <p:attrNameLst>
                                              <p:attrName>r</p:attrName>
                                            </p:attrNameLst>
                                          </p:cBhvr>
                                        </p:animRo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xit" presetSubtype="2" fill="hold" nodeType="withEffect">
                                      <p:stCondLst>
                                        <p:cond delay="200"/>
                                      </p:stCondLst>
                                      <p:childTnLst>
                                        <p:animEffect transition="out" filter="wipe(right)">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ntr" presetSubtype="0" fill="hold" grpId="0" nodeType="withEffect" p14:presetBounceEnd="50000">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fade">
                                          <p:cBhvr additive="base" accumulate="none">
                                            <p:cTn id="22" dur="1005" fill="hold">
                                              <p:stCondLst>
                                                <p:cond delay="0"/>
                                              </p:stCondLst>
                                            </p:cTn>
                                            <p:tgtEl>
                                              <p:spTgt spid="9"/>
                                            </p:tgtEl>
                                          </p:cBhvr>
                                        </p:animEffect>
                                      </p:childTnLst>
                                    </p:cTn>
                                  </p:par>
                                  <p:par>
                                    <p:cTn id="23" presetID="6" presetClass="emph" presetSubtype="0" fill="hold" grpId="1" nodeType="withEffect" p14:presetBounceEnd="100000">
                                      <p:stCondLst>
                                        <p:cond delay="100"/>
                                      </p:stCondLst>
                                      <p:childTnLst>
                                        <p:animScale p14:bounceEnd="100000">
                                          <p:cBhvr>
                                            <p:cTn id="24" dur="2010" fill="hold"/>
                                            <p:tgtEl>
                                              <p:spTgt spid="9"/>
                                            </p:tgtEl>
                                          </p:cBhvr>
                                          <p:by x="101000" y="101000"/>
                                          <p:from x="98000" y="98000"/>
                                          <p:to x="100000" y="100000"/>
                                        </p:animScale>
                                      </p:childTnLst>
                                    </p:cTn>
                                  </p:par>
                                  <p:par>
                                    <p:cTn id="25" presetID="10" presetClass="entr" presetSubtype="0" fill="hold" grpId="0" nodeType="withEffect" p14:presetBounceEnd="50000">
                                      <p:stCondLst>
                                        <p:cond delay="100"/>
                                      </p:stCondLst>
                                      <p:childTnLst>
                                        <p:set>
                                          <p:cBhvr>
                                            <p:cTn id="26" dur="1" fill="hold">
                                              <p:stCondLst>
                                                <p:cond delay="0"/>
                                              </p:stCondLst>
                                            </p:cTn>
                                            <p:tgtEl>
                                              <p:spTgt spid="21"/>
                                            </p:tgtEl>
                                            <p:attrNameLst>
                                              <p:attrName>style.visibility</p:attrName>
                                            </p:attrNameLst>
                                          </p:cBhvr>
                                          <p:to>
                                            <p:strVal val="visible"/>
                                          </p:to>
                                        </p:set>
                                        <p:animEffect transition="in" filter="fade">
                                          <p:cBhvr additive="base" accumulate="none">
                                            <p:cTn id="27" dur="1005" fill="hold">
                                              <p:stCondLst>
                                                <p:cond delay="0"/>
                                              </p:stCondLst>
                                            </p:cTn>
                                            <p:tgtEl>
                                              <p:spTgt spid="21"/>
                                            </p:tgtEl>
                                          </p:cBhvr>
                                        </p:animEffect>
                                      </p:childTnLst>
                                    </p:cTn>
                                  </p:par>
                                  <p:par>
                                    <p:cTn id="28" presetID="6" presetClass="emph" presetSubtype="0" fill="hold" grpId="1" nodeType="withEffect" p14:presetBounceEnd="100000">
                                      <p:stCondLst>
                                        <p:cond delay="100"/>
                                      </p:stCondLst>
                                      <p:childTnLst>
                                        <p:animScale p14:bounceEnd="100000">
                                          <p:cBhvr>
                                            <p:cTn id="29" dur="2010" fill="hold"/>
                                            <p:tgtEl>
                                              <p:spTgt spid="21"/>
                                            </p:tgtEl>
                                          </p:cBhvr>
                                          <p:by x="101000" y="101000"/>
                                          <p:from x="98000" y="98000"/>
                                          <p:to x="100000" y="100000"/>
                                        </p:animScale>
                                      </p:childTnLst>
                                    </p:cTn>
                                  </p:par>
                                  <p:par>
                                    <p:cTn id="30" presetID="10" presetClass="entr" presetSubtype="0" fill="hold" grpId="0" nodeType="withEffect">
                                      <p:stCondLst>
                                        <p:cond delay="1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311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9" grpId="1"/>
          <p:bldP spid="16" grpId="0"/>
          <p:bldP spid="21" grpId="0" animBg="1"/>
          <p:bldP spid="21" grpId="1" animBg="1"/>
          <p:bldP spid="2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2"/>
                                            <p:tgtEl>
                                              <p:spTgt spid="10"/>
                                            </p:tgtEl>
                                          </p:cBhvr>
                                        </p:animEffect>
                                      </p:childTnLst>
                                    </p:cTn>
                                  </p:par>
                                  <p:par>
                                    <p:cTn id="11" presetID="8" presetClass="emph" presetSubtype="0" decel="13000" fill="hold" nodeType="withEffect">
                                      <p:stCondLst>
                                        <p:cond delay="0"/>
                                      </p:stCondLst>
                                      <p:childTnLst>
                                        <p:animRot by="14400000">
                                          <p:cBhvr>
                                            <p:cTn id="12" dur="1000" fill="hold"/>
                                            <p:tgtEl>
                                              <p:spTgt spid="10"/>
                                            </p:tgtEl>
                                            <p:attrNameLst>
                                              <p:attrName>r</p:attrName>
                                            </p:attrNameLst>
                                          </p:cBhvr>
                                        </p:animRo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xit" presetSubtype="2" fill="hold" nodeType="withEffect">
                                      <p:stCondLst>
                                        <p:cond delay="200"/>
                                      </p:stCondLst>
                                      <p:childTnLst>
                                        <p:animEffect transition="out" filter="wipe(right)">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ntr" presetSubtype="0" fill="hold" grpId="0"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fade">
                                          <p:cBhvr additive="base" accumulate="none">
                                            <p:cTn id="22" dur="1005" fill="hold">
                                              <p:stCondLst>
                                                <p:cond delay="0"/>
                                              </p:stCondLst>
                                            </p:cTn>
                                            <p:tgtEl>
                                              <p:spTgt spid="9"/>
                                            </p:tgtEl>
                                          </p:cBhvr>
                                        </p:animEffect>
                                      </p:childTnLst>
                                    </p:cTn>
                                  </p:par>
                                  <p:par>
                                    <p:cTn id="23" presetID="6" presetClass="emph" presetSubtype="0" fill="hold" grpId="1" nodeType="withEffect">
                                      <p:stCondLst>
                                        <p:cond delay="100"/>
                                      </p:stCondLst>
                                      <p:childTnLst>
                                        <p:animScale>
                                          <p:cBhvr>
                                            <p:cTn id="24" dur="2010" fill="hold"/>
                                            <p:tgtEl>
                                              <p:spTgt spid="9"/>
                                            </p:tgtEl>
                                          </p:cBhvr>
                                          <p:by x="101000" y="101000"/>
                                          <p:from x="98000" y="98000"/>
                                          <p:to x="100000" y="100000"/>
                                        </p:animScale>
                                      </p:childTnLst>
                                    </p:cTn>
                                  </p:par>
                                  <p:par>
                                    <p:cTn id="25" presetID="10" presetClass="entr" presetSubtype="0" fill="hold" grpId="0" nodeType="withEffect">
                                      <p:stCondLst>
                                        <p:cond delay="100"/>
                                      </p:stCondLst>
                                      <p:childTnLst>
                                        <p:set>
                                          <p:cBhvr>
                                            <p:cTn id="26" dur="1" fill="hold">
                                              <p:stCondLst>
                                                <p:cond delay="0"/>
                                              </p:stCondLst>
                                            </p:cTn>
                                            <p:tgtEl>
                                              <p:spTgt spid="21"/>
                                            </p:tgtEl>
                                            <p:attrNameLst>
                                              <p:attrName>style.visibility</p:attrName>
                                            </p:attrNameLst>
                                          </p:cBhvr>
                                          <p:to>
                                            <p:strVal val="visible"/>
                                          </p:to>
                                        </p:set>
                                        <p:animEffect transition="in" filter="fade">
                                          <p:cBhvr additive="base" accumulate="none">
                                            <p:cTn id="27" dur="1005" fill="hold">
                                              <p:stCondLst>
                                                <p:cond delay="0"/>
                                              </p:stCondLst>
                                            </p:cTn>
                                            <p:tgtEl>
                                              <p:spTgt spid="21"/>
                                            </p:tgtEl>
                                          </p:cBhvr>
                                        </p:animEffect>
                                      </p:childTnLst>
                                    </p:cTn>
                                  </p:par>
                                  <p:par>
                                    <p:cTn id="28" presetID="6" presetClass="emph" presetSubtype="0" fill="hold" grpId="1" nodeType="withEffect">
                                      <p:stCondLst>
                                        <p:cond delay="100"/>
                                      </p:stCondLst>
                                      <p:childTnLst>
                                        <p:animScale>
                                          <p:cBhvr>
                                            <p:cTn id="29" dur="2010" fill="hold"/>
                                            <p:tgtEl>
                                              <p:spTgt spid="21"/>
                                            </p:tgtEl>
                                          </p:cBhvr>
                                          <p:by x="101000" y="101000"/>
                                          <p:from x="98000" y="98000"/>
                                          <p:to x="100000" y="100000"/>
                                        </p:animScale>
                                      </p:childTnLst>
                                    </p:cTn>
                                  </p:par>
                                  <p:par>
                                    <p:cTn id="30" presetID="10" presetClass="entr" presetSubtype="0" fill="hold" grpId="0" nodeType="withEffect">
                                      <p:stCondLst>
                                        <p:cond delay="1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311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9" grpId="1"/>
          <p:bldP spid="16" grpId="0"/>
          <p:bldP spid="21" grpId="0" animBg="1"/>
          <p:bldP spid="21" grpId="1" animBg="1"/>
          <p:bldP spid="2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矩形 4"/>
          <p:cNvSpPr/>
          <p:nvPr/>
        </p:nvSpPr>
        <p:spPr>
          <a:xfrm>
            <a:off x="1233718" y="3764309"/>
            <a:ext cx="1463996" cy="5709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853953" y="2086859"/>
            <a:ext cx="470853" cy="47085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155571" y="2322285"/>
            <a:ext cx="747320" cy="1446550"/>
          </a:xfrm>
          <a:prstGeom prst="rect">
            <a:avLst/>
          </a:prstGeom>
          <a:noFill/>
        </p:spPr>
        <p:txBody>
          <a:bodyPr wrap="none" rtlCol="0">
            <a:spAutoFit/>
          </a:bodyPr>
          <a:lstStyle/>
          <a:p>
            <a:r>
              <a:rPr lang="en-US" altLang="zh-CN" sz="8800" dirty="0" smtClean="0"/>
              <a:t>S</a:t>
            </a:r>
            <a:endParaRPr lang="zh-CN" altLang="en-US" sz="8800" dirty="0"/>
          </a:p>
        </p:txBody>
      </p:sp>
      <p:sp>
        <p:nvSpPr>
          <p:cNvPr id="9" name="矩形 8"/>
          <p:cNvSpPr/>
          <p:nvPr/>
        </p:nvSpPr>
        <p:spPr>
          <a:xfrm>
            <a:off x="1685042" y="2322285"/>
            <a:ext cx="918841" cy="1446550"/>
          </a:xfrm>
          <a:prstGeom prst="rect">
            <a:avLst/>
          </a:prstGeom>
          <a:noFill/>
        </p:spPr>
        <p:txBody>
          <a:bodyPr wrap="none" rtlCol="0">
            <a:spAutoFit/>
          </a:bodyPr>
          <a:lstStyle/>
          <a:p>
            <a:r>
              <a:rPr lang="en-US" altLang="zh-CN" sz="8800" dirty="0" smtClean="0"/>
              <a:t>e</a:t>
            </a:r>
            <a:endParaRPr lang="zh-CN" altLang="en-US" sz="8800" dirty="0"/>
          </a:p>
        </p:txBody>
      </p:sp>
      <p:sp>
        <p:nvSpPr>
          <p:cNvPr id="10" name="矩形 9"/>
          <p:cNvSpPr/>
          <p:nvPr/>
        </p:nvSpPr>
        <p:spPr>
          <a:xfrm>
            <a:off x="2397812" y="2322285"/>
            <a:ext cx="914033" cy="1446550"/>
          </a:xfrm>
          <a:prstGeom prst="rect">
            <a:avLst/>
          </a:prstGeom>
          <a:noFill/>
        </p:spPr>
        <p:txBody>
          <a:bodyPr wrap="none" rtlCol="0">
            <a:spAutoFit/>
          </a:bodyPr>
          <a:lstStyle/>
          <a:p>
            <a:r>
              <a:rPr lang="en-US" altLang="zh-CN" sz="8800" dirty="0" smtClean="0"/>
              <a:t>c</a:t>
            </a:r>
            <a:endParaRPr lang="zh-CN" altLang="en-US" sz="8800" dirty="0"/>
          </a:p>
        </p:txBody>
      </p:sp>
      <p:sp>
        <p:nvSpPr>
          <p:cNvPr id="11" name="矩形 10"/>
          <p:cNvSpPr/>
          <p:nvPr/>
        </p:nvSpPr>
        <p:spPr>
          <a:xfrm>
            <a:off x="4386307" y="2322285"/>
            <a:ext cx="957313" cy="1446550"/>
          </a:xfrm>
          <a:prstGeom prst="rect">
            <a:avLst/>
          </a:prstGeom>
          <a:noFill/>
        </p:spPr>
        <p:txBody>
          <a:bodyPr wrap="none" rtlCol="0">
            <a:spAutoFit/>
          </a:bodyPr>
          <a:lstStyle/>
          <a:p>
            <a:r>
              <a:rPr lang="en-US" altLang="zh-CN" sz="8800" dirty="0" smtClean="0"/>
              <a:t>d</a:t>
            </a:r>
            <a:endParaRPr lang="zh-CN" altLang="en-US" sz="8800" dirty="0"/>
          </a:p>
        </p:txBody>
      </p:sp>
      <p:sp>
        <p:nvSpPr>
          <p:cNvPr id="12" name="矩形 11"/>
          <p:cNvSpPr/>
          <p:nvPr/>
        </p:nvSpPr>
        <p:spPr>
          <a:xfrm>
            <a:off x="3768483" y="2305642"/>
            <a:ext cx="872355" cy="1446550"/>
          </a:xfrm>
          <a:prstGeom prst="rect">
            <a:avLst/>
          </a:prstGeom>
          <a:noFill/>
        </p:spPr>
        <p:txBody>
          <a:bodyPr wrap="none" rtlCol="0">
            <a:spAutoFit/>
          </a:bodyPr>
          <a:lstStyle/>
          <a:p>
            <a:r>
              <a:rPr lang="en-US" altLang="zh-CN" sz="8800" dirty="0" smtClean="0"/>
              <a:t>n</a:t>
            </a:r>
            <a:endParaRPr lang="zh-CN" altLang="en-US" sz="8800" dirty="0"/>
          </a:p>
        </p:txBody>
      </p:sp>
      <p:sp>
        <p:nvSpPr>
          <p:cNvPr id="13" name="矩形 12"/>
          <p:cNvSpPr/>
          <p:nvPr/>
        </p:nvSpPr>
        <p:spPr>
          <a:xfrm>
            <a:off x="7803972" y="2322285"/>
            <a:ext cx="567784" cy="1446550"/>
          </a:xfrm>
          <a:prstGeom prst="rect">
            <a:avLst/>
          </a:prstGeom>
          <a:noFill/>
        </p:spPr>
        <p:txBody>
          <a:bodyPr wrap="none" rtlCol="0">
            <a:spAutoFit/>
          </a:bodyPr>
          <a:lstStyle/>
          <a:p>
            <a:r>
              <a:rPr lang="en-US" altLang="zh-CN" sz="8800" dirty="0" smtClean="0"/>
              <a:t>t</a:t>
            </a:r>
            <a:endParaRPr lang="zh-CN" altLang="en-US" sz="8800" dirty="0"/>
          </a:p>
        </p:txBody>
      </p:sp>
      <p:sp>
        <p:nvSpPr>
          <p:cNvPr id="14" name="矩形 13"/>
          <p:cNvSpPr/>
          <p:nvPr/>
        </p:nvSpPr>
        <p:spPr>
          <a:xfrm>
            <a:off x="7266529" y="2322285"/>
            <a:ext cx="524503" cy="1446550"/>
          </a:xfrm>
          <a:prstGeom prst="rect">
            <a:avLst/>
          </a:prstGeom>
          <a:noFill/>
        </p:spPr>
        <p:txBody>
          <a:bodyPr wrap="none" rtlCol="0">
            <a:spAutoFit/>
          </a:bodyPr>
          <a:lstStyle/>
          <a:p>
            <a:r>
              <a:rPr lang="en-US" altLang="zh-CN" sz="8800" dirty="0" smtClean="0"/>
              <a:t>r</a:t>
            </a:r>
            <a:endParaRPr lang="zh-CN" altLang="en-US" sz="8800" dirty="0"/>
          </a:p>
        </p:txBody>
      </p:sp>
      <p:sp>
        <p:nvSpPr>
          <p:cNvPr id="15" name="矩形 14"/>
          <p:cNvSpPr/>
          <p:nvPr/>
        </p:nvSpPr>
        <p:spPr>
          <a:xfrm>
            <a:off x="6300084" y="2322285"/>
            <a:ext cx="955711" cy="1446550"/>
          </a:xfrm>
          <a:prstGeom prst="rect">
            <a:avLst/>
          </a:prstGeom>
          <a:noFill/>
        </p:spPr>
        <p:txBody>
          <a:bodyPr wrap="none" rtlCol="0">
            <a:spAutoFit/>
          </a:bodyPr>
          <a:lstStyle/>
          <a:p>
            <a:r>
              <a:rPr lang="en-US" altLang="zh-CN" sz="8800" dirty="0" smtClean="0"/>
              <a:t>a</a:t>
            </a:r>
            <a:endParaRPr lang="zh-CN" altLang="en-US" sz="8800" dirty="0"/>
          </a:p>
        </p:txBody>
      </p:sp>
      <p:sp>
        <p:nvSpPr>
          <p:cNvPr id="16" name="矩形 15"/>
          <p:cNvSpPr/>
          <p:nvPr/>
        </p:nvSpPr>
        <p:spPr>
          <a:xfrm>
            <a:off x="5578252" y="2322285"/>
            <a:ext cx="872355" cy="1446550"/>
          </a:xfrm>
          <a:prstGeom prst="rect">
            <a:avLst/>
          </a:prstGeom>
          <a:noFill/>
        </p:spPr>
        <p:txBody>
          <a:bodyPr wrap="none" rtlCol="0">
            <a:spAutoFit/>
          </a:bodyPr>
          <a:lstStyle/>
          <a:p>
            <a:r>
              <a:rPr lang="en-US" altLang="zh-CN" sz="8800" dirty="0" smtClean="0"/>
              <a:t>P</a:t>
            </a:r>
            <a:endParaRPr lang="zh-CN" altLang="en-US" sz="8800" dirty="0"/>
          </a:p>
        </p:txBody>
      </p:sp>
      <p:sp>
        <p:nvSpPr>
          <p:cNvPr id="17" name="矩形 16"/>
          <p:cNvSpPr/>
          <p:nvPr/>
        </p:nvSpPr>
        <p:spPr>
          <a:xfrm>
            <a:off x="1248040" y="3822365"/>
            <a:ext cx="1516762" cy="400110"/>
          </a:xfrm>
          <a:prstGeom prst="rect">
            <a:avLst/>
          </a:prstGeom>
        </p:spPr>
        <p:txBody>
          <a:bodyPr wrap="none">
            <a:spAutoFit/>
          </a:bodyPr>
          <a:lstStyle/>
          <a:p>
            <a:r>
              <a:rPr lang="en-US" altLang="zh-CN" sz="2000" dirty="0" smtClean="0"/>
              <a:t>Photoshop</a:t>
            </a:r>
            <a:endParaRPr lang="zh-CN" altLang="en-US" sz="2000" dirty="0"/>
          </a:p>
        </p:txBody>
      </p:sp>
      <p:sp>
        <p:nvSpPr>
          <p:cNvPr id="18" name="矩形 17"/>
          <p:cNvSpPr/>
          <p:nvPr/>
        </p:nvSpPr>
        <p:spPr>
          <a:xfrm>
            <a:off x="3080185" y="2317759"/>
            <a:ext cx="923651" cy="1446550"/>
          </a:xfrm>
          <a:prstGeom prst="rect">
            <a:avLst/>
          </a:prstGeom>
          <a:noFill/>
        </p:spPr>
        <p:txBody>
          <a:bodyPr wrap="none" rtlCol="0">
            <a:spAutoFit/>
          </a:bodyPr>
          <a:lstStyle/>
          <a:p>
            <a:r>
              <a:rPr lang="en-US" altLang="zh-CN" sz="8800" dirty="0" smtClean="0"/>
              <a:t>o</a:t>
            </a:r>
            <a:endParaRPr lang="zh-CN" altLang="en-US" sz="8800" dirty="0"/>
          </a:p>
        </p:txBody>
      </p:sp>
      <p:grpSp>
        <p:nvGrpSpPr>
          <p:cNvPr id="19" name="[动画大师]_Group 111"/>
          <p:cNvGrpSpPr/>
          <p:nvPr/>
        </p:nvGrpSpPr>
        <p:grpSpPr>
          <a:xfrm rot="20217874">
            <a:off x="6303238" y="2412878"/>
            <a:ext cx="157727" cy="330564"/>
            <a:chOff x="5956417" y="3056523"/>
            <a:chExt cx="292634" cy="613302"/>
          </a:xfrm>
        </p:grpSpPr>
        <p:cxnSp>
          <p:nvCxnSpPr>
            <p:cNvPr id="20" name="[动画大师]_Straight Connector 122"/>
            <p:cNvCxnSpPr/>
            <p:nvPr/>
          </p:nvCxnSpPr>
          <p:spPr>
            <a:xfrm rot="16200000">
              <a:off x="5860992" y="3574400"/>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动画大师]_Straight Connector 126"/>
            <p:cNvCxnSpPr/>
            <p:nvPr/>
          </p:nvCxnSpPr>
          <p:spPr>
            <a:xfrm rot="20520000">
              <a:off x="6050862" y="327054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动画大师]_Straight Connector 129"/>
            <p:cNvCxnSpPr/>
            <p:nvPr/>
          </p:nvCxnSpPr>
          <p:spPr>
            <a:xfrm rot="3240000">
              <a:off x="5989411" y="351542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动画大师]_Straight Connector 131"/>
            <p:cNvCxnSpPr/>
            <p:nvPr/>
          </p:nvCxnSpPr>
          <p:spPr>
            <a:xfrm rot="7560000">
              <a:off x="5958596" y="3151948"/>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动画大师]_Straight Connector 137"/>
            <p:cNvCxnSpPr/>
            <p:nvPr/>
          </p:nvCxnSpPr>
          <p:spPr>
            <a:xfrm rot="11880000">
              <a:off x="6058200" y="3398888"/>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动画大师]_Group 111"/>
          <p:cNvGrpSpPr/>
          <p:nvPr/>
        </p:nvGrpSpPr>
        <p:grpSpPr>
          <a:xfrm>
            <a:off x="4197250" y="2443715"/>
            <a:ext cx="147217" cy="296331"/>
            <a:chOff x="5942694" y="3108948"/>
            <a:chExt cx="275340" cy="554228"/>
          </a:xfrm>
        </p:grpSpPr>
        <p:cxnSp>
          <p:nvCxnSpPr>
            <p:cNvPr id="26" name="[动画大师]_Straight Connector 122"/>
            <p:cNvCxnSpPr/>
            <p:nvPr/>
          </p:nvCxnSpPr>
          <p:spPr>
            <a:xfrm rot="16200000">
              <a:off x="5847269" y="3567751"/>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动画大师]_Straight Connector 126"/>
            <p:cNvCxnSpPr/>
            <p:nvPr/>
          </p:nvCxnSpPr>
          <p:spPr>
            <a:xfrm rot="20520000">
              <a:off x="6009025" y="3295084"/>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动画大师]_Straight Connector 129"/>
            <p:cNvCxnSpPr/>
            <p:nvPr/>
          </p:nvCxnSpPr>
          <p:spPr>
            <a:xfrm rot="3240000">
              <a:off x="5961346" y="3534005"/>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动画大师]_Straight Connector 131"/>
            <p:cNvCxnSpPr/>
            <p:nvPr/>
          </p:nvCxnSpPr>
          <p:spPr>
            <a:xfrm rot="7560000">
              <a:off x="5942202" y="32043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动画大师]_Straight Connector 137"/>
            <p:cNvCxnSpPr/>
            <p:nvPr/>
          </p:nvCxnSpPr>
          <p:spPr>
            <a:xfrm rot="11880000">
              <a:off x="6027183" y="3419997"/>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动画大师]_Group 111"/>
          <p:cNvGrpSpPr/>
          <p:nvPr/>
        </p:nvGrpSpPr>
        <p:grpSpPr>
          <a:xfrm>
            <a:off x="1567912" y="3385405"/>
            <a:ext cx="639195" cy="292449"/>
            <a:chOff x="5637006" y="3002637"/>
            <a:chExt cx="639195" cy="292449"/>
          </a:xfrm>
        </p:grpSpPr>
        <p:cxnSp>
          <p:nvCxnSpPr>
            <p:cNvPr id="32" name="[动画大师]_Straight Connector 123"/>
            <p:cNvCxnSpPr/>
            <p:nvPr/>
          </p:nvCxnSpPr>
          <p:spPr>
            <a:xfrm rot="16200000">
              <a:off x="5860992" y="3098062"/>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动画大师]_Straight Connector 126"/>
            <p:cNvCxnSpPr/>
            <p:nvPr/>
          </p:nvCxnSpPr>
          <p:spPr>
            <a:xfrm rot="20520000">
              <a:off x="6085350" y="3295085"/>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动画大师]_Straight Connector 128"/>
            <p:cNvCxnSpPr/>
            <p:nvPr/>
          </p:nvCxnSpPr>
          <p:spPr>
            <a:xfrm rot="3240000">
              <a:off x="5712912"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动画大师]_Straight Connector 131"/>
            <p:cNvCxnSpPr/>
            <p:nvPr/>
          </p:nvCxnSpPr>
          <p:spPr>
            <a:xfrm rot="7560000">
              <a:off x="5994594" y="3170173"/>
              <a:ext cx="1908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1880000">
              <a:off x="5637006" y="3295086"/>
              <a:ext cx="190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986170336"/>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14:presetBounceEnd="54000">
                                      <p:stCondLst>
                                        <p:cond delay="0"/>
                                      </p:stCondLst>
                                      <p:childTnLst>
                                        <p:animMotion origin="layout" path="M -1.45833E-6 2.59259E-6 C -0.00885 -0.04074 -0.0151 -0.05185 -0.03073 -0.08588 C -0.04036 -0.1088 -0.0681 -0.1375 -0.08646 -0.13773 C -0.10469 -0.1382 -0.1306 -0.11065 -0.14036 -0.08773 C -0.15573 -0.05347 -0.16133 -0.05139 -0.17174 -0.00486 " pathEditMode="relative" rAng="0" ptsTypes="AAAAA" p14:bounceEnd="54000">
                                          <p:cBhvr>
                                            <p:cTn id="6" dur="500" fill="hold"/>
                                            <p:tgtEl>
                                              <p:spTgt spid="7"/>
                                            </p:tgtEl>
                                            <p:attrNameLst>
                                              <p:attrName>ppt_x</p:attrName>
                                              <p:attrName>ppt_y</p:attrName>
                                            </p:attrNameLst>
                                          </p:cBhvr>
                                          <p:rCtr x="-8594" y="-6898"/>
                                        </p:animMotion>
                                      </p:childTnLst>
                                    </p:cTn>
                                  </p:par>
                                  <p:par>
                                    <p:cTn id="7" presetID="44" presetClass="path" presetSubtype="0" accel="50000" fill="hold" grpId="1" nodeType="withEffect" p14:presetBounceEnd="50000">
                                      <p:stCondLst>
                                        <p:cond delay="500"/>
                                      </p:stCondLst>
                                      <p:childTnLst>
                                        <p:animMotion origin="layout" path="M -0.17174 -0.00486 C -0.18646 -0.0331 -0.18685 -0.04584 -0.20117 -0.07361 C -0.21015 -0.09236 -0.2345 -0.1169 -0.25169 -0.11713 C -0.26888 -0.1176 -0.29492 -0.09468 -0.30377 -0.07593 C -0.31823 -0.04792 -0.31953 -0.03959 -0.32656 -0.00486 " pathEditMode="relative" rAng="0" ptsTypes="AAAAA" p14:bounceEnd="50000">
                                          <p:cBhvr>
                                            <p:cTn id="8" dur="500" fill="hold"/>
                                            <p:tgtEl>
                                              <p:spTgt spid="7"/>
                                            </p:tgtEl>
                                            <p:attrNameLst>
                                              <p:attrName>ppt_x</p:attrName>
                                              <p:attrName>ppt_y</p:attrName>
                                            </p:attrNameLst>
                                          </p:cBhvr>
                                          <p:rCtr x="-7747" y="-5625"/>
                                        </p:animMotion>
                                      </p:childTnLst>
                                    </p:cTn>
                                  </p:par>
                                  <p:par>
                                    <p:cTn id="9" presetID="44" presetClass="path" presetSubtype="0" accel="50000" fill="hold" grpId="2" nodeType="withEffect" p14:presetBounceEnd="54000">
                                      <p:stCondLst>
                                        <p:cond delay="1000"/>
                                      </p:stCondLst>
                                      <p:childTnLst>
                                        <p:animMotion origin="layout" path="M -0.32656 -0.00486 C -0.33828 -0.03704 -0.3414 -0.04329 -0.35573 -0.07084 C -0.36549 -0.08959 -0.39036 -0.11667 -0.40859 -0.11621 C -0.42747 -0.11597 -0.45664 -0.0875 -0.46575 -0.06875 C -0.4793 -0.04375 -0.48919 -0.0081 -0.49609 0.03588 C -0.50286 0.07963 -0.5125 0.20717 -0.51028 0.2368 " pathEditMode="relative" rAng="0" ptsTypes="AAAAAA" p14:bounceEnd="54000">
                                          <p:cBhvr>
                                            <p:cTn id="10" dur="500" fill="hold"/>
                                            <p:tgtEl>
                                              <p:spTgt spid="7"/>
                                            </p:tgtEl>
                                            <p:attrNameLst>
                                              <p:attrName>ppt_x</p:attrName>
                                              <p:attrName>ppt_y</p:attrName>
                                            </p:attrNameLst>
                                          </p:cBhvr>
                                          <p:rCtr x="-9206" y="6505"/>
                                        </p:animMotion>
                                      </p:childTnLst>
                                    </p:cTn>
                                  </p:par>
                                  <p:par>
                                    <p:cTn id="11" presetID="10" presetClass="exit" presetSubtype="0" fill="hold" grpId="3" nodeType="withEffect">
                                      <p:stCondLst>
                                        <p:cond delay="1200"/>
                                      </p:stCondLst>
                                      <p:childTnLst>
                                        <p:animEffect transition="out" filter="fade">
                                          <p:cBhvr>
                                            <p:cTn id="12" dur="200"/>
                                            <p:tgtEl>
                                              <p:spTgt spid="7"/>
                                            </p:tgtEl>
                                          </p:cBhvr>
                                        </p:animEffect>
                                        <p:set>
                                          <p:cBhvr>
                                            <p:cTn id="13" dur="1" fill="hold">
                                              <p:stCondLst>
                                                <p:cond delay="199"/>
                                              </p:stCondLst>
                                            </p:cTn>
                                            <p:tgtEl>
                                              <p:spTgt spid="7"/>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5"/>
                                            </p:tgtEl>
                                            <p:attrNameLst>
                                              <p:attrName>style.visibility</p:attrName>
                                            </p:attrNameLst>
                                          </p:cBhvr>
                                          <p:to>
                                            <p:strVal val="visible"/>
                                          </p:to>
                                        </p:set>
                                      </p:childTnLst>
                                    </p:cTn>
                                  </p:par>
                                  <p:par>
                                    <p:cTn id="19" presetID="6" presetClass="emph" presetSubtype="0" fill="hold" grpId="1" nodeType="withEffect" p14:presetBounceEnd="100000">
                                      <p:stCondLst>
                                        <p:cond delay="1200"/>
                                      </p:stCondLst>
                                      <p:childTnLst>
                                        <p:animScale p14:bounceEnd="100000">
                                          <p:cBhvr>
                                            <p:cTn id="20" dur="1000" fill="hold"/>
                                            <p:tgtEl>
                                              <p:spTgt spid="5"/>
                                            </p:tgtEl>
                                          </p:cBhvr>
                                          <p:by x="101000" y="101000"/>
                                          <p:from x="98000" y="98000"/>
                                          <p:to x="100000" y="100000"/>
                                        </p:animScale>
                                      </p:childTnLst>
                                    </p:cTn>
                                  </p:par>
                                  <p:par>
                                    <p:cTn id="21" presetID="6" presetClass="emph" presetSubtype="0" fill="hold" grpId="0" nodeType="withEffect" p14:presetBounceEnd="100000">
                                      <p:stCondLst>
                                        <p:cond delay="300"/>
                                      </p:stCondLst>
                                      <p:childTnLst>
                                        <p:animScale p14:bounceEnd="100000">
                                          <p:cBhvr>
                                            <p:cTn id="22" dur="1000" fill="hold"/>
                                            <p:tgtEl>
                                              <p:spTgt spid="16"/>
                                            </p:tgtEl>
                                          </p:cBhvr>
                                          <p:by x="101000" y="101000"/>
                                          <p:from x="98000" y="98000"/>
                                          <p:to x="100000" y="100000"/>
                                        </p:animScale>
                                      </p:childTnLst>
                                    </p:cTn>
                                  </p:par>
                                  <p:par>
                                    <p:cTn id="23" presetID="6" presetClass="emph" presetSubtype="0" fill="hold" grpId="0" nodeType="withEffect" p14:presetBounceEnd="100000">
                                      <p:stCondLst>
                                        <p:cond delay="700"/>
                                      </p:stCondLst>
                                      <p:childTnLst>
                                        <p:animScale p14:bounceEnd="100000">
                                          <p:cBhvr>
                                            <p:cTn id="24" dur="1000" fill="hold"/>
                                            <p:tgtEl>
                                              <p:spTgt spid="12"/>
                                            </p:tgtEl>
                                          </p:cBhvr>
                                          <p:by x="101000" y="101000"/>
                                          <p:from x="98000" y="98000"/>
                                          <p:to x="100000" y="100000"/>
                                        </p:animScale>
                                      </p:childTnLst>
                                    </p:cTn>
                                  </p:par>
                                  <p:par>
                                    <p:cTn id="25" presetID="6" presetClass="entr" presetSubtype="32" fill="hold" nodeType="withEffect">
                                      <p:stCondLst>
                                        <p:cond delay="10"/>
                                      </p:stCondLst>
                                      <p:childTnLst>
                                        <p:set>
                                          <p:cBhvr additive="base" accumulate="none">
                                            <p:cTn id="26" dur="1" fill="hold">
                                              <p:stCondLst>
                                                <p:cond delay="208"/>
                                              </p:stCondLst>
                                            </p:cTn>
                                            <p:tgtEl>
                                              <p:spTgt spid="19"/>
                                            </p:tgtEl>
                                            <p:attrNameLst>
                                              <p:attrName>style.visibility</p:attrName>
                                            </p:attrNameLst>
                                          </p:cBhvr>
                                          <p:to>
                                            <p:strVal val="visible"/>
                                          </p:to>
                                        </p:set>
                                        <p:animScale>
                                          <p:cBhvr additive="base" accumulate="none">
                                            <p:cTn id="27" dur="42" fill="hold">
                                              <p:stCondLst>
                                                <p:cond delay="208"/>
                                              </p:stCondLst>
                                            </p:cTn>
                                            <p:tgtEl>
                                              <p:spTgt spid="19"/>
                                            </p:tgtEl>
                                          </p:cBhvr>
                                          <p:from x="0" y="0"/>
                                          <p:to x="100000" y="100000"/>
                                        </p:animScale>
                                        <p:set>
                                          <p:cBhvr additive="base" accumulate="none">
                                            <p:cTn id="28" dur="1" fill="hold">
                                              <p:stCondLst>
                                                <p:cond delay="499"/>
                                              </p:stCondLst>
                                            </p:cTn>
                                            <p:tgtEl>
                                              <p:spTgt spid="19"/>
                                            </p:tgtEl>
                                            <p:attrNameLst>
                                              <p:attrName/>
                                            </p:attrNameLst>
                                          </p:cBhvr>
                                          <p:to>
                                            <p:strVal val=""/>
                                          </p:to>
                                        </p:set>
                                      </p:childTnLst>
                                    </p:cTn>
                                  </p:par>
                                  <p:par>
                                    <p:cTn id="29" presetID="6" presetClass="exit" presetSubtype="32" fill="hold" nodeType="withEffect">
                                      <p:stCondLst>
                                        <p:cond delay="10"/>
                                      </p:stCondLst>
                                      <p:childTnLst>
                                        <p:animEffect transition="out" filter="circle(out)">
                                          <p:cBhvr additive="base" accumulate="none">
                                            <p:cTn id="30" dur="42" fill="hold">
                                              <p:stCondLst>
                                                <p:cond delay="250"/>
                                              </p:stCondLst>
                                            </p:cTn>
                                            <p:tgtEl>
                                              <p:spTgt spid="19"/>
                                            </p:tgtEl>
                                          </p:cBhvr>
                                        </p:animEffect>
                                        <p:set>
                                          <p:cBhvr additive="base" accumulate="none">
                                            <p:cTn id="31" dur="1" fill="hold">
                                              <p:stCondLst>
                                                <p:cond delay="292"/>
                                              </p:stCondLst>
                                            </p:cTn>
                                            <p:tgtEl>
                                              <p:spTgt spid="19"/>
                                            </p:tgtEl>
                                            <p:attrNameLst>
                                              <p:attrName>style.visibility</p:attrName>
                                            </p:attrNameLst>
                                          </p:cBhvr>
                                          <p:to>
                                            <p:strVal val="hidden"/>
                                          </p:to>
                                        </p:set>
                                        <p:set>
                                          <p:cBhvr additive="base" accumulate="none">
                                            <p:cTn id="32" dur="1" fill="hold">
                                              <p:stCondLst>
                                                <p:cond delay="499"/>
                                              </p:stCondLst>
                                            </p:cTn>
                                            <p:tgtEl>
                                              <p:spTgt spid="19"/>
                                            </p:tgtEl>
                                            <p:attrNameLst>
                                              <p:attrName/>
                                            </p:attrNameLst>
                                          </p:cBhvr>
                                          <p:to>
                                            <p:strVal val=""/>
                                          </p:to>
                                        </p:set>
                                      </p:childTnLst>
                                    </p:cTn>
                                  </p:par>
                                  <p:par>
                                    <p:cTn id="33" presetID="6" presetClass="entr" presetSubtype="32" fill="hold" nodeType="withEffect">
                                      <p:stCondLst>
                                        <p:cond delay="530"/>
                                      </p:stCondLst>
                                      <p:childTnLst>
                                        <p:set>
                                          <p:cBhvr additive="base" accumulate="none">
                                            <p:cTn id="34" dur="1" fill="hold">
                                              <p:stCondLst>
                                                <p:cond delay="208"/>
                                              </p:stCondLst>
                                            </p:cTn>
                                            <p:tgtEl>
                                              <p:spTgt spid="25"/>
                                            </p:tgtEl>
                                            <p:attrNameLst>
                                              <p:attrName>style.visibility</p:attrName>
                                            </p:attrNameLst>
                                          </p:cBhvr>
                                          <p:to>
                                            <p:strVal val="visible"/>
                                          </p:to>
                                        </p:set>
                                        <p:animScale>
                                          <p:cBhvr additive="base" accumulate="none">
                                            <p:cTn id="35" dur="42" fill="hold">
                                              <p:stCondLst>
                                                <p:cond delay="208"/>
                                              </p:stCondLst>
                                            </p:cTn>
                                            <p:tgtEl>
                                              <p:spTgt spid="25"/>
                                            </p:tgtEl>
                                          </p:cBhvr>
                                          <p:from x="0" y="0"/>
                                          <p:to x="100000" y="100000"/>
                                        </p:animScale>
                                        <p:set>
                                          <p:cBhvr additive="base" accumulate="none">
                                            <p:cTn id="36" dur="1" fill="hold">
                                              <p:stCondLst>
                                                <p:cond delay="499"/>
                                              </p:stCondLst>
                                            </p:cTn>
                                            <p:tgtEl>
                                              <p:spTgt spid="25"/>
                                            </p:tgtEl>
                                            <p:attrNameLst>
                                              <p:attrName/>
                                            </p:attrNameLst>
                                          </p:cBhvr>
                                          <p:to>
                                            <p:strVal val=""/>
                                          </p:to>
                                        </p:set>
                                      </p:childTnLst>
                                    </p:cTn>
                                  </p:par>
                                  <p:par>
                                    <p:cTn id="37" presetID="6" presetClass="exit" presetSubtype="32" fill="hold" nodeType="withEffect">
                                      <p:stCondLst>
                                        <p:cond delay="530"/>
                                      </p:stCondLst>
                                      <p:childTnLst>
                                        <p:animEffect transition="out" filter="circle(out)">
                                          <p:cBhvr additive="base" accumulate="none">
                                            <p:cTn id="38" dur="42" fill="hold">
                                              <p:stCondLst>
                                                <p:cond delay="250"/>
                                              </p:stCondLst>
                                            </p:cTn>
                                            <p:tgtEl>
                                              <p:spTgt spid="25"/>
                                            </p:tgtEl>
                                          </p:cBhvr>
                                        </p:animEffect>
                                        <p:set>
                                          <p:cBhvr additive="base" accumulate="none">
                                            <p:cTn id="39" dur="1" fill="hold">
                                              <p:stCondLst>
                                                <p:cond delay="292"/>
                                              </p:stCondLst>
                                            </p:cTn>
                                            <p:tgtEl>
                                              <p:spTgt spid="25"/>
                                            </p:tgtEl>
                                            <p:attrNameLst>
                                              <p:attrName>style.visibility</p:attrName>
                                            </p:attrNameLst>
                                          </p:cBhvr>
                                          <p:to>
                                            <p:strVal val="hidden"/>
                                          </p:to>
                                        </p:set>
                                        <p:set>
                                          <p:cBhvr additive="base" accumulate="none">
                                            <p:cTn id="40" dur="1" fill="hold">
                                              <p:stCondLst>
                                                <p:cond delay="499"/>
                                              </p:stCondLst>
                                            </p:cTn>
                                            <p:tgtEl>
                                              <p:spTgt spid="25"/>
                                            </p:tgtEl>
                                            <p:attrNameLst>
                                              <p:attrName/>
                                            </p:attrNameLst>
                                          </p:cBhvr>
                                          <p:to>
                                            <p:strVal val=""/>
                                          </p:to>
                                        </p:set>
                                      </p:childTnLst>
                                    </p:cTn>
                                  </p:par>
                                  <p:par>
                                    <p:cTn id="41" presetID="6" presetClass="entr" presetSubtype="32" fill="hold" nodeType="withEffect">
                                      <p:stCondLst>
                                        <p:cond delay="1030"/>
                                      </p:stCondLst>
                                      <p:childTnLst>
                                        <p:set>
                                          <p:cBhvr additive="base" accumulate="none">
                                            <p:cTn id="42" dur="1" fill="hold">
                                              <p:stCondLst>
                                                <p:cond delay="208"/>
                                              </p:stCondLst>
                                            </p:cTn>
                                            <p:tgtEl>
                                              <p:spTgt spid="31"/>
                                            </p:tgtEl>
                                            <p:attrNameLst>
                                              <p:attrName>style.visibility</p:attrName>
                                            </p:attrNameLst>
                                          </p:cBhvr>
                                          <p:to>
                                            <p:strVal val="visible"/>
                                          </p:to>
                                        </p:set>
                                        <p:animScale>
                                          <p:cBhvr additive="base" accumulate="none">
                                            <p:cTn id="43" dur="42" fill="hold">
                                              <p:stCondLst>
                                                <p:cond delay="208"/>
                                              </p:stCondLst>
                                            </p:cTn>
                                            <p:tgtEl>
                                              <p:spTgt spid="31"/>
                                            </p:tgtEl>
                                          </p:cBhvr>
                                          <p:from x="0" y="0"/>
                                          <p:to x="100000" y="100000"/>
                                        </p:animScale>
                                        <p:set>
                                          <p:cBhvr additive="base" accumulate="none">
                                            <p:cTn id="44" dur="1" fill="hold">
                                              <p:stCondLst>
                                                <p:cond delay="499"/>
                                              </p:stCondLst>
                                            </p:cTn>
                                            <p:tgtEl>
                                              <p:spTgt spid="31"/>
                                            </p:tgtEl>
                                            <p:attrNameLst>
                                              <p:attrName/>
                                            </p:attrNameLst>
                                          </p:cBhvr>
                                          <p:to>
                                            <p:strVal val=""/>
                                          </p:to>
                                        </p:set>
                                      </p:childTnLst>
                                    </p:cTn>
                                  </p:par>
                                  <p:par>
                                    <p:cTn id="45" presetID="6" presetClass="exit" presetSubtype="32" fill="hold" nodeType="withEffect">
                                      <p:stCondLst>
                                        <p:cond delay="1030"/>
                                      </p:stCondLst>
                                      <p:childTnLst>
                                        <p:animEffect transition="out" filter="circle(out)">
                                          <p:cBhvr additive="base" accumulate="none">
                                            <p:cTn id="46" dur="42" fill="hold">
                                              <p:stCondLst>
                                                <p:cond delay="250"/>
                                              </p:stCondLst>
                                            </p:cTn>
                                            <p:tgtEl>
                                              <p:spTgt spid="31"/>
                                            </p:tgtEl>
                                          </p:cBhvr>
                                        </p:animEffect>
                                        <p:set>
                                          <p:cBhvr additive="base" accumulate="none">
                                            <p:cTn id="47" dur="1" fill="hold">
                                              <p:stCondLst>
                                                <p:cond delay="292"/>
                                              </p:stCondLst>
                                            </p:cTn>
                                            <p:tgtEl>
                                              <p:spTgt spid="31"/>
                                            </p:tgtEl>
                                            <p:attrNameLst>
                                              <p:attrName>style.visibility</p:attrName>
                                            </p:attrNameLst>
                                          </p:cBhvr>
                                          <p:to>
                                            <p:strVal val="hidden"/>
                                          </p:to>
                                        </p:set>
                                        <p:set>
                                          <p:cBhvr additive="base" accumulate="none">
                                            <p:cTn id="48" dur="1" fill="hold">
                                              <p:stCondLst>
                                                <p:cond delay="499"/>
                                              </p:stCondLst>
                                            </p:cTn>
                                            <p:tgtEl>
                                              <p:spTgt spid="31"/>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7" grpId="3" animBg="1"/>
          <p:bldP spid="9" grpId="0"/>
          <p:bldP spid="12"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fill="hold" grpId="0" nodeType="withEffect">
                                      <p:stCondLst>
                                        <p:cond delay="0"/>
                                      </p:stCondLst>
                                      <p:childTnLst>
                                        <p:animMotion origin="layout" path="M -1.45833E-6 2.59259E-6 C -0.00885 -0.04074 -0.0151 -0.05185 -0.03073 -0.08588 C -0.04036 -0.1088 -0.0681 -0.1375 -0.08646 -0.13773 C -0.10469 -0.1382 -0.1306 -0.11065 -0.14036 -0.08773 C -0.15573 -0.05347 -0.16133 -0.05139 -0.17174 -0.00486 " pathEditMode="relative" rAng="0" ptsTypes="AAAAA">
                                          <p:cBhvr>
                                            <p:cTn id="6" dur="500" fill="hold"/>
                                            <p:tgtEl>
                                              <p:spTgt spid="7"/>
                                            </p:tgtEl>
                                            <p:attrNameLst>
                                              <p:attrName>ppt_x</p:attrName>
                                              <p:attrName>ppt_y</p:attrName>
                                            </p:attrNameLst>
                                          </p:cBhvr>
                                          <p:rCtr x="-8594" y="-6898"/>
                                        </p:animMotion>
                                      </p:childTnLst>
                                    </p:cTn>
                                  </p:par>
                                  <p:par>
                                    <p:cTn id="7" presetID="44" presetClass="path" presetSubtype="0" accel="50000" fill="hold" grpId="1" nodeType="withEffect">
                                      <p:stCondLst>
                                        <p:cond delay="500"/>
                                      </p:stCondLst>
                                      <p:childTnLst>
                                        <p:animMotion origin="layout" path="M -0.17174 -0.00486 C -0.18646 -0.0331 -0.18685 -0.04584 -0.20117 -0.07361 C -0.21015 -0.09236 -0.2345 -0.1169 -0.25169 -0.11713 C -0.26888 -0.1176 -0.29492 -0.09468 -0.30377 -0.07593 C -0.31823 -0.04792 -0.31953 -0.03959 -0.32656 -0.00486 " pathEditMode="relative" rAng="0" ptsTypes="AAAAA">
                                          <p:cBhvr>
                                            <p:cTn id="8" dur="500" fill="hold"/>
                                            <p:tgtEl>
                                              <p:spTgt spid="7"/>
                                            </p:tgtEl>
                                            <p:attrNameLst>
                                              <p:attrName>ppt_x</p:attrName>
                                              <p:attrName>ppt_y</p:attrName>
                                            </p:attrNameLst>
                                          </p:cBhvr>
                                          <p:rCtr x="-7747" y="-5625"/>
                                        </p:animMotion>
                                      </p:childTnLst>
                                    </p:cTn>
                                  </p:par>
                                  <p:par>
                                    <p:cTn id="9" presetID="44" presetClass="path" presetSubtype="0" accel="50000" fill="hold" grpId="2" nodeType="withEffect">
                                      <p:stCondLst>
                                        <p:cond delay="1000"/>
                                      </p:stCondLst>
                                      <p:childTnLst>
                                        <p:animMotion origin="layout" path="M -0.32656 -0.00486 C -0.33828 -0.03704 -0.3414 -0.04329 -0.35573 -0.07084 C -0.36549 -0.08959 -0.39036 -0.11667 -0.40859 -0.11621 C -0.42747 -0.11597 -0.45664 -0.0875 -0.46575 -0.06875 C -0.4793 -0.04375 -0.48919 -0.0081 -0.49609 0.03588 C -0.50286 0.07963 -0.5125 0.20717 -0.51028 0.2368 " pathEditMode="relative" rAng="0" ptsTypes="AAAAAA">
                                          <p:cBhvr>
                                            <p:cTn id="10" dur="500" fill="hold"/>
                                            <p:tgtEl>
                                              <p:spTgt spid="7"/>
                                            </p:tgtEl>
                                            <p:attrNameLst>
                                              <p:attrName>ppt_x</p:attrName>
                                              <p:attrName>ppt_y</p:attrName>
                                            </p:attrNameLst>
                                          </p:cBhvr>
                                          <p:rCtr x="-9206" y="6505"/>
                                        </p:animMotion>
                                      </p:childTnLst>
                                    </p:cTn>
                                  </p:par>
                                  <p:par>
                                    <p:cTn id="11" presetID="10" presetClass="exit" presetSubtype="0" fill="hold" grpId="3" nodeType="withEffect">
                                      <p:stCondLst>
                                        <p:cond delay="1200"/>
                                      </p:stCondLst>
                                      <p:childTnLst>
                                        <p:animEffect transition="out" filter="fade">
                                          <p:cBhvr>
                                            <p:cTn id="12" dur="200"/>
                                            <p:tgtEl>
                                              <p:spTgt spid="7"/>
                                            </p:tgtEl>
                                          </p:cBhvr>
                                        </p:animEffect>
                                        <p:set>
                                          <p:cBhvr>
                                            <p:cTn id="13" dur="1" fill="hold">
                                              <p:stCondLst>
                                                <p:cond delay="199"/>
                                              </p:stCondLst>
                                            </p:cTn>
                                            <p:tgtEl>
                                              <p:spTgt spid="7"/>
                                            </p:tgtEl>
                                            <p:attrNameLst>
                                              <p:attrName>style.visibility</p:attrName>
                                            </p:attrNameLst>
                                          </p:cBhvr>
                                          <p:to>
                                            <p:strVal val="hidden"/>
                                          </p:to>
                                        </p:set>
                                      </p:childTnLst>
                                    </p:cTn>
                                  </p:par>
                                  <p:par>
                                    <p:cTn id="14" presetID="10" presetClass="entr" presetSubtype="0" fill="hold" grpId="0" nodeType="withEffect">
                                      <p:stCondLst>
                                        <p:cond delay="12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 presetClass="entr" presetSubtype="0" fill="hold" grpId="0" nodeType="withEffect">
                                      <p:stCondLst>
                                        <p:cond delay="1200"/>
                                      </p:stCondLst>
                                      <p:childTnLst>
                                        <p:set>
                                          <p:cBhvr>
                                            <p:cTn id="18" dur="1" fill="hold">
                                              <p:stCondLst>
                                                <p:cond delay="0"/>
                                              </p:stCondLst>
                                            </p:cTn>
                                            <p:tgtEl>
                                              <p:spTgt spid="5"/>
                                            </p:tgtEl>
                                            <p:attrNameLst>
                                              <p:attrName>style.visibility</p:attrName>
                                            </p:attrNameLst>
                                          </p:cBhvr>
                                          <p:to>
                                            <p:strVal val="visible"/>
                                          </p:to>
                                        </p:set>
                                      </p:childTnLst>
                                    </p:cTn>
                                  </p:par>
                                  <p:par>
                                    <p:cTn id="19" presetID="6" presetClass="emph" presetSubtype="0" fill="hold" grpId="1" nodeType="withEffect">
                                      <p:stCondLst>
                                        <p:cond delay="1200"/>
                                      </p:stCondLst>
                                      <p:childTnLst>
                                        <p:animScale>
                                          <p:cBhvr>
                                            <p:cTn id="20" dur="1000" fill="hold"/>
                                            <p:tgtEl>
                                              <p:spTgt spid="5"/>
                                            </p:tgtEl>
                                          </p:cBhvr>
                                          <p:by x="101000" y="101000"/>
                                          <p:from x="98000" y="98000"/>
                                          <p:to x="100000" y="100000"/>
                                        </p:animScale>
                                      </p:childTnLst>
                                    </p:cTn>
                                  </p:par>
                                  <p:par>
                                    <p:cTn id="21" presetID="6" presetClass="emph" presetSubtype="0" fill="hold" grpId="0" nodeType="withEffect">
                                      <p:stCondLst>
                                        <p:cond delay="300"/>
                                      </p:stCondLst>
                                      <p:childTnLst>
                                        <p:animScale>
                                          <p:cBhvr>
                                            <p:cTn id="22" dur="1000" fill="hold"/>
                                            <p:tgtEl>
                                              <p:spTgt spid="16"/>
                                            </p:tgtEl>
                                          </p:cBhvr>
                                          <p:by x="101000" y="101000"/>
                                          <p:from x="98000" y="98000"/>
                                          <p:to x="100000" y="100000"/>
                                        </p:animScale>
                                      </p:childTnLst>
                                    </p:cTn>
                                  </p:par>
                                  <p:par>
                                    <p:cTn id="23" presetID="6" presetClass="emph" presetSubtype="0" fill="hold" grpId="0" nodeType="withEffect">
                                      <p:stCondLst>
                                        <p:cond delay="700"/>
                                      </p:stCondLst>
                                      <p:childTnLst>
                                        <p:animScale>
                                          <p:cBhvr>
                                            <p:cTn id="24" dur="1000" fill="hold"/>
                                            <p:tgtEl>
                                              <p:spTgt spid="12"/>
                                            </p:tgtEl>
                                          </p:cBhvr>
                                          <p:by x="101000" y="101000"/>
                                          <p:from x="98000" y="98000"/>
                                          <p:to x="100000" y="100000"/>
                                        </p:animScale>
                                      </p:childTnLst>
                                    </p:cTn>
                                  </p:par>
                                  <p:par>
                                    <p:cTn id="25" presetID="6" presetClass="entr" presetSubtype="32" fill="hold" nodeType="withEffect">
                                      <p:stCondLst>
                                        <p:cond delay="10"/>
                                      </p:stCondLst>
                                      <p:childTnLst>
                                        <p:set>
                                          <p:cBhvr additive="base" accumulate="none">
                                            <p:cTn id="26" dur="1" fill="hold">
                                              <p:stCondLst>
                                                <p:cond delay="208"/>
                                              </p:stCondLst>
                                            </p:cTn>
                                            <p:tgtEl>
                                              <p:spTgt spid="19"/>
                                            </p:tgtEl>
                                            <p:attrNameLst>
                                              <p:attrName>style.visibility</p:attrName>
                                            </p:attrNameLst>
                                          </p:cBhvr>
                                          <p:to>
                                            <p:strVal val="visible"/>
                                          </p:to>
                                        </p:set>
                                        <p:animScale>
                                          <p:cBhvr additive="base" accumulate="none">
                                            <p:cTn id="27" dur="42" fill="hold">
                                              <p:stCondLst>
                                                <p:cond delay="208"/>
                                              </p:stCondLst>
                                            </p:cTn>
                                            <p:tgtEl>
                                              <p:spTgt spid="19"/>
                                            </p:tgtEl>
                                          </p:cBhvr>
                                          <p:from x="0" y="0"/>
                                          <p:to x="100000" y="100000"/>
                                        </p:animScale>
                                        <p:set>
                                          <p:cBhvr additive="base" accumulate="none">
                                            <p:cTn id="28" dur="1" fill="hold">
                                              <p:stCondLst>
                                                <p:cond delay="499"/>
                                              </p:stCondLst>
                                            </p:cTn>
                                            <p:tgtEl>
                                              <p:spTgt spid="19"/>
                                            </p:tgtEl>
                                            <p:attrNameLst>
                                              <p:attrName/>
                                            </p:attrNameLst>
                                          </p:cBhvr>
                                          <p:to>
                                            <p:strVal val=""/>
                                          </p:to>
                                        </p:set>
                                      </p:childTnLst>
                                    </p:cTn>
                                  </p:par>
                                  <p:par>
                                    <p:cTn id="29" presetID="6" presetClass="exit" presetSubtype="32" fill="hold" nodeType="withEffect">
                                      <p:stCondLst>
                                        <p:cond delay="10"/>
                                      </p:stCondLst>
                                      <p:childTnLst>
                                        <p:animEffect transition="out" filter="circle(out)">
                                          <p:cBhvr additive="base" accumulate="none">
                                            <p:cTn id="30" dur="42" fill="hold">
                                              <p:stCondLst>
                                                <p:cond delay="250"/>
                                              </p:stCondLst>
                                            </p:cTn>
                                            <p:tgtEl>
                                              <p:spTgt spid="19"/>
                                            </p:tgtEl>
                                          </p:cBhvr>
                                        </p:animEffect>
                                        <p:set>
                                          <p:cBhvr additive="base" accumulate="none">
                                            <p:cTn id="31" dur="1" fill="hold">
                                              <p:stCondLst>
                                                <p:cond delay="292"/>
                                              </p:stCondLst>
                                            </p:cTn>
                                            <p:tgtEl>
                                              <p:spTgt spid="19"/>
                                            </p:tgtEl>
                                            <p:attrNameLst>
                                              <p:attrName>style.visibility</p:attrName>
                                            </p:attrNameLst>
                                          </p:cBhvr>
                                          <p:to>
                                            <p:strVal val="hidden"/>
                                          </p:to>
                                        </p:set>
                                        <p:set>
                                          <p:cBhvr additive="base" accumulate="none">
                                            <p:cTn id="32" dur="1" fill="hold">
                                              <p:stCondLst>
                                                <p:cond delay="499"/>
                                              </p:stCondLst>
                                            </p:cTn>
                                            <p:tgtEl>
                                              <p:spTgt spid="19"/>
                                            </p:tgtEl>
                                            <p:attrNameLst>
                                              <p:attrName/>
                                            </p:attrNameLst>
                                          </p:cBhvr>
                                          <p:to>
                                            <p:strVal val=""/>
                                          </p:to>
                                        </p:set>
                                      </p:childTnLst>
                                    </p:cTn>
                                  </p:par>
                                  <p:par>
                                    <p:cTn id="33" presetID="6" presetClass="entr" presetSubtype="32" fill="hold" nodeType="withEffect">
                                      <p:stCondLst>
                                        <p:cond delay="530"/>
                                      </p:stCondLst>
                                      <p:childTnLst>
                                        <p:set>
                                          <p:cBhvr additive="base" accumulate="none">
                                            <p:cTn id="34" dur="1" fill="hold">
                                              <p:stCondLst>
                                                <p:cond delay="208"/>
                                              </p:stCondLst>
                                            </p:cTn>
                                            <p:tgtEl>
                                              <p:spTgt spid="25"/>
                                            </p:tgtEl>
                                            <p:attrNameLst>
                                              <p:attrName>style.visibility</p:attrName>
                                            </p:attrNameLst>
                                          </p:cBhvr>
                                          <p:to>
                                            <p:strVal val="visible"/>
                                          </p:to>
                                        </p:set>
                                        <p:animScale>
                                          <p:cBhvr additive="base" accumulate="none">
                                            <p:cTn id="35" dur="42" fill="hold">
                                              <p:stCondLst>
                                                <p:cond delay="208"/>
                                              </p:stCondLst>
                                            </p:cTn>
                                            <p:tgtEl>
                                              <p:spTgt spid="25"/>
                                            </p:tgtEl>
                                          </p:cBhvr>
                                          <p:from x="0" y="0"/>
                                          <p:to x="100000" y="100000"/>
                                        </p:animScale>
                                        <p:set>
                                          <p:cBhvr additive="base" accumulate="none">
                                            <p:cTn id="36" dur="1" fill="hold">
                                              <p:stCondLst>
                                                <p:cond delay="499"/>
                                              </p:stCondLst>
                                            </p:cTn>
                                            <p:tgtEl>
                                              <p:spTgt spid="25"/>
                                            </p:tgtEl>
                                            <p:attrNameLst>
                                              <p:attrName/>
                                            </p:attrNameLst>
                                          </p:cBhvr>
                                          <p:to>
                                            <p:strVal val=""/>
                                          </p:to>
                                        </p:set>
                                      </p:childTnLst>
                                    </p:cTn>
                                  </p:par>
                                  <p:par>
                                    <p:cTn id="37" presetID="6" presetClass="exit" presetSubtype="32" fill="hold" nodeType="withEffect">
                                      <p:stCondLst>
                                        <p:cond delay="530"/>
                                      </p:stCondLst>
                                      <p:childTnLst>
                                        <p:animEffect transition="out" filter="circle(out)">
                                          <p:cBhvr additive="base" accumulate="none">
                                            <p:cTn id="38" dur="42" fill="hold">
                                              <p:stCondLst>
                                                <p:cond delay="250"/>
                                              </p:stCondLst>
                                            </p:cTn>
                                            <p:tgtEl>
                                              <p:spTgt spid="25"/>
                                            </p:tgtEl>
                                          </p:cBhvr>
                                        </p:animEffect>
                                        <p:set>
                                          <p:cBhvr additive="base" accumulate="none">
                                            <p:cTn id="39" dur="1" fill="hold">
                                              <p:stCondLst>
                                                <p:cond delay="292"/>
                                              </p:stCondLst>
                                            </p:cTn>
                                            <p:tgtEl>
                                              <p:spTgt spid="25"/>
                                            </p:tgtEl>
                                            <p:attrNameLst>
                                              <p:attrName>style.visibility</p:attrName>
                                            </p:attrNameLst>
                                          </p:cBhvr>
                                          <p:to>
                                            <p:strVal val="hidden"/>
                                          </p:to>
                                        </p:set>
                                        <p:set>
                                          <p:cBhvr additive="base" accumulate="none">
                                            <p:cTn id="40" dur="1" fill="hold">
                                              <p:stCondLst>
                                                <p:cond delay="499"/>
                                              </p:stCondLst>
                                            </p:cTn>
                                            <p:tgtEl>
                                              <p:spTgt spid="25"/>
                                            </p:tgtEl>
                                            <p:attrNameLst>
                                              <p:attrName/>
                                            </p:attrNameLst>
                                          </p:cBhvr>
                                          <p:to>
                                            <p:strVal val=""/>
                                          </p:to>
                                        </p:set>
                                      </p:childTnLst>
                                    </p:cTn>
                                  </p:par>
                                  <p:par>
                                    <p:cTn id="41" presetID="6" presetClass="entr" presetSubtype="32" fill="hold" nodeType="withEffect">
                                      <p:stCondLst>
                                        <p:cond delay="1030"/>
                                      </p:stCondLst>
                                      <p:childTnLst>
                                        <p:set>
                                          <p:cBhvr additive="base" accumulate="none">
                                            <p:cTn id="42" dur="1" fill="hold">
                                              <p:stCondLst>
                                                <p:cond delay="208"/>
                                              </p:stCondLst>
                                            </p:cTn>
                                            <p:tgtEl>
                                              <p:spTgt spid="31"/>
                                            </p:tgtEl>
                                            <p:attrNameLst>
                                              <p:attrName>style.visibility</p:attrName>
                                            </p:attrNameLst>
                                          </p:cBhvr>
                                          <p:to>
                                            <p:strVal val="visible"/>
                                          </p:to>
                                        </p:set>
                                        <p:animScale>
                                          <p:cBhvr additive="base" accumulate="none">
                                            <p:cTn id="43" dur="42" fill="hold">
                                              <p:stCondLst>
                                                <p:cond delay="208"/>
                                              </p:stCondLst>
                                            </p:cTn>
                                            <p:tgtEl>
                                              <p:spTgt spid="31"/>
                                            </p:tgtEl>
                                          </p:cBhvr>
                                          <p:from x="0" y="0"/>
                                          <p:to x="100000" y="100000"/>
                                        </p:animScale>
                                        <p:set>
                                          <p:cBhvr additive="base" accumulate="none">
                                            <p:cTn id="44" dur="1" fill="hold">
                                              <p:stCondLst>
                                                <p:cond delay="499"/>
                                              </p:stCondLst>
                                            </p:cTn>
                                            <p:tgtEl>
                                              <p:spTgt spid="31"/>
                                            </p:tgtEl>
                                            <p:attrNameLst>
                                              <p:attrName/>
                                            </p:attrNameLst>
                                          </p:cBhvr>
                                          <p:to>
                                            <p:strVal val=""/>
                                          </p:to>
                                        </p:set>
                                      </p:childTnLst>
                                    </p:cTn>
                                  </p:par>
                                  <p:par>
                                    <p:cTn id="45" presetID="6" presetClass="exit" presetSubtype="32" fill="hold" nodeType="withEffect">
                                      <p:stCondLst>
                                        <p:cond delay="1030"/>
                                      </p:stCondLst>
                                      <p:childTnLst>
                                        <p:animEffect transition="out" filter="circle(out)">
                                          <p:cBhvr additive="base" accumulate="none">
                                            <p:cTn id="46" dur="42" fill="hold">
                                              <p:stCondLst>
                                                <p:cond delay="250"/>
                                              </p:stCondLst>
                                            </p:cTn>
                                            <p:tgtEl>
                                              <p:spTgt spid="31"/>
                                            </p:tgtEl>
                                          </p:cBhvr>
                                        </p:animEffect>
                                        <p:set>
                                          <p:cBhvr additive="base" accumulate="none">
                                            <p:cTn id="47" dur="1" fill="hold">
                                              <p:stCondLst>
                                                <p:cond delay="292"/>
                                              </p:stCondLst>
                                            </p:cTn>
                                            <p:tgtEl>
                                              <p:spTgt spid="31"/>
                                            </p:tgtEl>
                                            <p:attrNameLst>
                                              <p:attrName>style.visibility</p:attrName>
                                            </p:attrNameLst>
                                          </p:cBhvr>
                                          <p:to>
                                            <p:strVal val="hidden"/>
                                          </p:to>
                                        </p:set>
                                        <p:set>
                                          <p:cBhvr additive="base" accumulate="none">
                                            <p:cTn id="48" dur="1" fill="hold">
                                              <p:stCondLst>
                                                <p:cond delay="499"/>
                                              </p:stCondLst>
                                            </p:cTn>
                                            <p:tgtEl>
                                              <p:spTgt spid="31"/>
                                            </p:tgtEl>
                                            <p:attrNameLst>
                                              <p:attrName/>
                                            </p:attrNameLst>
                                          </p:cBhvr>
                                          <p:to>
                                            <p:strVal 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7" grpId="2" animBg="1"/>
          <p:bldP spid="7" grpId="3" animBg="1"/>
          <p:bldP spid="9" grpId="0"/>
          <p:bldP spid="12" grpId="0"/>
          <p:bldP spid="1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9|2.3|1.8"/>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离子">
      <a:dk1>
        <a:srgbClr val="000000"/>
      </a:dk1>
      <a:lt1>
        <a:srgbClr val="FFFFFF"/>
      </a:lt1>
      <a:dk2>
        <a:srgbClr val="004358"/>
      </a:dk2>
      <a:lt2>
        <a:srgbClr val="E2DFCC"/>
      </a:lt2>
      <a:accent1>
        <a:srgbClr val="006382"/>
      </a:accent1>
      <a:accent2>
        <a:srgbClr val="1F8A70"/>
      </a:accent2>
      <a:accent3>
        <a:srgbClr val="BEDB39"/>
      </a:accent3>
      <a:accent4>
        <a:srgbClr val="FFE11A"/>
      </a:accent4>
      <a:accent5>
        <a:srgbClr val="FD7400"/>
      </a:accent5>
      <a:accent6>
        <a:srgbClr val="977B2D"/>
      </a:accent6>
      <a:hlink>
        <a:srgbClr val="006382"/>
      </a:hlink>
      <a:folHlink>
        <a:srgbClr val="1F8A70"/>
      </a:folHlink>
    </a:clrScheme>
    <a:fontScheme name="自定义 1">
      <a:majorFont>
        <a:latin typeface="Century Gothic"/>
        <a:ea typeface="华文细黑"/>
        <a:cs typeface=""/>
      </a:majorFont>
      <a:minorFont>
        <a:latin typeface="Century Gothic"/>
        <a:ea typeface="华文细黑"/>
        <a:cs typeface=""/>
      </a:minorFont>
    </a:fontScheme>
    <a:fmtScheme name="离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1938</TotalTime>
  <Words>1092</Words>
  <Application>Microsoft Office PowerPoint</Application>
  <PresentationFormat>自定义</PresentationFormat>
  <Paragraphs>261</Paragraphs>
  <Slides>28</Slides>
  <Notes>1</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离子</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Abel</dc:creator>
  <cp:lastModifiedBy>admin</cp:lastModifiedBy>
  <cp:revision>208</cp:revision>
  <dcterms:created xsi:type="dcterms:W3CDTF">2015-05-13T13:52:44Z</dcterms:created>
  <dcterms:modified xsi:type="dcterms:W3CDTF">2015-11-08T10:50:27Z</dcterms:modified>
</cp:coreProperties>
</file>