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3" r:id="rId3"/>
    <p:sldMasterId id="2147483656" r:id="rId4"/>
    <p:sldMasterId id="2147483659" r:id="rId5"/>
    <p:sldMasterId id="2147483662" r:id="rId6"/>
    <p:sldMasterId id="2147483665" r:id="rId7"/>
  </p:sldMasterIdLst>
  <p:notesMasterIdLst>
    <p:notesMasterId r:id="rId24"/>
  </p:notesMasterIdLst>
  <p:handoutMasterIdLst>
    <p:handoutMasterId r:id="rId25"/>
  </p:handoutMasterIdLst>
  <p:sldIdLst>
    <p:sldId id="256" r:id="rId8"/>
    <p:sldId id="258" r:id="rId9"/>
    <p:sldId id="257" r:id="rId10"/>
    <p:sldId id="259" r:id="rId11"/>
    <p:sldId id="282" r:id="rId12"/>
    <p:sldId id="324" r:id="rId13"/>
    <p:sldId id="260" r:id="rId14"/>
    <p:sldId id="286" r:id="rId15"/>
    <p:sldId id="350" r:id="rId16"/>
    <p:sldId id="349" r:id="rId17"/>
    <p:sldId id="287" r:id="rId18"/>
    <p:sldId id="351" r:id="rId19"/>
    <p:sldId id="376" r:id="rId20"/>
    <p:sldId id="399" r:id="rId21"/>
    <p:sldId id="294" r:id="rId22"/>
    <p:sldId id="281" r:id="rId23"/>
  </p:sldIdLst>
  <p:sldSz cx="9144000" cy="6858000" type="screen4x3"/>
  <p:notesSz cx="6858000" cy="9144000"/>
  <p:defaultTextStyle>
    <a:defPPr>
      <a:defRPr lang="ko-KR"/>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Gulim" pitchFamily="34" charset="-127"/>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ulim" pitchFamily="34" charset="-127"/>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ulim" pitchFamily="34" charset="-127"/>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ulim" pitchFamily="34" charset="-127"/>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ulim" pitchFamily="34" charset="-127"/>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Gulim" pitchFamily="34" charset="-127"/>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Gulim" pitchFamily="34" charset="-127"/>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Gulim" pitchFamily="34" charset="-127"/>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Gulim" pitchFamily="34" charset="-127"/>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2A02"/>
    <a:srgbClr val="CA7D28"/>
    <a:srgbClr val="250F01"/>
    <a:srgbClr val="FDD7AA"/>
    <a:srgbClr val="FEE5C6"/>
    <a:srgbClr val="D78C39"/>
    <a:srgbClr val="A46520"/>
    <a:srgbClr val="7D4D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126"/>
    <p:restoredTop sz="94616"/>
  </p:normalViewPr>
  <p:slideViewPr>
    <p:cSldViewPr showGuides="1">
      <p:cViewPr varScale="1">
        <p:scale>
          <a:sx n="65" d="100"/>
          <a:sy n="65" d="100"/>
        </p:scale>
        <p:origin x="-175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latinLnBrk="1">
              <a:defRPr sz="1200" smtClean="0">
                <a:ea typeface="Gulim" pitchFamily="3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3" name="날짜 개체 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latinLnBrk="1">
              <a:defRPr sz="1200" smtClean="0">
                <a:ea typeface="Gulim" pitchFamily="34" charset="-127"/>
              </a:defRPr>
            </a:lvl1pPr>
          </a:lstStyle>
          <a:p>
            <a:pPr marL="0" marR="0" lvl="0" indent="0" algn="r" defTabSz="914400" rtl="0" eaLnBrk="1" fontAlgn="base" latinLnBrk="1" hangingPunct="1">
              <a:lnSpc>
                <a:spcPct val="100000"/>
              </a:lnSpc>
              <a:spcBef>
                <a:spcPct val="0"/>
              </a:spcBef>
              <a:spcAft>
                <a:spcPct val="0"/>
              </a:spcAft>
              <a:buClrTx/>
              <a:buSzTx/>
              <a:buFontTx/>
              <a:buNone/>
              <a:defRPr/>
            </a:pPr>
            <a:endParaRPr kumimoji="1"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4" name="바닥글 개체 틀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latinLnBrk="1">
              <a:defRPr sz="1200" smtClean="0">
                <a:ea typeface="Gulim" pitchFamily="3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ko-KR"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latinLnBrk="1" hangingPunct="1"/>
            <a:fld id="{9A0DB2DC-4C9A-4742-B13C-FB6460FD3503}" type="slidenum">
              <a:rPr lang="ko-KR" altLang="en-US" sz="1200" strike="noStrike" noProof="1" dirty="0">
                <a:latin typeface="Gulim" pitchFamily="34" charset="-127"/>
                <a:ea typeface="Gulim" pitchFamily="34" charset="-127"/>
                <a:cs typeface="+mn-cs"/>
              </a:rPr>
              <a:pPr lvl="0" algn="r" eaLnBrk="1" fontAlgn="base" latinLnBrk="1" hangingPunct="1"/>
              <a:t>‹#›</a:t>
            </a:fld>
            <a:endParaRPr lang="ko-KR" altLang="en-US" sz="1200" strike="noStrike" noProof="1">
              <a:ea typeface="Gulim" pitchFamily="34" charset="-127"/>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latinLnBrk="1">
              <a:defRPr sz="1200" smtClean="0">
                <a:ea typeface="Gulim" pitchFamily="3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latinLnBrk="1">
              <a:defRPr sz="1200" smtClean="0">
                <a:ea typeface="Gulim" pitchFamily="34" charset="-127"/>
              </a:defRPr>
            </a:lvl1pPr>
          </a:lstStyle>
          <a:p>
            <a:pPr marL="0" marR="0" lvl="0" indent="0" algn="r" defTabSz="914400" rtl="0" eaLnBrk="1" fontAlgn="base" latinLnBrk="1" hangingPunct="1">
              <a:lnSpc>
                <a:spcPct val="100000"/>
              </a:lnSpc>
              <a:spcBef>
                <a:spcPct val="0"/>
              </a:spcBef>
              <a:spcAft>
                <a:spcPct val="0"/>
              </a:spcAft>
              <a:buClrTx/>
              <a:buSzTx/>
              <a:buFontTx/>
              <a:buNone/>
              <a:defRPr/>
            </a:pPr>
            <a:endParaRPr kumimoji="1" lang="en-US" altLang="ko-KR"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9220"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1" hangingPunct="0">
              <a:lnSpc>
                <a:spcPct val="100000"/>
              </a:lnSpc>
              <a:spcBef>
                <a:spcPct val="30000"/>
              </a:spcBef>
              <a:spcAft>
                <a:spcPct val="0"/>
              </a:spcAft>
              <a:buClrTx/>
              <a:buSzTx/>
              <a:buFontTx/>
              <a:buNone/>
              <a:defRPr/>
            </a:pPr>
            <a:r>
              <a:rPr kumimoji="1" lang="ko-KR" altLang="en-US"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rPr>
              <a:t>마스터 텍스트 스타일을 편집합니다</a:t>
            </a:r>
          </a:p>
          <a:p>
            <a:pPr marL="457200" marR="0" lvl="1" indent="0" algn="l" defTabSz="914400" rtl="0" eaLnBrk="0" fontAlgn="base" latinLnBrk="1" hangingPunct="0">
              <a:lnSpc>
                <a:spcPct val="100000"/>
              </a:lnSpc>
              <a:spcBef>
                <a:spcPct val="30000"/>
              </a:spcBef>
              <a:spcAft>
                <a:spcPct val="0"/>
              </a:spcAft>
              <a:buClrTx/>
              <a:buSzTx/>
              <a:buFontTx/>
              <a:buNone/>
              <a:defRPr/>
            </a:pPr>
            <a:r>
              <a:rPr kumimoji="1" lang="ko-KR" altLang="en-US"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rPr>
              <a:t>둘째 수준</a:t>
            </a:r>
          </a:p>
          <a:p>
            <a:pPr marL="914400" marR="0" lvl="2" indent="0" algn="l" defTabSz="914400" rtl="0" eaLnBrk="0" fontAlgn="base" latinLnBrk="1" hangingPunct="0">
              <a:lnSpc>
                <a:spcPct val="100000"/>
              </a:lnSpc>
              <a:spcBef>
                <a:spcPct val="30000"/>
              </a:spcBef>
              <a:spcAft>
                <a:spcPct val="0"/>
              </a:spcAft>
              <a:buClrTx/>
              <a:buSzTx/>
              <a:buFontTx/>
              <a:buNone/>
              <a:defRPr/>
            </a:pPr>
            <a:r>
              <a:rPr kumimoji="1" lang="ko-KR" altLang="en-US"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rPr>
              <a:t>셋째 수준</a:t>
            </a:r>
          </a:p>
          <a:p>
            <a:pPr marL="1371600" marR="0" lvl="3" indent="0" algn="l" defTabSz="914400" rtl="0" eaLnBrk="0" fontAlgn="base" latinLnBrk="1" hangingPunct="0">
              <a:lnSpc>
                <a:spcPct val="100000"/>
              </a:lnSpc>
              <a:spcBef>
                <a:spcPct val="30000"/>
              </a:spcBef>
              <a:spcAft>
                <a:spcPct val="0"/>
              </a:spcAft>
              <a:buClrTx/>
              <a:buSzTx/>
              <a:buFontTx/>
              <a:buNone/>
              <a:defRPr/>
            </a:pPr>
            <a:r>
              <a:rPr kumimoji="1" lang="ko-KR" altLang="en-US"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rPr>
              <a:t>넷째 수준</a:t>
            </a:r>
          </a:p>
          <a:p>
            <a:pPr marL="1828800" marR="0" lvl="4" indent="0" algn="l" defTabSz="914400" rtl="0" eaLnBrk="0" fontAlgn="base" latinLnBrk="1" hangingPunct="0">
              <a:lnSpc>
                <a:spcPct val="100000"/>
              </a:lnSpc>
              <a:spcBef>
                <a:spcPct val="30000"/>
              </a:spcBef>
              <a:spcAft>
                <a:spcPct val="0"/>
              </a:spcAft>
              <a:buClrTx/>
              <a:buSzTx/>
              <a:buFontTx/>
              <a:buNone/>
              <a:defRPr/>
            </a:pPr>
            <a:r>
              <a:rPr kumimoji="1" lang="ko-KR" altLang="en-US" sz="1200" b="0" i="0" u="none" strike="noStrike" kern="1200" cap="none" spc="0" normalizeH="0" baseline="0" noProof="0" smtClean="0">
                <a:ln>
                  <a:noFill/>
                </a:ln>
                <a:solidFill>
                  <a:schemeClr val="tx1"/>
                </a:solidFill>
                <a:effectLst/>
                <a:uLnTx/>
                <a:uFillTx/>
                <a:latin typeface="Gulim" pitchFamily="34" charset="-127"/>
                <a:ea typeface="Gulim" pitchFamily="34" charset="-127"/>
                <a:cs typeface="+mn-cs"/>
              </a:rPr>
              <a:t>다섯째 수준</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latinLnBrk="1">
              <a:defRPr sz="1200" smtClean="0">
                <a:ea typeface="Gulim" pitchFamily="3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latinLnBrk="1" hangingPunct="1"/>
            <a:fld id="{9A0DB2DC-4C9A-4742-B13C-FB6460FD3503}" type="slidenum">
              <a:rPr lang="en-US" altLang="ko-KR" sz="1200" strike="noStrike" noProof="1" dirty="0">
                <a:latin typeface="Gulim" pitchFamily="34" charset="-127"/>
                <a:ea typeface="Gulim" pitchFamily="34" charset="-127"/>
                <a:cs typeface="+mn-cs"/>
              </a:rPr>
              <a:pPr lvl="0" algn="r" eaLnBrk="1" fontAlgn="base" latinLnBrk="1" hangingPunct="1"/>
              <a:t>‹#›</a:t>
            </a:fld>
            <a:endParaRPr lang="en-US" altLang="ko-KR" sz="1200" strike="noStrike" noProof="1">
              <a:ea typeface="Gulim" pitchFamily="34" charset="-127"/>
            </a:endParaRPr>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1pPr>
    <a:lvl2pPr marL="4572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2pPr>
    <a:lvl3pPr marL="9144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3pPr>
    <a:lvl4pPr marL="13716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4pPr>
    <a:lvl5pPr marL="1828800" algn="l" rtl="0" eaLnBrk="0" fontAlgn="base" latinLnBrk="1" hangingPunct="0">
      <a:spcBef>
        <a:spcPct val="30000"/>
      </a:spcBef>
      <a:spcAft>
        <a:spcPct val="0"/>
      </a:spcAft>
      <a:defRPr kumimoji="1" sz="1200" kern="1200">
        <a:solidFill>
          <a:schemeClr val="tx1"/>
        </a:solidFill>
        <a:latin typeface="Gulim" pitchFamily="34" charset="-127"/>
        <a:ea typeface="Gulim" pitchFamily="34"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latinLnBrk="1"/>
            <a:fld id="{9A0DB2DC-4C9A-4742-B13C-FB6460FD3503}" type="slidenum">
              <a:rPr lang="en-US" altLang="ko-KR" sz="1200" dirty="0">
                <a:latin typeface="Gulim" pitchFamily="34" charset="-127"/>
                <a:ea typeface="Gulim" pitchFamily="34" charset="-127"/>
              </a:rPr>
              <a:pPr lvl="0" indent="0" algn="r" latinLnBrk="1"/>
              <a:t>8</a:t>
            </a:fld>
            <a:endParaRPr lang="en-US" altLang="ko-KR" sz="1200" dirty="0">
              <a:latin typeface="Gulim" pitchFamily="34" charset="-127"/>
              <a:ea typeface="Gulim" pitchFamily="34" charset="-127"/>
            </a:endParaRPr>
          </a:p>
        </p:txBody>
      </p:sp>
      <p:sp>
        <p:nvSpPr>
          <p:cNvPr id="17410" name="슬라이드 이미지 개체 틀 1"/>
          <p:cNvSpPr>
            <a:spLocks noGrp="1" noRot="1" noChangeAspect="1" noTextEdit="1"/>
          </p:cNvSpPr>
          <p:nvPr>
            <p:ph type="sldImg"/>
          </p:nvPr>
        </p:nvSpPr>
        <p:spPr/>
      </p:sp>
      <p:sp>
        <p:nvSpPr>
          <p:cNvPr id="17411" name="슬라이드 노트 개체 틀 2"/>
          <p:cNvSpPr>
            <a:spLocks noGrp="1"/>
          </p:cNvSpPr>
          <p:nvPr>
            <p:ph type="body"/>
          </p:nvPr>
        </p:nvSpPr>
        <p:spPr/>
        <p:txBody>
          <a:bodyPr wrap="square" lIns="91440" tIns="45720" rIns="91440" bIns="45720" anchor="t"/>
          <a:lstStyle/>
          <a:p>
            <a:pPr lvl="0" eaLnBrk="1" hangingPunct="1">
              <a:spcBef>
                <a:spcPct val="0"/>
              </a:spcBef>
            </a:pPr>
            <a:endParaRPr lang="ko-KR" altLang="ko-KR" dirty="0"/>
          </a:p>
        </p:txBody>
      </p:sp>
      <p:sp>
        <p:nvSpPr>
          <p:cNvPr id="17412" name="슬라이드 번호 개체 틀 3"/>
          <p:cNvSpPr txBox="1">
            <a:spLocks noGrp="1"/>
          </p:cNvSpPr>
          <p:nvPr/>
        </p:nvSpPr>
        <p:spPr>
          <a:xfrm>
            <a:off x="3884613" y="8685213"/>
            <a:ext cx="2971800" cy="457200"/>
          </a:xfrm>
          <a:prstGeom prst="rect">
            <a:avLst/>
          </a:prstGeom>
          <a:noFill/>
          <a:ln w="9525">
            <a:noFill/>
          </a:ln>
        </p:spPr>
        <p:txBody>
          <a:bodyPr anchor="b"/>
          <a:lstStyle/>
          <a:p>
            <a:pPr lvl="0" indent="0" algn="r" latinLnBrk="1"/>
            <a:fld id="{9A0DB2DC-4C9A-4742-B13C-FB6460FD3503}" type="slidenum">
              <a:rPr lang="en-US" altLang="ko-KR" sz="1200" dirty="0">
                <a:latin typeface="Gulim" pitchFamily="34" charset="-127"/>
                <a:ea typeface="Gulim" pitchFamily="34" charset="-127"/>
              </a:rPr>
              <a:pPr lvl="0" indent="0" algn="r" latinLnBrk="1"/>
              <a:t>8</a:t>
            </a:fld>
            <a:endParaRPr lang="en-US" altLang="ko-KR" sz="1200" dirty="0">
              <a:latin typeface="Gulim" pitchFamily="34" charset="-127"/>
              <a:ea typeface="Gulim"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latinLnBrk="1"/>
            <a:fld id="{9A0DB2DC-4C9A-4742-B13C-FB6460FD3503}" type="slidenum">
              <a:rPr lang="en-US" altLang="ko-KR" sz="1200" dirty="0">
                <a:latin typeface="Gulim" pitchFamily="34" charset="-127"/>
                <a:ea typeface="Gulim" pitchFamily="34" charset="-127"/>
              </a:rPr>
              <a:pPr lvl="0" indent="0" algn="r" latinLnBrk="1"/>
              <a:t>11</a:t>
            </a:fld>
            <a:endParaRPr lang="en-US" altLang="ko-KR" sz="1200" dirty="0">
              <a:latin typeface="Gulim" pitchFamily="34" charset="-127"/>
              <a:ea typeface="Gulim" pitchFamily="34" charset="-127"/>
            </a:endParaRPr>
          </a:p>
        </p:txBody>
      </p:sp>
      <p:sp>
        <p:nvSpPr>
          <p:cNvPr id="19458" name="슬라이드 이미지 개체 틀 1"/>
          <p:cNvSpPr>
            <a:spLocks noGrp="1" noRot="1" noChangeAspect="1" noTextEdit="1"/>
          </p:cNvSpPr>
          <p:nvPr>
            <p:ph type="sldImg"/>
          </p:nvPr>
        </p:nvSpPr>
        <p:spPr/>
      </p:sp>
      <p:sp>
        <p:nvSpPr>
          <p:cNvPr id="19459" name="슬라이드 노트 개체 틀 2"/>
          <p:cNvSpPr>
            <a:spLocks noGrp="1"/>
          </p:cNvSpPr>
          <p:nvPr>
            <p:ph type="body"/>
          </p:nvPr>
        </p:nvSpPr>
        <p:spPr/>
        <p:txBody>
          <a:bodyPr wrap="square" lIns="91440" tIns="45720" rIns="91440" bIns="45720" anchor="t"/>
          <a:lstStyle/>
          <a:p>
            <a:pPr lvl="0" eaLnBrk="1" hangingPunct="1">
              <a:spcBef>
                <a:spcPct val="0"/>
              </a:spcBef>
            </a:pPr>
            <a:endParaRPr lang="ko-KR" altLang="ko-KR" dirty="0"/>
          </a:p>
        </p:txBody>
      </p:sp>
      <p:sp>
        <p:nvSpPr>
          <p:cNvPr id="19460" name="슬라이드 번호 개체 틀 3"/>
          <p:cNvSpPr txBox="1">
            <a:spLocks noGrp="1"/>
          </p:cNvSpPr>
          <p:nvPr/>
        </p:nvSpPr>
        <p:spPr>
          <a:xfrm>
            <a:off x="3884613" y="8685213"/>
            <a:ext cx="2971800" cy="457200"/>
          </a:xfrm>
          <a:prstGeom prst="rect">
            <a:avLst/>
          </a:prstGeom>
          <a:noFill/>
          <a:ln w="9525">
            <a:noFill/>
          </a:ln>
        </p:spPr>
        <p:txBody>
          <a:bodyPr anchor="b"/>
          <a:lstStyle/>
          <a:p>
            <a:pPr lvl="0" indent="0" algn="r" latinLnBrk="1"/>
            <a:fld id="{9A0DB2DC-4C9A-4742-B13C-FB6460FD3503}" type="slidenum">
              <a:rPr lang="en-US" altLang="ko-KR" sz="1200" dirty="0">
                <a:latin typeface="Gulim" pitchFamily="34" charset="-127"/>
                <a:ea typeface="Gulim" pitchFamily="34" charset="-127"/>
              </a:rPr>
              <a:pPr lvl="0" indent="0" algn="r" latinLnBrk="1"/>
              <a:t>11</a:t>
            </a:fld>
            <a:endParaRPr lang="en-US" altLang="ko-KR" sz="1200" dirty="0">
              <a:latin typeface="Gulim" pitchFamily="34" charset="-127"/>
              <a:ea typeface="Gulim"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latinLnBrk="1"/>
            <a:fld id="{9A0DB2DC-4C9A-4742-B13C-FB6460FD3503}" type="slidenum">
              <a:rPr lang="en-US" altLang="ko-KR" sz="1200" dirty="0">
                <a:latin typeface="Gulim" pitchFamily="34" charset="-127"/>
                <a:ea typeface="Gulim" pitchFamily="34" charset="-127"/>
              </a:rPr>
              <a:pPr lvl="0" indent="0" algn="r" latinLnBrk="1"/>
              <a:t>15</a:t>
            </a:fld>
            <a:endParaRPr lang="en-US" altLang="ko-KR" sz="1200" dirty="0">
              <a:latin typeface="Gulim" pitchFamily="34" charset="-127"/>
              <a:ea typeface="Gulim" pitchFamily="34" charset="-127"/>
            </a:endParaRPr>
          </a:p>
        </p:txBody>
      </p:sp>
      <p:sp>
        <p:nvSpPr>
          <p:cNvPr id="26626" name="슬라이드 이미지 개체 틀 1"/>
          <p:cNvSpPr>
            <a:spLocks noGrp="1" noRot="1" noChangeAspect="1" noTextEdit="1"/>
          </p:cNvSpPr>
          <p:nvPr>
            <p:ph type="sldImg"/>
          </p:nvPr>
        </p:nvSpPr>
        <p:spPr/>
      </p:sp>
      <p:sp>
        <p:nvSpPr>
          <p:cNvPr id="26627" name="슬라이드 노트 개체 틀 2"/>
          <p:cNvSpPr>
            <a:spLocks noGrp="1"/>
          </p:cNvSpPr>
          <p:nvPr>
            <p:ph type="body"/>
          </p:nvPr>
        </p:nvSpPr>
        <p:spPr/>
        <p:txBody>
          <a:bodyPr wrap="square" lIns="91440" tIns="45720" rIns="91440" bIns="45720" anchor="t"/>
          <a:lstStyle/>
          <a:p>
            <a:pPr lvl="0" eaLnBrk="1" hangingPunct="1">
              <a:spcBef>
                <a:spcPct val="0"/>
              </a:spcBef>
            </a:pPr>
            <a:endParaRPr lang="ko-KR" altLang="ko-KR" dirty="0"/>
          </a:p>
        </p:txBody>
      </p:sp>
      <p:sp>
        <p:nvSpPr>
          <p:cNvPr id="26628" name="슬라이드 번호 개체 틀 3"/>
          <p:cNvSpPr txBox="1">
            <a:spLocks noGrp="1"/>
          </p:cNvSpPr>
          <p:nvPr/>
        </p:nvSpPr>
        <p:spPr>
          <a:xfrm>
            <a:off x="3884613" y="8685213"/>
            <a:ext cx="2971800" cy="457200"/>
          </a:xfrm>
          <a:prstGeom prst="rect">
            <a:avLst/>
          </a:prstGeom>
          <a:noFill/>
          <a:ln w="9525">
            <a:noFill/>
          </a:ln>
        </p:spPr>
        <p:txBody>
          <a:bodyPr anchor="b"/>
          <a:lstStyle/>
          <a:p>
            <a:pPr lvl="0" indent="0" algn="r" latinLnBrk="1"/>
            <a:fld id="{9A0DB2DC-4C9A-4742-B13C-FB6460FD3503}" type="slidenum">
              <a:rPr lang="en-US" altLang="ko-KR" sz="1200" dirty="0">
                <a:latin typeface="Gulim" pitchFamily="34" charset="-127"/>
                <a:ea typeface="Gulim" pitchFamily="34" charset="-127"/>
              </a:rPr>
              <a:pPr lvl="0" indent="0" algn="r" latinLnBrk="1"/>
              <a:t>15</a:t>
            </a:fld>
            <a:endParaRPr lang="en-US" altLang="ko-KR" sz="1200" dirty="0">
              <a:latin typeface="Gulim" pitchFamily="34" charset="-127"/>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685800" y="2130425"/>
            <a:ext cx="7772400" cy="1470025"/>
          </a:xfrm>
        </p:spPr>
        <p:txBody>
          <a:bodyPr/>
          <a:lstStyle/>
          <a:p>
            <a:pPr fontAlgn="base"/>
            <a:r>
              <a:rPr lang="ko-KR" altLang="en-US" strike="noStrike" noProof="1" smtClean="0"/>
              <a:t>마스터 제목 스타일 편집</a:t>
            </a:r>
            <a:endParaRPr lang="ko-KR" altLang="en-US" strike="noStrike" noProof="1"/>
          </a:p>
        </p:txBody>
      </p:sp>
      <p:sp>
        <p:nvSpPr>
          <p:cNvPr id="3" name="부제목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ko-KR" altLang="en-US" strike="noStrike" noProof="1" smtClean="0"/>
              <a:t>마스터 부제목 스타일 편집</a:t>
            </a:r>
            <a:endParaRPr lang="ko-KR"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6" name="灯片编号占位符 5"/>
          <p:cNvSpPr>
            <a:spLocks noGrp="1"/>
          </p:cNvSpPr>
          <p:nvPr>
            <p:ph type="sldNum" sz="quarter" idx="12"/>
          </p:nvPr>
        </p:nvSpPr>
        <p:spPr/>
        <p:txBody>
          <a:bodyPr/>
          <a:lstStyle/>
          <a:p>
            <a:pPr lvl="0" eaLnBrk="1" fontAlgn="base" latinLnBrk="1" hangingPunct="1"/>
            <a:fld id="{9A0DB2DC-4C9A-4742-B13C-FB6460FD3503}" type="slidenum">
              <a:rPr lang="en-US" altLang="ko-KR" strike="noStrike" noProof="1" dirty="0">
                <a:latin typeface="Gulim" pitchFamily="34" charset="-127"/>
                <a:ea typeface="Gulim" pitchFamily="34" charset="-127"/>
                <a:cs typeface="+mn-cs"/>
              </a:rPr>
              <a:pPr lvl="0" eaLnBrk="1" fontAlgn="base" latinLnBrk="1" hangingPunct="1"/>
              <a:t>‹#›</a:t>
            </a:fld>
            <a:endParaRPr lang="en-US" altLang="ko-KR" strike="noStrike" noProof="1">
              <a:latin typeface="Gulim" pitchFamily="34" charset="-127"/>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57200" y="274638"/>
            <a:ext cx="8229600" cy="1143000"/>
          </a:xfrm>
          <a:prstGeom prst="rect">
            <a:avLst/>
          </a:prstGeom>
        </p:spPr>
        <p:txBody>
          <a:bodyPr/>
          <a:lstStyle/>
          <a:p>
            <a:pPr fontAlgn="base"/>
            <a:r>
              <a:rPr lang="ko-KR" altLang="en-US" strike="noStrike" noProof="1" smtClean="0"/>
              <a:t>마스터 제목 스타일 편집</a:t>
            </a:r>
            <a:endParaRPr lang="ko-KR" altLang="en-US" strike="noStrike" noProof="1"/>
          </a:p>
        </p:txBody>
      </p:sp>
      <p:sp>
        <p:nvSpPr>
          <p:cNvPr id="3" name="내용 개체 틀 2"/>
          <p:cNvSpPr>
            <a:spLocks noGrp="1"/>
          </p:cNvSpPr>
          <p:nvPr>
            <p:ph idx="1" hasCustomPrompt="1"/>
          </p:nvPr>
        </p:nvSpPr>
        <p:spPr>
          <a:xfrm>
            <a:off x="457200" y="1600200"/>
            <a:ext cx="8229600" cy="4525963"/>
          </a:xfrm>
          <a:prstGeom prst="rect">
            <a:avLst/>
          </a:prstGeom>
        </p:spPr>
        <p:txBody>
          <a:bodyPr/>
          <a:lstStyle/>
          <a:p>
            <a:pPr lvl="0" fontAlgn="base"/>
            <a:r>
              <a:rPr lang="ko-KR" altLang="en-US" strike="noStrike" noProof="1" smtClean="0"/>
              <a:t>마스터 텍스트 스타일을 편집합니다</a:t>
            </a:r>
          </a:p>
          <a:p>
            <a:pPr lvl="1" fontAlgn="base"/>
            <a:r>
              <a:rPr lang="ko-KR" altLang="en-US" strike="noStrike" noProof="1" smtClean="0"/>
              <a:t>둘째 수준</a:t>
            </a:r>
          </a:p>
          <a:p>
            <a:pPr lvl="2" fontAlgn="base"/>
            <a:r>
              <a:rPr lang="ko-KR" altLang="en-US" strike="noStrike" noProof="1" smtClean="0"/>
              <a:t>셋째 수준</a:t>
            </a:r>
          </a:p>
          <a:p>
            <a:pPr lvl="3" fontAlgn="base"/>
            <a:r>
              <a:rPr lang="ko-KR" altLang="en-US" strike="noStrike" noProof="1" smtClean="0"/>
              <a:t>넷째 수준</a:t>
            </a:r>
          </a:p>
          <a:p>
            <a:pPr lvl="4" fontAlgn="base"/>
            <a:r>
              <a:rPr lang="ko-KR" altLang="en-US" strike="noStrike" noProof="1" smtClean="0"/>
              <a:t>다섯째 수준</a:t>
            </a:r>
            <a:endParaRPr lang="ko-KR"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40"/>
            <a:ext cx="7772400" cy="1470025"/>
          </a:xfrm>
          <a:prstGeom prst="rect">
            <a:avLst/>
          </a:prstGeom>
        </p:spPr>
        <p:txBody>
          <a:bodyPr lIns="91432" tIns="45718" rIns="91432" bIns="45718"/>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a:prstGeom prst="rect">
            <a:avLst/>
          </a:prstGeom>
        </p:spPr>
        <p:txBody>
          <a:bodyPr lIns="91432" tIns="45718" rIns="91432" bIns="45718"/>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199765" indent="0" algn="ctr">
              <a:buNone/>
              <a:defRPr/>
            </a:lvl8pPr>
            <a:lvl9pPr marL="365696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432" tIns="45718" rIns="91432" bIns="45718"/>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6"/>
            <a:ext cx="8229600" cy="4525963"/>
          </a:xfrm>
          <a:prstGeom prst="rect">
            <a:avLst/>
          </a:prstGeom>
        </p:spPr>
        <p:txBody>
          <a:bodyPr lIns="91432" tIns="45718" rIns="91432" bIns="45718"/>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1" y="4406912"/>
            <a:ext cx="7772400" cy="1362075"/>
          </a:xfrm>
          <a:prstGeom prst="rect">
            <a:avLst/>
          </a:prstGeom>
        </p:spPr>
        <p:txBody>
          <a:bodyPr lIns="91432" tIns="45718" rIns="91432" bIns="45718"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711" y="2906713"/>
            <a:ext cx="7772400" cy="1500187"/>
          </a:xfrm>
          <a:prstGeom prst="rect">
            <a:avLst/>
          </a:prstGeom>
        </p:spPr>
        <p:txBody>
          <a:bodyPr lIns="91432" tIns="45718" rIns="91432" bIns="45718" anchor="b"/>
          <a:lstStyle>
            <a:lvl1pPr marL="0" indent="0">
              <a:buNone/>
              <a:defRPr sz="2000"/>
            </a:lvl1pPr>
            <a:lvl2pPr marL="457200" indent="0">
              <a:buNone/>
              <a:defRPr sz="1900"/>
            </a:lvl2pPr>
            <a:lvl3pPr marL="914400" indent="0">
              <a:buNone/>
              <a:defRPr sz="1600"/>
            </a:lvl3pPr>
            <a:lvl4pPr marL="1371600" indent="0">
              <a:buNone/>
              <a:defRPr sz="1500"/>
            </a:lvl4pPr>
            <a:lvl5pPr marL="1828800" indent="0">
              <a:buNone/>
              <a:defRPr sz="1500"/>
            </a:lvl5pPr>
            <a:lvl6pPr marL="2286000" indent="0">
              <a:buNone/>
              <a:defRPr sz="1500"/>
            </a:lvl6pPr>
            <a:lvl7pPr marL="2743200" indent="0">
              <a:buNone/>
              <a:defRPr sz="1500"/>
            </a:lvl7pPr>
            <a:lvl8pPr marL="3199765" indent="0">
              <a:buNone/>
              <a:defRPr sz="1500"/>
            </a:lvl8pPr>
            <a:lvl9pPr marL="3656965" indent="0">
              <a:buNone/>
              <a:defRPr sz="1500"/>
            </a:lvl9pPr>
          </a:lstStyle>
          <a:p>
            <a:pPr lvl="0" fontAlgn="base"/>
            <a:r>
              <a:rPr lang="zh-CN" altLang="en-US" strike="noStrike" noProof="1"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432" tIns="45718" rIns="91432" bIns="45718"/>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1" y="1600206"/>
            <a:ext cx="4057650" cy="4525963"/>
          </a:xfrm>
          <a:prstGeom prst="rect">
            <a:avLst/>
          </a:prstGeom>
        </p:spPr>
        <p:txBody>
          <a:bodyPr lIns="91432" tIns="45718" rIns="91432" bIns="45718"/>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600206"/>
            <a:ext cx="4057650" cy="4525963"/>
          </a:xfrm>
          <a:prstGeom prst="rect">
            <a:avLst/>
          </a:prstGeom>
        </p:spPr>
        <p:txBody>
          <a:bodyPr lIns="91432" tIns="45718" rIns="91432" bIns="45718"/>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432" tIns="45718" rIns="91432" bIns="45718"/>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5" y="1535117"/>
            <a:ext cx="4039791" cy="639763"/>
          </a:xfrm>
          <a:prstGeom prst="rect">
            <a:avLst/>
          </a:prstGeom>
        </p:spPr>
        <p:txBody>
          <a:bodyPr lIns="91432" tIns="45718" rIns="91432" bIns="45718"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5" y="2174875"/>
            <a:ext cx="4039791" cy="3951288"/>
          </a:xfrm>
          <a:prstGeom prst="rect">
            <a:avLst/>
          </a:prstGeom>
        </p:spPr>
        <p:txBody>
          <a:bodyPr lIns="91432" tIns="45718" rIns="91432" bIns="45718"/>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4634" y="1535117"/>
            <a:ext cx="4042172" cy="639763"/>
          </a:xfrm>
          <a:prstGeom prst="rect">
            <a:avLst/>
          </a:prstGeom>
        </p:spPr>
        <p:txBody>
          <a:bodyPr lIns="91432" tIns="45718" rIns="91432" bIns="45718"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4634" y="2174875"/>
            <a:ext cx="4042172" cy="3951288"/>
          </a:xfrm>
          <a:prstGeom prst="rect">
            <a:avLst/>
          </a:prstGeom>
        </p:spPr>
        <p:txBody>
          <a:bodyPr lIns="91432" tIns="45718" rIns="91432" bIns="45718"/>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432" tIns="45718" rIns="91432" bIns="45718"/>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73056"/>
            <a:ext cx="3008710" cy="1162051"/>
          </a:xfrm>
          <a:prstGeom prst="rect">
            <a:avLst/>
          </a:prstGeom>
        </p:spPr>
        <p:txBody>
          <a:bodyPr lIns="91432" tIns="45718" rIns="91432" bIns="45718"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455" y="273058"/>
            <a:ext cx="5111353" cy="5853113"/>
          </a:xfrm>
          <a:prstGeom prst="rect">
            <a:avLst/>
          </a:prstGeom>
        </p:spPr>
        <p:txBody>
          <a:bodyPr lIns="91432" tIns="45718" rIns="91432"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3" y="1435104"/>
            <a:ext cx="3008710" cy="4691063"/>
          </a:xfrm>
          <a:prstGeom prst="rect">
            <a:avLst/>
          </a:prstGeom>
        </p:spPr>
        <p:txBody>
          <a:bodyPr lIns="91432" tIns="45718" rIns="91432" bIns="45718"/>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fontAlgn="base"/>
            <a:r>
              <a:rPr lang="zh-CN" altLang="en-US" strike="noStrike" noProof="1"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pPr fontAlgn="base"/>
            <a:r>
              <a:rPr lang="ko-KR" altLang="en-US" strike="noStrike" noProof="1" smtClean="0"/>
              <a:t>마스터 제목 스타일 편집</a:t>
            </a:r>
            <a:endParaRPr lang="ko-KR" altLang="en-US" strike="noStrike" noProof="1"/>
          </a:p>
        </p:txBody>
      </p:sp>
      <p:sp>
        <p:nvSpPr>
          <p:cNvPr id="3" name="내용 개체 틀 2"/>
          <p:cNvSpPr>
            <a:spLocks noGrp="1"/>
          </p:cNvSpPr>
          <p:nvPr>
            <p:ph idx="1" hasCustomPrompt="1"/>
          </p:nvPr>
        </p:nvSpPr>
        <p:spPr/>
        <p:txBody>
          <a:bodyPr/>
          <a:lstStyle/>
          <a:p>
            <a:pPr lvl="0" fontAlgn="base"/>
            <a:r>
              <a:rPr lang="ko-KR" altLang="en-US" strike="noStrike" noProof="1" smtClean="0"/>
              <a:t>마스터 텍스트 스타일을 편집합니다</a:t>
            </a:r>
          </a:p>
          <a:p>
            <a:pPr lvl="1" fontAlgn="base"/>
            <a:r>
              <a:rPr lang="ko-KR" altLang="en-US" strike="noStrike" noProof="1" smtClean="0"/>
              <a:t>둘째 수준</a:t>
            </a:r>
          </a:p>
          <a:p>
            <a:pPr lvl="2" fontAlgn="base"/>
            <a:r>
              <a:rPr lang="ko-KR" altLang="en-US" strike="noStrike" noProof="1" smtClean="0"/>
              <a:t>셋째 수준</a:t>
            </a:r>
          </a:p>
          <a:p>
            <a:pPr lvl="3" fontAlgn="base"/>
            <a:r>
              <a:rPr lang="ko-KR" altLang="en-US" strike="noStrike" noProof="1" smtClean="0"/>
              <a:t>넷째 수준</a:t>
            </a:r>
          </a:p>
          <a:p>
            <a:pPr lvl="4" fontAlgn="base"/>
            <a:r>
              <a:rPr lang="ko-KR" altLang="en-US" strike="noStrike" noProof="1" smtClean="0"/>
              <a:t>다섯째 수준</a:t>
            </a:r>
            <a:endParaRPr lang="ko-KR"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6" name="灯片编号占位符 5"/>
          <p:cNvSpPr>
            <a:spLocks noGrp="1"/>
          </p:cNvSpPr>
          <p:nvPr>
            <p:ph type="sldNum" sz="quarter" idx="12"/>
          </p:nvPr>
        </p:nvSpPr>
        <p:spPr/>
        <p:txBody>
          <a:bodyPr/>
          <a:lstStyle/>
          <a:p>
            <a:pPr lvl="0" eaLnBrk="1" fontAlgn="base" latinLnBrk="1" hangingPunct="1"/>
            <a:fld id="{9A0DB2DC-4C9A-4742-B13C-FB6460FD3503}" type="slidenum">
              <a:rPr lang="en-US" altLang="ko-KR" strike="noStrike" noProof="1" dirty="0">
                <a:latin typeface="Gulim" pitchFamily="34" charset="-127"/>
                <a:ea typeface="Gulim" pitchFamily="34" charset="-127"/>
                <a:cs typeface="+mn-cs"/>
              </a:rPr>
              <a:pPr lvl="0" eaLnBrk="1" fontAlgn="base" latinLnBrk="1" hangingPunct="1"/>
              <a:t>‹#›</a:t>
            </a:fld>
            <a:endParaRPr lang="en-US" altLang="ko-KR" strike="noStrike" noProof="1">
              <a:latin typeface="Gulim" pitchFamily="34" charset="-127"/>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4800611"/>
            <a:ext cx="5486400" cy="566739"/>
          </a:xfrm>
          <a:prstGeom prst="rect">
            <a:avLst/>
          </a:prstGeom>
        </p:spPr>
        <p:txBody>
          <a:bodyPr lIns="91432" tIns="45718" rIns="91432" bIns="45718"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1891" y="612775"/>
            <a:ext cx="5486400" cy="4114800"/>
          </a:xfrm>
          <a:prstGeom prst="rect">
            <a:avLst/>
          </a:prstGeom>
        </p:spPr>
        <p:txBody>
          <a:bodyPr lIns="91432" tIns="45718" rIns="91432" bIns="45718"/>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791891" y="5367353"/>
            <a:ext cx="5486400" cy="804863"/>
          </a:xfrm>
          <a:prstGeom prst="rect">
            <a:avLst/>
          </a:prstGeom>
        </p:spPr>
        <p:txBody>
          <a:bodyPr lIns="91432" tIns="45718" rIns="91432" bIns="45718"/>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fontAlgn="base"/>
            <a:r>
              <a:rPr lang="zh-CN" altLang="en-US" strike="noStrike" noProof="1"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432" tIns="45718" rIns="91432" bIns="45718"/>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lIns="91432" tIns="45718" rIns="91432" bIns="45718"/>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4"/>
            <a:ext cx="2057400" cy="5851525"/>
          </a:xfrm>
          <a:prstGeom prst="rect">
            <a:avLst/>
          </a:prstGeom>
        </p:spPr>
        <p:txBody>
          <a:bodyPr vert="eaVert" lIns="91432" tIns="45718" rIns="91432" bIns="45718"/>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1" y="274644"/>
            <a:ext cx="6057900" cy="5851525"/>
          </a:xfrm>
          <a:prstGeom prst="rect">
            <a:avLst/>
          </a:prstGeom>
        </p:spPr>
        <p:txBody>
          <a:bodyPr vert="eaVert" lIns="91432" tIns="45718" rIns="91432" bIns="45718"/>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91432" tIns="45718" rIns="91432" bIns="45718"/>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4" name="灯片编号占位符 3"/>
          <p:cNvSpPr>
            <a:spLocks noGrp="1"/>
          </p:cNvSpPr>
          <p:nvPr>
            <p:ph type="sldNum" sz="quarter" idx="12"/>
          </p:nvPr>
        </p:nvSpPr>
        <p:spPr/>
        <p:txBody>
          <a:bodyPr/>
          <a:lstStyle/>
          <a:p>
            <a:pPr lvl="0" eaLnBrk="1" fontAlgn="base" latinLnBrk="1" hangingPunct="1"/>
            <a:fld id="{9A0DB2DC-4C9A-4742-B13C-FB6460FD3503}" type="slidenum">
              <a:rPr lang="en-US" altLang="ko-KR" strike="noStrike" noProof="1" dirty="0">
                <a:latin typeface="Gulim" pitchFamily="34" charset="-127"/>
                <a:ea typeface="Gulim" pitchFamily="34" charset="-127"/>
                <a:cs typeface="+mn-cs"/>
              </a:rPr>
              <a:pPr lvl="0" eaLnBrk="1" fontAlgn="base" latinLnBrk="1" hangingPunct="1"/>
              <a:t>‹#›</a:t>
            </a:fld>
            <a:endParaRPr lang="en-US" altLang="ko-KR" strike="noStrike" noProof="1">
              <a:latin typeface="Gulim" pitchFamily="34" charset="-127"/>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pPr fontAlgn="base"/>
            <a:r>
              <a:rPr lang="ko-KR" altLang="en-US" strike="noStrike" noProof="1" smtClean="0"/>
              <a:t>마스터 제목 스타일 편집</a:t>
            </a:r>
            <a:endParaRPr lang="ko-KR" altLang="en-US" strike="noStrike" noProof="1"/>
          </a:p>
        </p:txBody>
      </p:sp>
      <p:sp>
        <p:nvSpPr>
          <p:cNvPr id="3" name="내용 개체 틀 2"/>
          <p:cNvSpPr>
            <a:spLocks noGrp="1"/>
          </p:cNvSpPr>
          <p:nvPr>
            <p:ph idx="1" hasCustomPrompt="1"/>
          </p:nvPr>
        </p:nvSpPr>
        <p:spPr/>
        <p:txBody>
          <a:bodyPr/>
          <a:lstStyle/>
          <a:p>
            <a:pPr lvl="0" fontAlgn="base"/>
            <a:r>
              <a:rPr lang="ko-KR" altLang="en-US" strike="noStrike" noProof="1" smtClean="0"/>
              <a:t>마스터 텍스트 스타일을 편집합니다</a:t>
            </a:r>
          </a:p>
          <a:p>
            <a:pPr lvl="1" fontAlgn="base"/>
            <a:r>
              <a:rPr lang="ko-KR" altLang="en-US" strike="noStrike" noProof="1" smtClean="0"/>
              <a:t>둘째 수준</a:t>
            </a:r>
          </a:p>
          <a:p>
            <a:pPr lvl="2" fontAlgn="base"/>
            <a:r>
              <a:rPr lang="ko-KR" altLang="en-US" strike="noStrike" noProof="1" smtClean="0"/>
              <a:t>셋째 수준</a:t>
            </a:r>
          </a:p>
          <a:p>
            <a:pPr lvl="3" fontAlgn="base"/>
            <a:r>
              <a:rPr lang="ko-KR" altLang="en-US" strike="noStrike" noProof="1" smtClean="0"/>
              <a:t>넷째 수준</a:t>
            </a:r>
          </a:p>
          <a:p>
            <a:pPr lvl="4" fontAlgn="base"/>
            <a:r>
              <a:rPr lang="ko-KR" altLang="en-US" strike="noStrike" noProof="1" smtClean="0"/>
              <a:t>다섯째 수준</a:t>
            </a:r>
            <a:endParaRPr lang="ko-KR"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6" name="灯片编号占位符 5"/>
          <p:cNvSpPr>
            <a:spLocks noGrp="1"/>
          </p:cNvSpPr>
          <p:nvPr>
            <p:ph type="sldNum" sz="quarter" idx="12"/>
          </p:nvPr>
        </p:nvSpPr>
        <p:spPr/>
        <p:txBody>
          <a:bodyPr/>
          <a:lstStyle/>
          <a:p>
            <a:pPr lvl="0" eaLnBrk="1" fontAlgn="base" latinLnBrk="1" hangingPunct="1"/>
            <a:fld id="{9A0DB2DC-4C9A-4742-B13C-FB6460FD3503}" type="slidenum">
              <a:rPr lang="en-US" altLang="ko-KR" strike="noStrike" noProof="1" dirty="0">
                <a:latin typeface="Gulim" pitchFamily="34" charset="-127"/>
                <a:ea typeface="Gulim" pitchFamily="34" charset="-127"/>
                <a:cs typeface="+mn-cs"/>
              </a:rPr>
              <a:pPr lvl="0" eaLnBrk="1" fontAlgn="base" latinLnBrk="1" hangingPunct="1"/>
              <a:t>‹#›</a:t>
            </a:fld>
            <a:endParaRPr lang="en-US" altLang="ko-KR" strike="noStrike" noProof="1">
              <a:latin typeface="Gulim" pitchFamily="34" charset="-127"/>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4" name="灯片编号占位符 3"/>
          <p:cNvSpPr>
            <a:spLocks noGrp="1"/>
          </p:cNvSpPr>
          <p:nvPr>
            <p:ph type="sldNum" sz="quarter" idx="12"/>
          </p:nvPr>
        </p:nvSpPr>
        <p:spPr/>
        <p:txBody>
          <a:bodyPr/>
          <a:lstStyle/>
          <a:p>
            <a:pPr lvl="0" eaLnBrk="1" fontAlgn="base" latinLnBrk="1" hangingPunct="1"/>
            <a:fld id="{9A0DB2DC-4C9A-4742-B13C-FB6460FD3503}" type="slidenum">
              <a:rPr lang="en-US" altLang="ko-KR" strike="noStrike" noProof="1" dirty="0">
                <a:latin typeface="Gulim" pitchFamily="34" charset="-127"/>
                <a:ea typeface="Gulim" pitchFamily="34" charset="-127"/>
                <a:cs typeface="+mn-cs"/>
              </a:rPr>
              <a:pPr lvl="0" eaLnBrk="1" fontAlgn="base" latinLnBrk="1" hangingPunct="1"/>
              <a:t>‹#›</a:t>
            </a:fld>
            <a:endParaRPr lang="en-US" altLang="ko-KR" strike="noStrike" noProof="1">
              <a:latin typeface="Gulim" pitchFamily="34" charset="-127"/>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pPr fontAlgn="base"/>
            <a:r>
              <a:rPr lang="ko-KR" altLang="en-US" strike="noStrike" noProof="1" smtClean="0"/>
              <a:t>마스터 제목 스타일 편집</a:t>
            </a:r>
            <a:endParaRPr lang="ko-KR" altLang="en-US" strike="noStrike" noProof="1"/>
          </a:p>
        </p:txBody>
      </p:sp>
      <p:sp>
        <p:nvSpPr>
          <p:cNvPr id="3" name="내용 개체 틀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fontAlgn="base"/>
            <a:r>
              <a:rPr lang="ko-KR" altLang="en-US" strike="noStrike" noProof="1" smtClean="0"/>
              <a:t>마스터 텍스트 스타일을 편집합니다</a:t>
            </a:r>
          </a:p>
          <a:p>
            <a:pPr lvl="1" fontAlgn="base"/>
            <a:r>
              <a:rPr lang="ko-KR" altLang="en-US" strike="noStrike" noProof="1" smtClean="0"/>
              <a:t>둘째 수준</a:t>
            </a:r>
          </a:p>
          <a:p>
            <a:pPr lvl="2" fontAlgn="base"/>
            <a:r>
              <a:rPr lang="ko-KR" altLang="en-US" strike="noStrike" noProof="1" smtClean="0"/>
              <a:t>셋째 수준</a:t>
            </a:r>
          </a:p>
          <a:p>
            <a:pPr lvl="3" fontAlgn="base"/>
            <a:r>
              <a:rPr lang="ko-KR" altLang="en-US" strike="noStrike" noProof="1" smtClean="0"/>
              <a:t>넷째 수준</a:t>
            </a:r>
          </a:p>
          <a:p>
            <a:pPr lvl="4" fontAlgn="base"/>
            <a:r>
              <a:rPr lang="ko-KR" altLang="en-US" strike="noStrike" noProof="1" smtClean="0"/>
              <a:t>다섯째 수준</a:t>
            </a:r>
            <a:endParaRPr lang="ko-KR"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6" name="灯片编号占位符 5"/>
          <p:cNvSpPr>
            <a:spLocks noGrp="1"/>
          </p:cNvSpPr>
          <p:nvPr>
            <p:ph type="sldNum" sz="quarter" idx="12"/>
          </p:nvPr>
        </p:nvSpPr>
        <p:spPr/>
        <p:txBody>
          <a:bodyPr/>
          <a:lstStyle/>
          <a:p>
            <a:pPr lvl="0" eaLnBrk="1" fontAlgn="base" latinLnBrk="1" hangingPunct="1"/>
            <a:fld id="{9A0DB2DC-4C9A-4742-B13C-FB6460FD3503}" type="slidenum">
              <a:rPr lang="en-US" altLang="ko-KR" strike="noStrike" noProof="1" dirty="0">
                <a:latin typeface="Gulim" pitchFamily="34" charset="-127"/>
                <a:ea typeface="Gulim" pitchFamily="34" charset="-127"/>
                <a:cs typeface="+mn-cs"/>
              </a:rPr>
              <a:pPr lvl="0" eaLnBrk="1" fontAlgn="base" latinLnBrk="1" hangingPunct="1"/>
              <a:t>‹#›</a:t>
            </a:fld>
            <a:endParaRPr lang="en-US" altLang="ko-KR" strike="noStrike" noProof="1">
              <a:latin typeface="Gulim" pitchFamily="34" charset="-127"/>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4" name="灯片编号占位符 3"/>
          <p:cNvSpPr>
            <a:spLocks noGrp="1"/>
          </p:cNvSpPr>
          <p:nvPr>
            <p:ph type="sldNum" sz="quarter" idx="12"/>
          </p:nvPr>
        </p:nvSpPr>
        <p:spPr/>
        <p:txBody>
          <a:bodyPr/>
          <a:lstStyle/>
          <a:p>
            <a:pPr lvl="0" eaLnBrk="1" fontAlgn="base" latinLnBrk="1" hangingPunct="1"/>
            <a:fld id="{9A0DB2DC-4C9A-4742-B13C-FB6460FD3503}" type="slidenum">
              <a:rPr lang="en-US" altLang="ko-KR" strike="noStrike" noProof="1" dirty="0">
                <a:latin typeface="Gulim" pitchFamily="34" charset="-127"/>
                <a:ea typeface="Gulim" pitchFamily="34" charset="-127"/>
                <a:cs typeface="+mn-cs"/>
              </a:rPr>
              <a:pPr lvl="0" eaLnBrk="1" fontAlgn="base" latinLnBrk="1" hangingPunct="1"/>
              <a:t>‹#›</a:t>
            </a:fld>
            <a:endParaRPr lang="en-US" altLang="ko-KR" strike="noStrike" noProof="1">
              <a:latin typeface="Gulim" pitchFamily="34" charset="-127"/>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pPr fontAlgn="base"/>
            <a:r>
              <a:rPr lang="ko-KR" altLang="en-US" strike="noStrike" noProof="1" smtClean="0"/>
              <a:t>마스터 제목 스타일 편집</a:t>
            </a:r>
            <a:endParaRPr lang="ko-KR" altLang="en-US" strike="noStrike" noProof="1"/>
          </a:p>
        </p:txBody>
      </p:sp>
      <p:sp>
        <p:nvSpPr>
          <p:cNvPr id="3" name="내용 개체 틀 2"/>
          <p:cNvSpPr>
            <a:spLocks noGrp="1"/>
          </p:cNvSpPr>
          <p:nvPr>
            <p:ph idx="1" hasCustomPrompt="1"/>
          </p:nvPr>
        </p:nvSpPr>
        <p:spPr>
          <a:xfrm>
            <a:off x="457200" y="1600200"/>
            <a:ext cx="8229600" cy="4525963"/>
          </a:xfrm>
          <a:prstGeom prst="rect">
            <a:avLst/>
          </a:prstGeom>
        </p:spPr>
        <p:txBody>
          <a:bodyPr/>
          <a:lstStyle/>
          <a:p>
            <a:pPr lvl="0" fontAlgn="base"/>
            <a:r>
              <a:rPr lang="ko-KR" altLang="en-US" strike="noStrike" noProof="1" smtClean="0"/>
              <a:t>마스터 텍스트 스타일을 편집합니다</a:t>
            </a:r>
          </a:p>
          <a:p>
            <a:pPr lvl="1" fontAlgn="base"/>
            <a:r>
              <a:rPr lang="ko-KR" altLang="en-US" strike="noStrike" noProof="1" smtClean="0"/>
              <a:t>둘째 수준</a:t>
            </a:r>
          </a:p>
          <a:p>
            <a:pPr lvl="2" fontAlgn="base"/>
            <a:r>
              <a:rPr lang="ko-KR" altLang="en-US" strike="noStrike" noProof="1" smtClean="0"/>
              <a:t>셋째 수준</a:t>
            </a:r>
          </a:p>
          <a:p>
            <a:pPr lvl="3" fontAlgn="base"/>
            <a:r>
              <a:rPr lang="ko-KR" altLang="en-US" strike="noStrike" noProof="1" smtClean="0"/>
              <a:t>넷째 수준</a:t>
            </a:r>
          </a:p>
          <a:p>
            <a:pPr lvl="4" fontAlgn="base"/>
            <a:r>
              <a:rPr lang="ko-KR" altLang="en-US" strike="noStrike" noProof="1" smtClean="0"/>
              <a:t>다섯째 수준</a:t>
            </a:r>
            <a:endParaRPr lang="ko-KR"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7.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2064" name="Picture 16" descr="나무"/>
          <p:cNvPicPr>
            <a:picLocks noChangeAspect="1"/>
          </p:cNvPicPr>
          <p:nvPr/>
        </p:nvPicPr>
        <p:blipFill>
          <a:blip r:embed="rId4"/>
          <a:stretch>
            <a:fillRect/>
          </a:stretch>
        </p:blipFill>
        <p:spPr>
          <a:xfrm>
            <a:off x="0" y="3141663"/>
            <a:ext cx="9144000" cy="3716337"/>
          </a:xfrm>
          <a:prstGeom prst="rect">
            <a:avLst/>
          </a:prstGeom>
          <a:noFill/>
          <a:ln w="9525">
            <a:noFill/>
          </a:ln>
        </p:spPr>
      </p:pic>
      <p:pic>
        <p:nvPicPr>
          <p:cNvPr id="2065" name="Picture 17" descr="담장"/>
          <p:cNvPicPr>
            <a:picLocks noChangeAspect="1"/>
          </p:cNvPicPr>
          <p:nvPr/>
        </p:nvPicPr>
        <p:blipFill>
          <a:blip r:embed="rId5"/>
          <a:stretch>
            <a:fillRect/>
          </a:stretch>
        </p:blipFill>
        <p:spPr>
          <a:xfrm>
            <a:off x="-71437" y="4959350"/>
            <a:ext cx="9396412" cy="1998663"/>
          </a:xfrm>
          <a:prstGeom prst="rect">
            <a:avLst/>
          </a:prstGeom>
          <a:noFill/>
          <a:ln w="9525">
            <a:noFill/>
          </a:ln>
        </p:spPr>
      </p:pic>
      <p:sp>
        <p:nvSpPr>
          <p:cNvPr id="1028" name="Rectangle 3"/>
          <p:cNvSpPr>
            <a:spLocks noGrp="1"/>
          </p:cNvSpPr>
          <p:nvPr>
            <p:ph type="body"/>
          </p:nvPr>
        </p:nvSpPr>
        <p:spPr>
          <a:xfrm>
            <a:off x="539750" y="1989138"/>
            <a:ext cx="8229600" cy="4525962"/>
          </a:xfrm>
          <a:prstGeom prst="rect">
            <a:avLst/>
          </a:prstGeom>
          <a:noFill/>
          <a:ln w="9525">
            <a:noFill/>
          </a:ln>
        </p:spPr>
        <p:txBody>
          <a:bodyPr anchor="t"/>
          <a:lstStyle/>
          <a:p>
            <a:pPr lvl="0" indent="-342900"/>
            <a:r>
              <a:rPr lang="ko-KR" altLang="en-US" dirty="0"/>
              <a:t>마스터 텍스트 스타일을 편집합니다</a:t>
            </a:r>
          </a:p>
          <a:p>
            <a:pPr lvl="1" indent="-285750"/>
            <a:r>
              <a:rPr lang="ko-KR" altLang="en-US" dirty="0"/>
              <a:t>둘째 수준</a:t>
            </a:r>
          </a:p>
          <a:p>
            <a:pPr lvl="2" indent="-228600"/>
            <a:r>
              <a:rPr lang="ko-KR" altLang="en-US" dirty="0"/>
              <a:t>셋째 수준</a:t>
            </a:r>
          </a:p>
          <a:p>
            <a:pPr lvl="3" indent="-228600"/>
            <a:r>
              <a:rPr lang="ko-KR" altLang="en-US" dirty="0"/>
              <a:t>넷째 수준</a:t>
            </a:r>
          </a:p>
          <a:p>
            <a:pPr lvl="4" indent="-228600"/>
            <a:r>
              <a:rPr lang="ko-KR" altLang="en-US" dirty="0"/>
              <a:t>다섯째 수준</a:t>
            </a:r>
          </a:p>
        </p:txBody>
      </p:sp>
      <p:sp>
        <p:nvSpPr>
          <p:cNvPr id="1029"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ko-KR" altLang="en-US" dirty="0"/>
              <a:t>마스터 제목 스타일 편집</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latinLnBrk="1">
              <a:defRPr sz="1400" smtClean="0">
                <a:ea typeface="Gulim" pitchFamily="3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latinLnBrk="1">
              <a:defRPr sz="1400" smtClean="0">
                <a:ea typeface="Gulim" pitchFamily="34" charset="-127"/>
              </a:defRPr>
            </a:lvl1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Gulim" pitchFamily="34" charset="-127"/>
              </a:defRPr>
            </a:lvl1pPr>
          </a:lstStyle>
          <a:p>
            <a:pPr lvl="0" eaLnBrk="1" fontAlgn="base" latinLnBrk="1" hangingPunct="1"/>
            <a:fld id="{9A0DB2DC-4C9A-4742-B13C-FB6460FD3503}" type="slidenum">
              <a:rPr lang="en-US" altLang="ko-KR" strike="noStrike" noProof="1" dirty="0">
                <a:latin typeface="Gulim" pitchFamily="34" charset="-127"/>
                <a:ea typeface="Gulim" pitchFamily="34" charset="-127"/>
                <a:cs typeface="+mn-cs"/>
              </a:rPr>
              <a:pPr lvl="0" eaLnBrk="1" fontAlgn="base" latinLnBrk="1" hangingPunct="1"/>
              <a:t>‹#›</a:t>
            </a:fld>
            <a:endParaRPr lang="en-US" altLang="ko-KR" strike="noStrike" noProof="1">
              <a:latin typeface="Gulim" pitchFamily="34" charset="-127"/>
            </a:endParaRPr>
          </a:p>
        </p:txBody>
      </p:sp>
      <p:pic>
        <p:nvPicPr>
          <p:cNvPr id="2066" name="Picture 18" descr="전통가옥"/>
          <p:cNvPicPr>
            <a:picLocks noChangeAspect="1"/>
          </p:cNvPicPr>
          <p:nvPr/>
        </p:nvPicPr>
        <p:blipFill>
          <a:blip r:embed="rId6"/>
          <a:stretch>
            <a:fillRect/>
          </a:stretch>
        </p:blipFill>
        <p:spPr>
          <a:xfrm>
            <a:off x="-107950" y="2708275"/>
            <a:ext cx="4614863" cy="4149725"/>
          </a:xfrm>
          <a:prstGeom prst="rect">
            <a:avLst/>
          </a:prstGeom>
          <a:noFill/>
          <a:ln w="9525">
            <a:noFill/>
          </a:ln>
        </p:spPr>
      </p:pic>
      <p:pic>
        <p:nvPicPr>
          <p:cNvPr id="2067" name="Picture 19" descr="단풍나무"/>
          <p:cNvPicPr>
            <a:picLocks noChangeAspect="1"/>
          </p:cNvPicPr>
          <p:nvPr/>
        </p:nvPicPr>
        <p:blipFill>
          <a:blip r:embed="rId7"/>
          <a:stretch>
            <a:fillRect/>
          </a:stretch>
        </p:blipFill>
        <p:spPr>
          <a:xfrm>
            <a:off x="5148263" y="-458787"/>
            <a:ext cx="4740275" cy="2855912"/>
          </a:xfrm>
          <a:prstGeom prst="rect">
            <a:avLst/>
          </a:prstGeom>
          <a:noFill/>
          <a:ln w="9525">
            <a:noFill/>
          </a:ln>
        </p:spPr>
      </p:pic>
      <p:pic>
        <p:nvPicPr>
          <p:cNvPr id="2068" name="Picture 20" descr="단풍잎"/>
          <p:cNvPicPr>
            <a:picLocks noChangeAspect="1"/>
          </p:cNvPicPr>
          <p:nvPr/>
        </p:nvPicPr>
        <p:blipFill>
          <a:blip r:embed="rId8"/>
          <a:stretch>
            <a:fillRect/>
          </a:stretch>
        </p:blipFill>
        <p:spPr>
          <a:xfrm>
            <a:off x="11125200" y="4005263"/>
            <a:ext cx="825500" cy="660400"/>
          </a:xfrm>
          <a:prstGeom prst="rect">
            <a:avLst/>
          </a:prstGeom>
          <a:noFill/>
          <a:ln w="9525">
            <a:noFill/>
          </a:ln>
        </p:spPr>
      </p:pic>
      <p:pic>
        <p:nvPicPr>
          <p:cNvPr id="2069" name="Picture 21" descr="단풍잎2"/>
          <p:cNvPicPr>
            <a:picLocks noChangeAspect="1"/>
          </p:cNvPicPr>
          <p:nvPr/>
        </p:nvPicPr>
        <p:blipFill>
          <a:blip r:embed="rId9"/>
          <a:stretch>
            <a:fillRect/>
          </a:stretch>
        </p:blipFill>
        <p:spPr>
          <a:xfrm>
            <a:off x="10044113" y="1557338"/>
            <a:ext cx="1800225" cy="1347787"/>
          </a:xfrm>
          <a:prstGeom prst="rect">
            <a:avLst/>
          </a:prstGeom>
          <a:noFill/>
          <a:ln w="9525">
            <a:noFill/>
          </a:ln>
        </p:spPr>
      </p:pic>
      <p:pic>
        <p:nvPicPr>
          <p:cNvPr id="2070" name="Picture 22" descr="반짝이"/>
          <p:cNvPicPr>
            <a:picLocks noChangeAspect="1"/>
          </p:cNvPicPr>
          <p:nvPr/>
        </p:nvPicPr>
        <p:blipFill>
          <a:blip r:embed="rId10"/>
          <a:stretch>
            <a:fillRect/>
          </a:stretch>
        </p:blipFill>
        <p:spPr>
          <a:xfrm>
            <a:off x="6732588" y="1125538"/>
            <a:ext cx="2151062" cy="2590800"/>
          </a:xfrm>
          <a:prstGeom prst="rect">
            <a:avLst/>
          </a:prstGeom>
          <a:noFill/>
          <a:ln w="9525">
            <a:noFill/>
          </a:ln>
        </p:spPr>
      </p:pic>
      <p:grpSp>
        <p:nvGrpSpPr>
          <p:cNvPr id="1038" name="Group 26"/>
          <p:cNvGrpSpPr/>
          <p:nvPr/>
        </p:nvGrpSpPr>
        <p:grpSpPr>
          <a:xfrm>
            <a:off x="6370638" y="6308725"/>
            <a:ext cx="2522537" cy="288925"/>
            <a:chOff x="4194" y="5471"/>
            <a:chExt cx="1589" cy="182"/>
          </a:xfrm>
        </p:grpSpPr>
        <p:sp>
          <p:nvSpPr>
            <p:cNvPr id="1039" name="WordArt 25"/>
            <p:cNvSpPr>
              <a:spLocks noTextEdit="1"/>
            </p:cNvSpPr>
            <p:nvPr/>
          </p:nvSpPr>
          <p:spPr>
            <a:xfrm>
              <a:off x="5057" y="5471"/>
              <a:ext cx="726" cy="182"/>
            </a:xfrm>
            <a:prstGeom prst="rect">
              <a:avLst/>
            </a:prstGeom>
          </p:spPr>
          <p:txBody>
            <a:bodyPr wrap="none" fromWordArt="1">
              <a:prstTxWarp prst="textPlain">
                <a:avLst>
                  <a:gd name="adj" fmla="val 50000"/>
                </a:avLst>
              </a:prstTxWarp>
              <a:normAutofit lnSpcReduction="10000"/>
            </a:bodyPr>
            <a:lstStyle/>
            <a:p>
              <a:pPr algn="ctr"/>
              <a:r>
                <a:rPr lang="zh-CN" altLang="en-US" sz="1400" spc="-70">
                  <a:solidFill>
                    <a:schemeClr val="bg1"/>
                  </a:solidFill>
                  <a:latin typeface="Impact" panose="020B0806030902050204" charset="0"/>
                  <a:ea typeface="Impact" panose="020B0806030902050204" charset="0"/>
                </a:rPr>
                <a:t>' LOGO '</a:t>
              </a:r>
            </a:p>
          </p:txBody>
        </p:sp>
        <p:sp>
          <p:nvSpPr>
            <p:cNvPr id="1040" name="WordArt 26"/>
            <p:cNvSpPr>
              <a:spLocks noTextEdit="1"/>
            </p:cNvSpPr>
            <p:nvPr/>
          </p:nvSpPr>
          <p:spPr>
            <a:xfrm>
              <a:off x="4194" y="5607"/>
              <a:ext cx="908" cy="46"/>
            </a:xfrm>
            <a:prstGeom prst="rect">
              <a:avLst/>
            </a:prstGeom>
          </p:spPr>
          <p:txBody>
            <a:bodyPr wrap="none" fromWordArt="1">
              <a:prstTxWarp prst="textPlain">
                <a:avLst>
                  <a:gd name="adj" fmla="val 50000"/>
                </a:avLst>
              </a:prstTxWarp>
              <a:normAutofit fontScale="25000" lnSpcReduction="20000"/>
            </a:bodyPr>
            <a:lstStyle/>
            <a:p>
              <a:pPr algn="l"/>
              <a:r>
                <a:rPr lang="zh-CN" altLang="en-US" sz="800" b="1" spc="-40">
                  <a:solidFill>
                    <a:schemeClr val="bg1">
                      <a:alpha val="89803"/>
                    </a:schemeClr>
                  </a:solidFill>
                  <a:latin typeface="Arial" panose="020B0604020202020204" pitchFamily="34" charset="0"/>
                  <a:ea typeface="Arial" panose="020B0604020202020204" pitchFamily="34" charset="0"/>
                </a:rPr>
                <a:t>COMPANY LOGOTYPE INSERT</a:t>
              </a:r>
            </a:p>
          </p:txBody>
        </p:sp>
      </p:gr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064"/>
                                        </p:tgtEl>
                                        <p:attrNameLst>
                                          <p:attrName>style.visibility</p:attrName>
                                        </p:attrNameLst>
                                      </p:cBhvr>
                                      <p:to>
                                        <p:strVal val="visible"/>
                                      </p:to>
                                    </p:set>
                                    <p:anim calcmode="lin" valueType="num">
                                      <p:cBhvr additive="base">
                                        <p:cTn id="7" dur="1000" fill="hold"/>
                                        <p:tgtEl>
                                          <p:spTgt spid="2064"/>
                                        </p:tgtEl>
                                        <p:attrNameLst>
                                          <p:attrName>ppt_x</p:attrName>
                                        </p:attrNameLst>
                                      </p:cBhvr>
                                      <p:tavLst>
                                        <p:tav tm="0">
                                          <p:val>
                                            <p:strVal val="#ppt_x"/>
                                          </p:val>
                                        </p:tav>
                                        <p:tav tm="100000">
                                          <p:val>
                                            <p:strVal val="#ppt_x"/>
                                          </p:val>
                                        </p:tav>
                                      </p:tavLst>
                                    </p:anim>
                                    <p:anim calcmode="lin" valueType="num">
                                      <p:cBhvr additive="base">
                                        <p:cTn id="8" dur="1000" fill="hold"/>
                                        <p:tgtEl>
                                          <p:spTgt spid="206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2" fill="hold" nodeType="afterEffect">
                                  <p:stCondLst>
                                    <p:cond delay="0"/>
                                  </p:stCondLst>
                                  <p:childTnLst>
                                    <p:set>
                                      <p:cBhvr>
                                        <p:cTn id="11" dur="1" fill="hold">
                                          <p:stCondLst>
                                            <p:cond delay="0"/>
                                          </p:stCondLst>
                                        </p:cTn>
                                        <p:tgtEl>
                                          <p:spTgt spid="2065"/>
                                        </p:tgtEl>
                                        <p:attrNameLst>
                                          <p:attrName>style.visibility</p:attrName>
                                        </p:attrNameLst>
                                      </p:cBhvr>
                                      <p:to>
                                        <p:strVal val="visible"/>
                                      </p:to>
                                    </p:set>
                                    <p:animEffect transition="in" filter="wipe(right)">
                                      <p:cBhvr>
                                        <p:cTn id="12" dur="1000"/>
                                        <p:tgtEl>
                                          <p:spTgt spid="2065"/>
                                        </p:tgtEl>
                                      </p:cBhvr>
                                    </p:animEffect>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2066"/>
                                        </p:tgtEl>
                                        <p:attrNameLst>
                                          <p:attrName>style.visibility</p:attrName>
                                        </p:attrNameLst>
                                      </p:cBhvr>
                                      <p:to>
                                        <p:strVal val="visible"/>
                                      </p:to>
                                    </p:set>
                                    <p:animEffect transition="in" filter="wipe(down)">
                                      <p:cBhvr>
                                        <p:cTn id="16" dur="2000"/>
                                        <p:tgtEl>
                                          <p:spTgt spid="2066"/>
                                        </p:tgtEl>
                                      </p:cBhvr>
                                    </p:animEffect>
                                  </p:childTnLst>
                                </p:cTn>
                              </p:par>
                            </p:childTnLst>
                          </p:cTn>
                        </p:par>
                        <p:par>
                          <p:cTn id="17" fill="hold">
                            <p:stCondLst>
                              <p:cond delay="4000"/>
                            </p:stCondLst>
                            <p:childTnLst>
                              <p:par>
                                <p:cTn id="18" presetID="9" presetClass="entr" presetSubtype="0" fill="hold" nodeType="afterEffect">
                                  <p:stCondLst>
                                    <p:cond delay="0"/>
                                  </p:stCondLst>
                                  <p:childTnLst>
                                    <p:set>
                                      <p:cBhvr>
                                        <p:cTn id="19" dur="1" fill="hold">
                                          <p:stCondLst>
                                            <p:cond delay="0"/>
                                          </p:stCondLst>
                                        </p:cTn>
                                        <p:tgtEl>
                                          <p:spTgt spid="2067"/>
                                        </p:tgtEl>
                                        <p:attrNameLst>
                                          <p:attrName>style.visibility</p:attrName>
                                        </p:attrNameLst>
                                      </p:cBhvr>
                                      <p:to>
                                        <p:strVal val="visible"/>
                                      </p:to>
                                    </p:set>
                                    <p:animEffect transition="in" filter="dissolve">
                                      <p:cBhvr>
                                        <p:cTn id="20" dur="1000"/>
                                        <p:tgtEl>
                                          <p:spTgt spid="2067"/>
                                        </p:tgtEl>
                                      </p:cBhvr>
                                    </p:animEffect>
                                  </p:childTnLst>
                                </p:cTn>
                              </p:par>
                            </p:childTnLst>
                          </p:cTn>
                        </p:par>
                        <p:par>
                          <p:cTn id="21" fill="hold">
                            <p:stCondLst>
                              <p:cond delay="5000"/>
                            </p:stCondLst>
                            <p:childTnLst>
                              <p:par>
                                <p:cTn id="22" presetID="0" presetClass="path" presetSubtype="0" accel="50000" decel="50000" fill="hold" nodeType="afterEffect">
                                  <p:stCondLst>
                                    <p:cond delay="0"/>
                                  </p:stCondLst>
                                  <p:childTnLst>
                                    <p:animMotion origin="layout" path="M 0.21806 -0.32523 C 0.22275 -0.30625 0.2198 -0.26574 0.21389 -0.24467 C 0.20869 -0.22616 0.21111 -0.24051 0.20348 -0.22245 C 0.20174 -0.21805 0.20157 -0.2125 0.19931 -0.20856 C 0.19584 -0.20231 0.18941 -0.19884 0.18681 -0.1919 C 0.17935 -0.17176 0.17066 -0.15463 0.15556 -0.14467 C 0.14775 -0.12893 0.13386 -0.11458 0.12014 -0.10856 C 0.10643 -0.09491 0.09236 -0.08866 0.07638 -0.08079 C 0.07083 -0.07801 0.06562 -0.07315 0.05972 -0.07245 C 0.04305 -0.07083 0.02638 -0.0706 0.00972 -0.06967 C -0.0481 -0.05856 -0.10417 -0.05995 -0.1632 -0.05856 C -0.16789 -0.0544 -0.17327 -0.05185 -0.17778 -0.04745 C -0.18021 -0.04514 -0.18178 -0.04143 -0.18403 -0.03912 C -0.18803 -0.03495 -0.19653 -0.02801 -0.19653 -0.02778 C -0.20035 -0.01273 -0.19619 -0.02523 -0.20695 -0.00856 C -0.22171 0.01435 -0.20209 -0.01412 -0.2132 0.0081 C -0.21476 0.01134 -0.21771 0.0132 -0.21945 0.01644 C -0.23316 0.04213 -0.21355 0.01412 -0.22987 0.03588 C -0.23264 0.04722 -0.23889 0.05232 -0.24237 0.06366 C -0.25157 0.09398 -0.25747 0.10232 -0.27362 0.12755 C -0.27587 0.13102 -0.27691 0.13611 -0.27987 0.13866 C -0.28282 0.14121 -0.28681 0.14144 -0.29028 0.14144 C -0.32084 0.14236 -0.35139 0.14144 -0.38195 0.14144 " pathEditMode="relative" rAng="0" ptsTypes="ffffffffffffffffffffffA">
                                      <p:cBhvr>
                                        <p:cTn id="23" dur="2000" fill="hold"/>
                                        <p:tgtEl>
                                          <p:spTgt spid="2069"/>
                                        </p:tgtEl>
                                        <p:attrNameLst>
                                          <p:attrName>ppt_x</p:attrName>
                                          <p:attrName>ppt_y</p:attrName>
                                        </p:attrNameLst>
                                      </p:cBhvr>
                                      <p:rCtr x="-29800" y="23400"/>
                                    </p:animMotion>
                                  </p:childTnLst>
                                </p:cTn>
                              </p:par>
                            </p:childTnLst>
                          </p:cTn>
                        </p:par>
                        <p:par>
                          <p:cTn id="24" fill="hold">
                            <p:stCondLst>
                              <p:cond delay="7000"/>
                            </p:stCondLst>
                            <p:childTnLst>
                              <p:par>
                                <p:cTn id="25" presetID="0" presetClass="path" presetSubtype="0" accel="50000" decel="50000" fill="hold" nodeType="afterEffect">
                                  <p:stCondLst>
                                    <p:cond delay="0"/>
                                  </p:stCondLst>
                                  <p:childTnLst>
                                    <p:animMotion origin="layout" path="M 0.09861 -0.35718 C 0.09722 -0.33496 0.09618 -0.31274 0.09444 -0.29051 C 0.09184 -0.25741 0.07135 -0.23102 0.05277 -0.21274 C 0.0335 -0.19375 0.02534 -0.17894 0.00277 -0.17385 C -0.01771 -0.15672 -0.03803 -0.14862 -0.06181 -0.14329 C -0.08542 -0.13797 -0.10886 -0.13056 -0.13264 -0.12662 C -0.16546 -0.12107 -0.18577 -0.12269 -0.22431 -0.12107 C -0.24948 -0.11551 -0.26945 -0.11204 -0.29514 -0.10996 C -0.32761 -0.10278 -0.35816 -0.09121 -0.39098 -0.08774 C -0.39792 -0.08473 -0.40504 -0.08287 -0.41181 -0.0794 C -0.41702 -0.07686 -0.42084 -0.06922 -0.42639 -0.06829 C -0.47257 -0.06019 -0.51945 -0.06412 -0.56598 -0.06274 C -0.56806 -0.05996 -0.57223 -0.0544 -0.57223 -0.0544 " pathEditMode="relative" ptsTypes="ffffffffffffA">
                                      <p:cBhvr>
                                        <p:cTn id="26" dur="2000" fill="hold"/>
                                        <p:tgtEl>
                                          <p:spTgt spid="2068"/>
                                        </p:tgtEl>
                                        <p:attrNameLst>
                                          <p:attrName>ppt_x</p:attrName>
                                          <p:attrName>ppt_y</p:attrName>
                                        </p:attrNameLst>
                                      </p:cBhvr>
                                    </p:animMotion>
                                  </p:childTnLst>
                                </p:cTn>
                              </p:par>
                            </p:childTnLst>
                          </p:cTn>
                        </p:par>
                        <p:par>
                          <p:cTn id="27" fill="hold">
                            <p:stCondLst>
                              <p:cond delay="9000"/>
                            </p:stCondLst>
                            <p:childTnLst>
                              <p:par>
                                <p:cTn id="28" presetID="10" presetClass="entr" presetSubtype="0" fill="hold" nodeType="afterEffect">
                                  <p:stCondLst>
                                    <p:cond delay="0"/>
                                  </p:stCondLst>
                                  <p:childTnLst>
                                    <p:set>
                                      <p:cBhvr>
                                        <p:cTn id="29" dur="1" fill="hold">
                                          <p:stCondLst>
                                            <p:cond delay="0"/>
                                          </p:stCondLst>
                                        </p:cTn>
                                        <p:tgtEl>
                                          <p:spTgt spid="2070"/>
                                        </p:tgtEl>
                                        <p:attrNameLst>
                                          <p:attrName>style.visibility</p:attrName>
                                        </p:attrNameLst>
                                      </p:cBhvr>
                                      <p:to>
                                        <p:strVal val="visible"/>
                                      </p:to>
                                    </p:set>
                                    <p:animEffect transition="in" filter="fade">
                                      <p:cBhvr>
                                        <p:cTn id="30" dur="10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ctr" rtl="0" eaLnBrk="0" fontAlgn="base" latinLnBrk="1" hangingPunct="0">
        <a:spcBef>
          <a:spcPct val="0"/>
        </a:spcBef>
        <a:spcAft>
          <a:spcPct val="0"/>
        </a:spcAft>
        <a:defRPr kumimoji="1" sz="4400">
          <a:solidFill>
            <a:schemeClr val="tx2"/>
          </a:solidFill>
          <a:latin typeface="Gulim" pitchFamily="34" charset="-127"/>
          <a:ea typeface="Gulim" pitchFamily="34" charset="-127"/>
          <a:cs typeface="+mj-cs"/>
        </a:defRPr>
      </a:lvl1pPr>
      <a:lvl2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2pPr>
      <a:lvl3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3pPr>
      <a:lvl4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4pPr>
      <a:lvl5pPr algn="ctr" rtl="0" eaLnBrk="0" fontAlgn="base" latinLnBrk="1" hangingPunct="0">
        <a:spcBef>
          <a:spcPct val="0"/>
        </a:spcBef>
        <a:spcAft>
          <a:spcPct val="0"/>
        </a:spcAft>
        <a:defRPr kumimoji="1" sz="4400">
          <a:solidFill>
            <a:schemeClr val="tx2"/>
          </a:solidFill>
          <a:latin typeface="Gulim" pitchFamily="34" charset="-127"/>
          <a:ea typeface="Gulim" pitchFamily="34" charset="-127"/>
        </a:defRPr>
      </a:lvl5pPr>
      <a:lvl6pPr marL="457200" algn="ctr" rtl="0" eaLnBrk="1" fontAlgn="base" latinLnBrk="1" hangingPunct="1">
        <a:spcBef>
          <a:spcPct val="0"/>
        </a:spcBef>
        <a:spcAft>
          <a:spcPct val="0"/>
        </a:spcAft>
        <a:defRPr kumimoji="1" sz="4400">
          <a:solidFill>
            <a:schemeClr val="tx2"/>
          </a:solidFill>
          <a:latin typeface="굴림" charset="-127"/>
          <a:ea typeface="굴림" charset="-127"/>
        </a:defRPr>
      </a:lvl6pPr>
      <a:lvl7pPr marL="914400" algn="ctr" rtl="0" eaLnBrk="1" fontAlgn="base" latinLnBrk="1" hangingPunct="1">
        <a:spcBef>
          <a:spcPct val="0"/>
        </a:spcBef>
        <a:spcAft>
          <a:spcPct val="0"/>
        </a:spcAft>
        <a:defRPr kumimoji="1" sz="4400">
          <a:solidFill>
            <a:schemeClr val="tx2"/>
          </a:solidFill>
          <a:latin typeface="굴림" charset="-127"/>
          <a:ea typeface="굴림" charset="-127"/>
        </a:defRPr>
      </a:lvl7pPr>
      <a:lvl8pPr marL="1371600" algn="ctr" rtl="0" eaLnBrk="1" fontAlgn="base" latinLnBrk="1" hangingPunct="1">
        <a:spcBef>
          <a:spcPct val="0"/>
        </a:spcBef>
        <a:spcAft>
          <a:spcPct val="0"/>
        </a:spcAft>
        <a:defRPr kumimoji="1" sz="4400">
          <a:solidFill>
            <a:schemeClr val="tx2"/>
          </a:solidFill>
          <a:latin typeface="굴림" charset="-127"/>
          <a:ea typeface="굴림" charset="-127"/>
        </a:defRPr>
      </a:lvl8pPr>
      <a:lvl9pPr marL="1828800" algn="ctr" rtl="0" eaLnBrk="1" fontAlgn="base" latinLnBrk="1" hangingPunct="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86" name="Picture 14" descr="투명배경"/>
          <p:cNvPicPr>
            <a:picLocks noChangeAspect="1"/>
          </p:cNvPicPr>
          <p:nvPr/>
        </p:nvPicPr>
        <p:blipFill>
          <a:blip r:embed="rId4"/>
          <a:stretch>
            <a:fillRect/>
          </a:stretch>
        </p:blipFill>
        <p:spPr>
          <a:xfrm>
            <a:off x="0" y="2997200"/>
            <a:ext cx="9144000" cy="3860800"/>
          </a:xfrm>
          <a:prstGeom prst="rect">
            <a:avLst/>
          </a:prstGeom>
          <a:noFill/>
          <a:ln w="9525">
            <a:noFill/>
          </a:ln>
        </p:spPr>
      </p:pic>
      <p:pic>
        <p:nvPicPr>
          <p:cNvPr id="3085" name="Picture 13" descr="바"/>
          <p:cNvPicPr>
            <a:picLocks noChangeAspect="1"/>
          </p:cNvPicPr>
          <p:nvPr/>
        </p:nvPicPr>
        <p:blipFill>
          <a:blip r:embed="rId5"/>
          <a:stretch>
            <a:fillRect/>
          </a:stretch>
        </p:blipFill>
        <p:spPr>
          <a:xfrm>
            <a:off x="0" y="-26987"/>
            <a:ext cx="9180513" cy="863600"/>
          </a:xfrm>
          <a:prstGeom prst="rect">
            <a:avLst/>
          </a:prstGeom>
          <a:noFill/>
          <a:ln w="9525">
            <a:noFill/>
          </a:ln>
        </p:spPr>
      </p:pic>
      <p:sp>
        <p:nvSpPr>
          <p:cNvPr id="3075" name="Rectangle 3"/>
          <p:cNvSpPr>
            <a:spLocks noGrp="1"/>
          </p:cNvSpPr>
          <p:nvPr>
            <p:ph type="body"/>
          </p:nvPr>
        </p:nvSpPr>
        <p:spPr>
          <a:xfrm>
            <a:off x="457200" y="1412875"/>
            <a:ext cx="8229600" cy="4525963"/>
          </a:xfrm>
          <a:prstGeom prst="rect">
            <a:avLst/>
          </a:prstGeom>
          <a:noFill/>
          <a:ln w="9525">
            <a:noFill/>
          </a:ln>
        </p:spPr>
        <p:txBody>
          <a:bodyPr anchor="t"/>
          <a:lstStyle/>
          <a:p>
            <a:pPr lvl="0" indent="-342900"/>
            <a:r>
              <a:rPr lang="ko-KR" altLang="en-US" dirty="0"/>
              <a:t>마스터 텍스트 스타일을 편집합니다</a:t>
            </a:r>
          </a:p>
          <a:p>
            <a:pPr lvl="1" indent="-285750"/>
            <a:r>
              <a:rPr lang="ko-KR" altLang="en-US" dirty="0"/>
              <a:t>둘째 수준</a:t>
            </a:r>
          </a:p>
          <a:p>
            <a:pPr lvl="2" indent="-228600"/>
            <a:r>
              <a:rPr lang="ko-KR" altLang="en-US" dirty="0"/>
              <a:t>셋째 수준</a:t>
            </a:r>
          </a:p>
          <a:p>
            <a:pPr lvl="3" indent="-228600"/>
            <a:r>
              <a:rPr lang="ko-KR" altLang="en-US" dirty="0"/>
              <a:t>넷째 수준</a:t>
            </a:r>
          </a:p>
          <a:p>
            <a:pPr lvl="4" indent="-228600"/>
            <a:r>
              <a:rPr lang="ko-KR" altLang="en-US" dirty="0"/>
              <a:t>다섯째 수준</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latinLnBrk="1">
              <a:defRPr sz="1400" smtClean="0">
                <a:ea typeface="Gulim" pitchFamily="3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latinLnBrk="1">
              <a:defRPr sz="1400" smtClean="0">
                <a:ea typeface="Gulim" pitchFamily="34" charset="-127"/>
              </a:defRPr>
            </a:lvl1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Gulim" pitchFamily="34" charset="-127"/>
              </a:defRPr>
            </a:lvl1pPr>
          </a:lstStyle>
          <a:p>
            <a:pPr lvl="0" eaLnBrk="1" fontAlgn="base" latinLnBrk="1" hangingPunct="1"/>
            <a:fld id="{9A0DB2DC-4C9A-4742-B13C-FB6460FD3503}" type="slidenum">
              <a:rPr lang="en-US" altLang="ko-KR" strike="noStrike" noProof="1" dirty="0">
                <a:latin typeface="Gulim" pitchFamily="34" charset="-127"/>
                <a:ea typeface="Gulim" pitchFamily="34" charset="-127"/>
                <a:cs typeface="+mn-cs"/>
              </a:rPr>
              <a:pPr lvl="0" eaLnBrk="1" fontAlgn="base" latinLnBrk="1" hangingPunct="1"/>
              <a:t>‹#›</a:t>
            </a:fld>
            <a:endParaRPr lang="en-US" altLang="ko-KR" strike="noStrike" noProof="1">
              <a:latin typeface="Gulim" pitchFamily="34" charset="-127"/>
            </a:endParaRPr>
          </a:p>
        </p:txBody>
      </p:sp>
      <p:grpSp>
        <p:nvGrpSpPr>
          <p:cNvPr id="2056" name="Group 44"/>
          <p:cNvGrpSpPr/>
          <p:nvPr/>
        </p:nvGrpSpPr>
        <p:grpSpPr>
          <a:xfrm>
            <a:off x="250825" y="6381750"/>
            <a:ext cx="2590800" cy="288925"/>
            <a:chOff x="1203" y="3203"/>
            <a:chExt cx="1632" cy="182"/>
          </a:xfrm>
        </p:grpSpPr>
        <p:sp>
          <p:nvSpPr>
            <p:cNvPr id="2057" name="WordArt 25"/>
            <p:cNvSpPr>
              <a:spLocks noTextEdit="1"/>
            </p:cNvSpPr>
            <p:nvPr/>
          </p:nvSpPr>
          <p:spPr>
            <a:xfrm>
              <a:off x="1203" y="3203"/>
              <a:ext cx="726" cy="182"/>
            </a:xfrm>
            <a:prstGeom prst="rect">
              <a:avLst/>
            </a:prstGeom>
          </p:spPr>
          <p:txBody>
            <a:bodyPr wrap="none" fromWordArt="1">
              <a:prstTxWarp prst="textPlain">
                <a:avLst>
                  <a:gd name="adj" fmla="val 50000"/>
                </a:avLst>
              </a:prstTxWarp>
              <a:normAutofit lnSpcReduction="10000"/>
            </a:bodyPr>
            <a:lstStyle/>
            <a:p>
              <a:pPr algn="ctr"/>
              <a:r>
                <a:rPr lang="zh-CN" altLang="en-US" sz="1400" spc="-70">
                  <a:solidFill>
                    <a:srgbClr val="5F5F5F"/>
                  </a:solidFill>
                  <a:latin typeface="Impact" panose="020B0806030902050204" charset="0"/>
                  <a:ea typeface="Impact" panose="020B0806030902050204" charset="0"/>
                </a:rPr>
                <a:t>' LOGO '</a:t>
              </a:r>
            </a:p>
          </p:txBody>
        </p:sp>
        <p:sp>
          <p:nvSpPr>
            <p:cNvPr id="2058" name="WordArt 26"/>
            <p:cNvSpPr>
              <a:spLocks noTextEdit="1"/>
            </p:cNvSpPr>
            <p:nvPr/>
          </p:nvSpPr>
          <p:spPr>
            <a:xfrm>
              <a:off x="1927" y="3339"/>
              <a:ext cx="908" cy="46"/>
            </a:xfrm>
            <a:prstGeom prst="rect">
              <a:avLst/>
            </a:prstGeom>
          </p:spPr>
          <p:txBody>
            <a:bodyPr wrap="none" fromWordArt="1">
              <a:prstTxWarp prst="textPlain">
                <a:avLst>
                  <a:gd name="adj" fmla="val 50000"/>
                </a:avLst>
              </a:prstTxWarp>
              <a:normAutofit fontScale="25000" lnSpcReduction="20000"/>
            </a:bodyPr>
            <a:lstStyle/>
            <a:p>
              <a:pPr algn="l"/>
              <a:r>
                <a:rPr lang="zh-CN" altLang="en-US" sz="800" b="1" spc="-40">
                  <a:solidFill>
                    <a:srgbClr val="5F5F5F"/>
                  </a:solidFill>
                  <a:latin typeface="Arial" panose="020B0604020202020204" pitchFamily="34" charset="0"/>
                  <a:ea typeface="Arial" panose="020B0604020202020204" pitchFamily="34" charset="0"/>
                </a:rPr>
                <a:t>COMPANY LOGOTYPE INSERT</a:t>
              </a:r>
            </a:p>
          </p:txBody>
        </p:sp>
      </p:grpSp>
      <p:sp>
        <p:nvSpPr>
          <p:cNvPr id="2" name="Rectangle 2"/>
          <p:cNvSpPr>
            <a:spLocks noGrp="1"/>
          </p:cNvSpPr>
          <p:nvPr>
            <p:ph type="title"/>
          </p:nvPr>
        </p:nvSpPr>
        <p:spPr>
          <a:xfrm>
            <a:off x="428625" y="144463"/>
            <a:ext cx="8229600" cy="331787"/>
          </a:xfrm>
          <a:prstGeom prst="rect">
            <a:avLst/>
          </a:prstGeom>
          <a:noFill/>
          <a:ln w="9525">
            <a:noFill/>
          </a:ln>
        </p:spPr>
        <p:txBody>
          <a:bodyPr anchor="ctr"/>
          <a:lstStyle/>
          <a:p>
            <a:pPr lvl="0"/>
            <a:r>
              <a:rPr lang="en-US" altLang="ko-KR" dirty="0"/>
              <a:t>Click To Edit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blinds(horizontal)">
                                      <p:cBhvr>
                                        <p:cTn id="7" dur="1000"/>
                                        <p:tgtEl>
                                          <p:spTgt spid="308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86"/>
                                        </p:tgtEl>
                                        <p:attrNameLst>
                                          <p:attrName>style.visibility</p:attrName>
                                        </p:attrNameLst>
                                      </p:cBhvr>
                                      <p:to>
                                        <p:strVal val="visible"/>
                                      </p:to>
                                    </p:set>
                                    <p:animEffect transition="in" filter="fade">
                                      <p:cBhvr>
                                        <p:cTn id="11" dur="1000"/>
                                        <p:tgtEl>
                                          <p:spTgt spid="3086"/>
                                        </p:tgtEl>
                                      </p:cBhvr>
                                    </p:animEffect>
                                  </p:childTnLst>
                                </p:cTn>
                              </p:par>
                            </p:childTnLst>
                          </p:cTn>
                        </p:par>
                        <p:par>
                          <p:cTn id="12" fill="hold">
                            <p:stCondLst>
                              <p:cond delay="2000"/>
                            </p:stCondLst>
                            <p:childTnLst>
                              <p:par>
                                <p:cTn id="13" presetID="1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Top)">
                                      <p:cBhvr>
                                        <p:cTn id="15" dur="1000"/>
                                        <p:tgtEl>
                                          <p:spTgt spid="2"/>
                                        </p:tgtEl>
                                      </p:cBhvr>
                                    </p:animEffect>
                                  </p:childTnLst>
                                </p:cTn>
                              </p:par>
                            </p:childTnLst>
                          </p:cTn>
                        </p:par>
                        <p:par>
                          <p:cTn id="16" fill="hold">
                            <p:stCondLst>
                              <p:cond delay="3000"/>
                            </p:stCondLst>
                            <p:childTnLst>
                              <p:par>
                                <p:cTn id="17" presetID="12" presetClass="entr" presetSubtype="1" fill="hold" grpId="0" nodeType="afterEffect">
                                  <p:stCondLst>
                                    <p:cond delay="0"/>
                                  </p:stCondLst>
                                  <p:childTnLst>
                                    <p:set>
                                      <p:cBhvr>
                                        <p:cTn id="18" dur="1" fill="hold">
                                          <p:stCondLst>
                                            <p:cond delay="0"/>
                                          </p:stCondLst>
                                        </p:cTn>
                                        <p:tgtEl>
                                          <p:spTgt spid="3075">
                                            <p:txEl>
                                              <p:pRg st="0" end="0"/>
                                            </p:txEl>
                                          </p:spTgt>
                                        </p:tgtEl>
                                        <p:attrNameLst>
                                          <p:attrName>style.visibility</p:attrName>
                                        </p:attrNameLst>
                                      </p:cBhvr>
                                      <p:to>
                                        <p:strVal val="visible"/>
                                      </p:to>
                                    </p:set>
                                    <p:animEffect transition="in" filter="slide(fromTop)">
                                      <p:cBhvr>
                                        <p:cTn id="19" dur="500"/>
                                        <p:tgtEl>
                                          <p:spTgt spid="3075">
                                            <p:txEl>
                                              <p:pRg st="0" end="0"/>
                                            </p:txEl>
                                          </p:spTgt>
                                        </p:tgtEl>
                                      </p:cBhvr>
                                    </p:animEffect>
                                  </p:childTnLst>
                                </p:cTn>
                              </p:par>
                            </p:childTnLst>
                          </p:cTn>
                        </p:par>
                        <p:par>
                          <p:cTn id="20" fill="hold">
                            <p:stCondLst>
                              <p:cond delay="3500"/>
                            </p:stCondLst>
                            <p:childTnLst>
                              <p:par>
                                <p:cTn id="21" presetID="12" presetClass="entr" presetSubtype="1" fill="hold" grpId="0" nodeType="afterEffect">
                                  <p:stCondLst>
                                    <p:cond delay="0"/>
                                  </p:stCondLst>
                                  <p:childTnLst>
                                    <p:set>
                                      <p:cBhvr>
                                        <p:cTn id="22" dur="1" fill="hold">
                                          <p:stCondLst>
                                            <p:cond delay="0"/>
                                          </p:stCondLst>
                                        </p:cTn>
                                        <p:tgtEl>
                                          <p:spTgt spid="3075">
                                            <p:txEl>
                                              <p:pRg st="1" end="1"/>
                                            </p:txEl>
                                          </p:spTgt>
                                        </p:tgtEl>
                                        <p:attrNameLst>
                                          <p:attrName>style.visibility</p:attrName>
                                        </p:attrNameLst>
                                      </p:cBhvr>
                                      <p:to>
                                        <p:strVal val="visible"/>
                                      </p:to>
                                    </p:set>
                                    <p:animEffect transition="in" filter="slide(fromTop)">
                                      <p:cBhvr>
                                        <p:cTn id="23" dur="500"/>
                                        <p:tgtEl>
                                          <p:spTgt spid="3075">
                                            <p:txEl>
                                              <p:pRg st="1" end="1"/>
                                            </p:txEl>
                                          </p:spTgt>
                                        </p:tgtEl>
                                      </p:cBhvr>
                                    </p:animEffect>
                                  </p:childTnLst>
                                </p:cTn>
                              </p:par>
                            </p:childTnLst>
                          </p:cTn>
                        </p:par>
                        <p:par>
                          <p:cTn id="24" fill="hold">
                            <p:stCondLst>
                              <p:cond delay="4000"/>
                            </p:stCondLst>
                            <p:childTnLst>
                              <p:par>
                                <p:cTn id="25" presetID="12" presetClass="entr" presetSubtype="1" fill="hold" grpId="0" nodeType="after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Effect transition="in" filter="slide(fromTop)">
                                      <p:cBhvr>
                                        <p:cTn id="27" dur="500"/>
                                        <p:tgtEl>
                                          <p:spTgt spid="3075">
                                            <p:txEl>
                                              <p:pRg st="2" end="2"/>
                                            </p:txEl>
                                          </p:spTgt>
                                        </p:tgtEl>
                                      </p:cBhvr>
                                    </p:animEffect>
                                  </p:childTnLst>
                                </p:cTn>
                              </p:par>
                            </p:childTnLst>
                          </p:cTn>
                        </p:par>
                        <p:par>
                          <p:cTn id="28" fill="hold">
                            <p:stCondLst>
                              <p:cond delay="4500"/>
                            </p:stCondLst>
                            <p:childTnLst>
                              <p:par>
                                <p:cTn id="29" presetID="12" presetClass="entr" presetSubtype="1" fill="hold" grpId="0" nodeType="after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Effect transition="in" filter="slide(fromTop)">
                                      <p:cBhvr>
                                        <p:cTn id="31" dur="500"/>
                                        <p:tgtEl>
                                          <p:spTgt spid="3075">
                                            <p:txEl>
                                              <p:pRg st="3" end="3"/>
                                            </p:txEl>
                                          </p:spTgt>
                                        </p:tgtEl>
                                      </p:cBhvr>
                                    </p:animEffect>
                                  </p:childTnLst>
                                </p:cTn>
                              </p:par>
                            </p:childTnLst>
                          </p:cTn>
                        </p:par>
                        <p:par>
                          <p:cTn id="32" fill="hold">
                            <p:stCondLst>
                              <p:cond delay="5000"/>
                            </p:stCondLst>
                            <p:childTnLst>
                              <p:par>
                                <p:cTn id="33" presetID="12" presetClass="entr" presetSubtype="1" fill="hold" grpId="0" nodeType="afterEffect">
                                  <p:stCondLst>
                                    <p:cond delay="0"/>
                                  </p:stCondLst>
                                  <p:childTnLst>
                                    <p:set>
                                      <p:cBhvr>
                                        <p:cTn id="34" dur="1" fill="hold">
                                          <p:stCondLst>
                                            <p:cond delay="0"/>
                                          </p:stCondLst>
                                        </p:cTn>
                                        <p:tgtEl>
                                          <p:spTgt spid="3075">
                                            <p:txEl>
                                              <p:pRg st="4" end="4"/>
                                            </p:txEl>
                                          </p:spTgt>
                                        </p:tgtEl>
                                        <p:attrNameLst>
                                          <p:attrName>style.visibility</p:attrName>
                                        </p:attrNameLst>
                                      </p:cBhvr>
                                      <p:to>
                                        <p:strVal val="visible"/>
                                      </p:to>
                                    </p:set>
                                    <p:animEffect transition="in" filter="slide(fromTop)">
                                      <p:cBhvr>
                                        <p:cTn id="35"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tmplLst>
          <p:tmpl lvl="1">
            <p:tnLst>
              <p:par>
                <p:cTn presetID="12" presetClass="entr" presetSubtype="1"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slide(fromTop)">
                      <p:cBhvr>
                        <p:cTn dur="500"/>
                        <p:tgtEl>
                          <p:spTgt spid="3075"/>
                        </p:tgtEl>
                      </p:cBhvr>
                    </p:animEffect>
                  </p:childTnLst>
                </p:cTn>
              </p:par>
            </p:tnLst>
          </p:tmpl>
          <p:tmpl lvl="2">
            <p:tnLst>
              <p:par>
                <p:cTn presetID="12" presetClass="entr" presetSubtype="1"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slide(fromTop)">
                      <p:cBhvr>
                        <p:cTn dur="500"/>
                        <p:tgtEl>
                          <p:spTgt spid="3075"/>
                        </p:tgtEl>
                      </p:cBhvr>
                    </p:animEffect>
                  </p:childTnLst>
                </p:cTn>
              </p:par>
            </p:tnLst>
          </p:tmpl>
          <p:tmpl lvl="3">
            <p:tnLst>
              <p:par>
                <p:cTn presetID="12" presetClass="entr" presetSubtype="1"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slide(fromTop)">
                      <p:cBhvr>
                        <p:cTn dur="500"/>
                        <p:tgtEl>
                          <p:spTgt spid="3075"/>
                        </p:tgtEl>
                      </p:cBhvr>
                    </p:animEffect>
                  </p:childTnLst>
                </p:cTn>
              </p:par>
            </p:tnLst>
          </p:tmpl>
          <p:tmpl lvl="4">
            <p:tnLst>
              <p:par>
                <p:cTn presetID="12" presetClass="entr" presetSubtype="1"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slide(fromTop)">
                      <p:cBhvr>
                        <p:cTn dur="500"/>
                        <p:tgtEl>
                          <p:spTgt spid="3075"/>
                        </p:tgtEl>
                      </p:cBhvr>
                    </p:animEffect>
                  </p:childTnLst>
                </p:cTn>
              </p:par>
            </p:tnLst>
          </p:tmpl>
          <p:tmpl lvl="5">
            <p:tnLst>
              <p:par>
                <p:cTn presetID="12" presetClass="entr" presetSubtype="1"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slide(fromTop)">
                      <p:cBhvr>
                        <p:cTn dur="500"/>
                        <p:tgtEl>
                          <p:spTgt spid="3075"/>
                        </p:tgtEl>
                      </p:cBhvr>
                    </p:animEffect>
                  </p:childTnLst>
                </p:cTn>
              </p:par>
            </p:tnLst>
          </p:tmpl>
        </p:tmplLst>
      </p:bldP>
      <p:bldP spid="2" grpId="0"/>
    </p:bldLst>
  </p:timing>
  <p:hf sldNum="0" hdr="0" ftr="0" dt="0"/>
  <p:txStyles>
    <p:titleStyle>
      <a:lvl1pPr algn="l" rtl="0" eaLnBrk="0" fontAlgn="base" latinLnBrk="1" hangingPunct="0">
        <a:spcBef>
          <a:spcPct val="0"/>
        </a:spcBef>
        <a:spcAft>
          <a:spcPct val="0"/>
        </a:spcAft>
        <a:defRPr kumimoji="1" sz="3600">
          <a:solidFill>
            <a:schemeClr val="bg1"/>
          </a:solidFill>
          <a:latin typeface="+mj-lt"/>
          <a:ea typeface="+mj-ea"/>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10" name="Picture 14" descr="바2"/>
          <p:cNvPicPr preferRelativeResize="0"/>
          <p:nvPr/>
        </p:nvPicPr>
        <p:blipFill>
          <a:blip r:embed="rId4"/>
          <a:stretch>
            <a:fillRect/>
          </a:stretch>
        </p:blipFill>
        <p:spPr>
          <a:xfrm>
            <a:off x="0" y="0"/>
            <a:ext cx="9180513" cy="863600"/>
          </a:xfrm>
          <a:prstGeom prst="rect">
            <a:avLst/>
          </a:prstGeom>
          <a:noFill/>
          <a:ln w="9525">
            <a:noFill/>
          </a:ln>
        </p:spPr>
      </p:pic>
      <p:sp>
        <p:nvSpPr>
          <p:cNvPr id="4099" name="Rectangle 3"/>
          <p:cNvSpPr>
            <a:spLocks noGrp="1"/>
          </p:cNvSpPr>
          <p:nvPr>
            <p:ph type="body"/>
          </p:nvPr>
        </p:nvSpPr>
        <p:spPr>
          <a:xfrm>
            <a:off x="457200" y="1412875"/>
            <a:ext cx="8229600" cy="4525963"/>
          </a:xfrm>
          <a:prstGeom prst="rect">
            <a:avLst/>
          </a:prstGeom>
          <a:noFill/>
          <a:ln w="9525">
            <a:noFill/>
          </a:ln>
        </p:spPr>
        <p:txBody>
          <a:bodyPr anchor="t"/>
          <a:lstStyle/>
          <a:p>
            <a:pPr lvl="0" indent="-342900"/>
            <a:r>
              <a:rPr lang="ko-KR" altLang="en-US" dirty="0"/>
              <a:t>마스터 텍스트 스타일을 편집합니다</a:t>
            </a:r>
          </a:p>
          <a:p>
            <a:pPr lvl="1" indent="-285750"/>
            <a:r>
              <a:rPr lang="ko-KR" altLang="en-US" dirty="0"/>
              <a:t>둘째 수준</a:t>
            </a:r>
          </a:p>
          <a:p>
            <a:pPr lvl="2" indent="-228600"/>
            <a:r>
              <a:rPr lang="ko-KR" altLang="en-US" dirty="0"/>
              <a:t>셋째 수준</a:t>
            </a:r>
          </a:p>
          <a:p>
            <a:pPr lvl="3" indent="-228600"/>
            <a:r>
              <a:rPr lang="ko-KR" altLang="en-US" dirty="0"/>
              <a:t>넷째 수준</a:t>
            </a:r>
          </a:p>
          <a:p>
            <a:pPr lvl="4" indent="-228600"/>
            <a:r>
              <a:rPr lang="ko-KR" altLang="en-US" dirty="0"/>
              <a:t>다섯째 수준</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latinLnBrk="1">
              <a:defRPr sz="1400" smtClean="0">
                <a:ea typeface="Gulim" pitchFamily="3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latinLnBrk="1">
              <a:defRPr sz="1400" smtClean="0">
                <a:ea typeface="Gulim" pitchFamily="34" charset="-127"/>
              </a:defRPr>
            </a:lvl1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Gulim" pitchFamily="34" charset="-127"/>
              </a:defRPr>
            </a:lvl1pPr>
          </a:lstStyle>
          <a:p>
            <a:pPr lvl="0" eaLnBrk="1" fontAlgn="base" latinLnBrk="1" hangingPunct="1"/>
            <a:fld id="{9A0DB2DC-4C9A-4742-B13C-FB6460FD3503}" type="slidenum">
              <a:rPr lang="en-US" altLang="ko-KR" strike="noStrike" noProof="1" dirty="0">
                <a:latin typeface="Gulim" pitchFamily="34" charset="-127"/>
                <a:ea typeface="Gulim" pitchFamily="34" charset="-127"/>
                <a:cs typeface="+mn-cs"/>
              </a:rPr>
              <a:pPr lvl="0" eaLnBrk="1" fontAlgn="base" latinLnBrk="1" hangingPunct="1"/>
              <a:t>‹#›</a:t>
            </a:fld>
            <a:endParaRPr lang="en-US" altLang="ko-KR" strike="noStrike" noProof="1">
              <a:latin typeface="Gulim" pitchFamily="34" charset="-127"/>
            </a:endParaRPr>
          </a:p>
        </p:txBody>
      </p:sp>
      <p:sp>
        <p:nvSpPr>
          <p:cNvPr id="4103" name="Rectangle 24"/>
          <p:cNvSpPr>
            <a:spLocks noGrp="1"/>
          </p:cNvSpPr>
          <p:nvPr>
            <p:ph type="title"/>
          </p:nvPr>
        </p:nvSpPr>
        <p:spPr>
          <a:xfrm>
            <a:off x="428625" y="144463"/>
            <a:ext cx="8229600" cy="331787"/>
          </a:xfrm>
          <a:prstGeom prst="rect">
            <a:avLst/>
          </a:prstGeom>
          <a:noFill/>
          <a:ln w="9525">
            <a:noFill/>
          </a:ln>
        </p:spPr>
        <p:txBody>
          <a:bodyPr anchor="ctr"/>
          <a:lstStyle/>
          <a:p>
            <a:pPr lvl="0"/>
            <a:r>
              <a:rPr lang="en-US" altLang="ko-KR" dirty="0"/>
              <a:t>Click To Edit Title Style</a:t>
            </a:r>
          </a:p>
        </p:txBody>
      </p:sp>
      <p:grpSp>
        <p:nvGrpSpPr>
          <p:cNvPr id="3080" name="Group 55"/>
          <p:cNvGrpSpPr/>
          <p:nvPr/>
        </p:nvGrpSpPr>
        <p:grpSpPr>
          <a:xfrm>
            <a:off x="250825" y="6381750"/>
            <a:ext cx="2590800" cy="288925"/>
            <a:chOff x="1203" y="3203"/>
            <a:chExt cx="1632" cy="182"/>
          </a:xfrm>
        </p:grpSpPr>
        <p:sp>
          <p:nvSpPr>
            <p:cNvPr id="3081" name="WordArt 25"/>
            <p:cNvSpPr>
              <a:spLocks noTextEdit="1"/>
            </p:cNvSpPr>
            <p:nvPr/>
          </p:nvSpPr>
          <p:spPr>
            <a:xfrm>
              <a:off x="1203" y="3203"/>
              <a:ext cx="726" cy="182"/>
            </a:xfrm>
            <a:prstGeom prst="rect">
              <a:avLst/>
            </a:prstGeom>
          </p:spPr>
          <p:txBody>
            <a:bodyPr wrap="none" fromWordArt="1">
              <a:prstTxWarp prst="textPlain">
                <a:avLst>
                  <a:gd name="adj" fmla="val 50000"/>
                </a:avLst>
              </a:prstTxWarp>
              <a:normAutofit lnSpcReduction="10000"/>
            </a:bodyPr>
            <a:lstStyle/>
            <a:p>
              <a:pPr algn="ctr"/>
              <a:r>
                <a:rPr lang="zh-CN" altLang="en-US" sz="1400" spc="-70">
                  <a:solidFill>
                    <a:srgbClr val="5F5F5F"/>
                  </a:solidFill>
                  <a:latin typeface="Impact" panose="020B0806030902050204" charset="0"/>
                  <a:ea typeface="Impact" panose="020B0806030902050204" charset="0"/>
                </a:rPr>
                <a:t>' LOGO '</a:t>
              </a:r>
            </a:p>
          </p:txBody>
        </p:sp>
        <p:sp>
          <p:nvSpPr>
            <p:cNvPr id="3082" name="WordArt 26"/>
            <p:cNvSpPr>
              <a:spLocks noTextEdit="1"/>
            </p:cNvSpPr>
            <p:nvPr/>
          </p:nvSpPr>
          <p:spPr>
            <a:xfrm>
              <a:off x="1927" y="3339"/>
              <a:ext cx="908" cy="46"/>
            </a:xfrm>
            <a:prstGeom prst="rect">
              <a:avLst/>
            </a:prstGeom>
          </p:spPr>
          <p:txBody>
            <a:bodyPr wrap="none" fromWordArt="1">
              <a:prstTxWarp prst="textPlain">
                <a:avLst>
                  <a:gd name="adj" fmla="val 50000"/>
                </a:avLst>
              </a:prstTxWarp>
              <a:normAutofit fontScale="25000" lnSpcReduction="20000"/>
            </a:bodyPr>
            <a:lstStyle/>
            <a:p>
              <a:pPr algn="l"/>
              <a:r>
                <a:rPr lang="zh-CN" altLang="en-US" sz="800" b="1" spc="-40">
                  <a:solidFill>
                    <a:srgbClr val="5F5F5F"/>
                  </a:solidFill>
                  <a:latin typeface="Arial" panose="020B0604020202020204" pitchFamily="34" charset="0"/>
                  <a:ea typeface="Arial" panose="020B0604020202020204" pitchFamily="34" charset="0"/>
                </a:rPr>
                <a:t>COMPANY LOGOTYPE INSERT</a:t>
              </a:r>
            </a:p>
          </p:txBody>
        </p:sp>
      </p:grpSp>
      <p:pic>
        <p:nvPicPr>
          <p:cNvPr id="4109" name="Picture 13" descr="투명배경"/>
          <p:cNvPicPr>
            <a:picLocks noChangeAspect="1"/>
          </p:cNvPicPr>
          <p:nvPr/>
        </p:nvPicPr>
        <p:blipFill>
          <a:blip r:embed="rId5"/>
          <a:stretch>
            <a:fillRect/>
          </a:stretch>
        </p:blipFill>
        <p:spPr>
          <a:xfrm>
            <a:off x="0" y="2997200"/>
            <a:ext cx="9144000" cy="38608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110"/>
                                        </p:tgtEl>
                                        <p:attrNameLst>
                                          <p:attrName>style.visibility</p:attrName>
                                        </p:attrNameLst>
                                      </p:cBhvr>
                                      <p:to>
                                        <p:strVal val="visible"/>
                                      </p:to>
                                    </p:set>
                                    <p:animEffect transition="in" filter="blinds(horizontal)">
                                      <p:cBhvr>
                                        <p:cTn id="7" dur="1000"/>
                                        <p:tgtEl>
                                          <p:spTgt spid="41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09"/>
                                        </p:tgtEl>
                                        <p:attrNameLst>
                                          <p:attrName>style.visibility</p:attrName>
                                        </p:attrNameLst>
                                      </p:cBhvr>
                                      <p:to>
                                        <p:strVal val="visible"/>
                                      </p:to>
                                    </p:set>
                                    <p:animEffect transition="in" filter="fade">
                                      <p:cBhvr>
                                        <p:cTn id="11" dur="1000"/>
                                        <p:tgtEl>
                                          <p:spTgt spid="4109"/>
                                        </p:tgtEl>
                                      </p:cBhvr>
                                    </p:animEffect>
                                  </p:childTnLst>
                                </p:cTn>
                              </p:par>
                            </p:childTnLst>
                          </p:cTn>
                        </p:par>
                        <p:par>
                          <p:cTn id="12" fill="hold">
                            <p:stCondLst>
                              <p:cond delay="2000"/>
                            </p:stCondLst>
                            <p:childTnLst>
                              <p:par>
                                <p:cTn id="13" presetID="1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slide(fromTop)">
                                      <p:cBhvr>
                                        <p:cTn id="15" dur="1000"/>
                                        <p:tgtEl>
                                          <p:spTgt spid="410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Effect transition="in" filter="wipe(up)">
                                      <p:cBhvr>
                                        <p:cTn id="19" dur="1000"/>
                                        <p:tgtEl>
                                          <p:spTgt spid="4099">
                                            <p:txEl>
                                              <p:pRg st="0" end="0"/>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wipe(up)">
                                      <p:cBhvr>
                                        <p:cTn id="23" dur="1000"/>
                                        <p:tgtEl>
                                          <p:spTgt spid="4099">
                                            <p:txEl>
                                              <p:pRg st="1" end="1"/>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Effect transition="in" filter="wipe(up)">
                                      <p:cBhvr>
                                        <p:cTn id="27" dur="1000"/>
                                        <p:tgtEl>
                                          <p:spTgt spid="4099">
                                            <p:txEl>
                                              <p:pRg st="2" end="2"/>
                                            </p:tx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Effect transition="in" filter="wipe(up)">
                                      <p:cBhvr>
                                        <p:cTn id="31" dur="1000"/>
                                        <p:tgtEl>
                                          <p:spTgt spid="4099">
                                            <p:txEl>
                                              <p:pRg st="3" end="3"/>
                                            </p:txEl>
                                          </p:spTgt>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Effect transition="in" filter="wipe(up)">
                                      <p:cBhvr>
                                        <p:cTn id="35" dur="1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tmplLst>
          <p:tmpl lvl="1">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2">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3">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4">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5">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Lst>
      </p:bldP>
      <p:bldP spid="4103" grpId="0"/>
    </p:bldLst>
  </p:timing>
  <p:hf sldNum="0" hdr="0" ftr="0" dt="0"/>
  <p:txStyles>
    <p:titleStyle>
      <a:lvl1pPr algn="l" rtl="0" eaLnBrk="0" fontAlgn="base" latinLnBrk="1" hangingPunct="0">
        <a:spcBef>
          <a:spcPct val="0"/>
        </a:spcBef>
        <a:spcAft>
          <a:spcPct val="0"/>
        </a:spcAft>
        <a:defRPr kumimoji="1" sz="3600">
          <a:solidFill>
            <a:schemeClr val="bg1"/>
          </a:solidFill>
          <a:latin typeface="+mj-lt"/>
          <a:ea typeface="+mj-ea"/>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4"/>
          <a:stretch>
            <a:fillRect/>
          </a:stretch>
        </a:blipFill>
        <a:effectLst/>
      </p:bgPr>
    </p:bg>
    <p:spTree>
      <p:nvGrpSpPr>
        <p:cNvPr id="1" name=""/>
        <p:cNvGrpSpPr/>
        <p:nvPr/>
      </p:nvGrpSpPr>
      <p:grpSpPr>
        <a:xfrm>
          <a:off x="0" y="0"/>
          <a:ext cx="0" cy="0"/>
          <a:chOff x="0" y="0"/>
          <a:chExt cx="0" cy="0"/>
        </a:xfrm>
      </p:grpSpPr>
      <p:sp>
        <p:nvSpPr>
          <p:cNvPr id="5123" name="Rectangle 3"/>
          <p:cNvSpPr>
            <a:spLocks noGrp="1"/>
          </p:cNvSpPr>
          <p:nvPr>
            <p:ph type="body"/>
          </p:nvPr>
        </p:nvSpPr>
        <p:spPr>
          <a:xfrm>
            <a:off x="457200" y="1268413"/>
            <a:ext cx="8229600" cy="4525962"/>
          </a:xfrm>
          <a:prstGeom prst="rect">
            <a:avLst/>
          </a:prstGeom>
          <a:noFill/>
          <a:ln w="9525">
            <a:noFill/>
          </a:ln>
        </p:spPr>
        <p:txBody>
          <a:bodyPr anchor="t"/>
          <a:lstStyle/>
          <a:p>
            <a:pPr lvl="0" indent="-342900"/>
            <a:r>
              <a:rPr lang="ko-KR" altLang="en-US" dirty="0"/>
              <a:t>마스터 텍스트 스타일을 편집합니다</a:t>
            </a:r>
          </a:p>
          <a:p>
            <a:pPr lvl="1" indent="-285750"/>
            <a:r>
              <a:rPr lang="ko-KR" altLang="en-US" dirty="0"/>
              <a:t>둘째 수준</a:t>
            </a:r>
          </a:p>
          <a:p>
            <a:pPr lvl="2" indent="-228600"/>
            <a:r>
              <a:rPr lang="ko-KR" altLang="en-US" dirty="0"/>
              <a:t>셋째 수준</a:t>
            </a:r>
          </a:p>
          <a:p>
            <a:pPr lvl="3" indent="-228600"/>
            <a:r>
              <a:rPr lang="ko-KR" altLang="en-US" dirty="0"/>
              <a:t>넷째 수준</a:t>
            </a:r>
          </a:p>
          <a:p>
            <a:pPr lvl="4" indent="-228600"/>
            <a:r>
              <a:rPr lang="ko-KR" altLang="en-US" dirty="0"/>
              <a:t>다섯째 수준</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latinLnBrk="1">
              <a:defRPr sz="1400" smtClean="0">
                <a:ea typeface="Gulim" pitchFamily="34" charset="-127"/>
              </a:defRPr>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latinLnBrk="1">
              <a:defRPr sz="1400" smtClean="0">
                <a:ea typeface="Gulim" pitchFamily="34" charset="-127"/>
              </a:defRPr>
            </a:lvl1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2" name="Rectangle 14"/>
          <p:cNvSpPr>
            <a:spLocks noGrp="1"/>
          </p:cNvSpPr>
          <p:nvPr>
            <p:ph type="title"/>
          </p:nvPr>
        </p:nvSpPr>
        <p:spPr>
          <a:xfrm>
            <a:off x="428625" y="188913"/>
            <a:ext cx="8229600" cy="331787"/>
          </a:xfrm>
          <a:prstGeom prst="rect">
            <a:avLst/>
          </a:prstGeom>
          <a:noFill/>
          <a:ln w="9525">
            <a:noFill/>
          </a:ln>
        </p:spPr>
        <p:txBody>
          <a:bodyPr anchor="ctr"/>
          <a:lstStyle/>
          <a:p>
            <a:pPr lvl="0"/>
            <a:r>
              <a:rPr lang="en-US" altLang="ko-KR" dirty="0"/>
              <a:t>Click To Edit Title Style</a:t>
            </a:r>
          </a:p>
        </p:txBody>
      </p:sp>
      <p:sp>
        <p:nvSpPr>
          <p:cNvPr id="5135" name="Rectangle 15"/>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Gulim" pitchFamily="34" charset="-127"/>
              </a:defRPr>
            </a:lvl1pPr>
          </a:lstStyle>
          <a:p>
            <a:pPr lvl="0" eaLnBrk="1" fontAlgn="base" latinLnBrk="1" hangingPunct="1"/>
            <a:fld id="{9A0DB2DC-4C9A-4742-B13C-FB6460FD3503}" type="slidenum">
              <a:rPr lang="en-US" altLang="ko-KR" strike="noStrike" noProof="1" dirty="0">
                <a:latin typeface="Gulim" pitchFamily="34" charset="-127"/>
                <a:ea typeface="Gulim" pitchFamily="34" charset="-127"/>
                <a:cs typeface="+mn-cs"/>
              </a:rPr>
              <a:pPr lvl="0" eaLnBrk="1" fontAlgn="base" latinLnBrk="1" hangingPunct="1"/>
              <a:t>‹#›</a:t>
            </a:fld>
            <a:endParaRPr lang="en-US" altLang="ko-KR" strike="noStrike" noProof="1">
              <a:latin typeface="Gulim" pitchFamily="34" charset="-127"/>
            </a:endParaRPr>
          </a:p>
        </p:txBody>
      </p:sp>
      <p:grpSp>
        <p:nvGrpSpPr>
          <p:cNvPr id="4103" name="Group 55"/>
          <p:cNvGrpSpPr/>
          <p:nvPr/>
        </p:nvGrpSpPr>
        <p:grpSpPr>
          <a:xfrm>
            <a:off x="250825" y="6381750"/>
            <a:ext cx="2590800" cy="288925"/>
            <a:chOff x="1203" y="3203"/>
            <a:chExt cx="1632" cy="182"/>
          </a:xfrm>
        </p:grpSpPr>
        <p:sp>
          <p:nvSpPr>
            <p:cNvPr id="4104" name="WordArt 25"/>
            <p:cNvSpPr>
              <a:spLocks noTextEdit="1"/>
            </p:cNvSpPr>
            <p:nvPr/>
          </p:nvSpPr>
          <p:spPr>
            <a:xfrm>
              <a:off x="1203" y="3203"/>
              <a:ext cx="726" cy="182"/>
            </a:xfrm>
            <a:prstGeom prst="rect">
              <a:avLst/>
            </a:prstGeom>
          </p:spPr>
          <p:txBody>
            <a:bodyPr wrap="none" fromWordArt="1">
              <a:prstTxWarp prst="textPlain">
                <a:avLst>
                  <a:gd name="adj" fmla="val 50000"/>
                </a:avLst>
              </a:prstTxWarp>
              <a:normAutofit lnSpcReduction="10000"/>
            </a:bodyPr>
            <a:lstStyle/>
            <a:p>
              <a:pPr algn="ctr"/>
              <a:r>
                <a:rPr lang="zh-CN" altLang="en-US" sz="1400" spc="-70">
                  <a:solidFill>
                    <a:srgbClr val="5F5F5F"/>
                  </a:solidFill>
                  <a:latin typeface="Impact" panose="020B0806030902050204" charset="0"/>
                  <a:ea typeface="Impact" panose="020B0806030902050204" charset="0"/>
                </a:rPr>
                <a:t>' LOGO '</a:t>
              </a:r>
            </a:p>
          </p:txBody>
        </p:sp>
        <p:sp>
          <p:nvSpPr>
            <p:cNvPr id="4105" name="WordArt 26"/>
            <p:cNvSpPr>
              <a:spLocks noTextEdit="1"/>
            </p:cNvSpPr>
            <p:nvPr/>
          </p:nvSpPr>
          <p:spPr>
            <a:xfrm>
              <a:off x="1927" y="3339"/>
              <a:ext cx="908" cy="46"/>
            </a:xfrm>
            <a:prstGeom prst="rect">
              <a:avLst/>
            </a:prstGeom>
          </p:spPr>
          <p:txBody>
            <a:bodyPr wrap="none" fromWordArt="1">
              <a:prstTxWarp prst="textPlain">
                <a:avLst>
                  <a:gd name="adj" fmla="val 50000"/>
                </a:avLst>
              </a:prstTxWarp>
              <a:normAutofit fontScale="25000" lnSpcReduction="20000"/>
            </a:bodyPr>
            <a:lstStyle/>
            <a:p>
              <a:pPr algn="l"/>
              <a:r>
                <a:rPr lang="zh-CN" altLang="en-US" sz="800" b="1" spc="-40">
                  <a:solidFill>
                    <a:srgbClr val="5F5F5F"/>
                  </a:solidFill>
                  <a:latin typeface="Arial" panose="020B0604020202020204" pitchFamily="34" charset="0"/>
                  <a:ea typeface="Arial" panose="020B0604020202020204" pitchFamily="34" charset="0"/>
                </a:rPr>
                <a:t>COMPANY LOGOTYPE INSERT</a:t>
              </a:r>
            </a:p>
          </p:txBody>
        </p:sp>
      </p:grpSp>
      <p:pic>
        <p:nvPicPr>
          <p:cNvPr id="5131" name="Picture 11" descr="투명나무"/>
          <p:cNvPicPr>
            <a:picLocks noChangeAspect="1"/>
          </p:cNvPicPr>
          <p:nvPr/>
        </p:nvPicPr>
        <p:blipFill>
          <a:blip r:embed="rId5"/>
          <a:stretch>
            <a:fillRect/>
          </a:stretch>
        </p:blipFill>
        <p:spPr>
          <a:xfrm>
            <a:off x="0" y="3879850"/>
            <a:ext cx="9144000" cy="307816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slide(fromBottom)">
                                      <p:cBhvr>
                                        <p:cTn id="7" dur="1000"/>
                                        <p:tgtEl>
                                          <p:spTgt spid="5131"/>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Top)">
                                      <p:cBhvr>
                                        <p:cTn id="11" dur="1000"/>
                                        <p:tgtEl>
                                          <p:spTgt spid="2"/>
                                        </p:tgtEl>
                                      </p:cBhvr>
                                    </p:animEffect>
                                  </p:childTnLst>
                                </p:cTn>
                              </p:par>
                            </p:childTnLst>
                          </p:cTn>
                        </p:par>
                        <p:par>
                          <p:cTn id="12" fill="hold">
                            <p:stCondLst>
                              <p:cond delay="2000"/>
                            </p:stCondLst>
                            <p:childTnLst>
                              <p:par>
                                <p:cTn id="13" presetID="12" presetClass="entr" presetSubtype="1" fill="hold" grpId="0" nodeType="after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Effect transition="in" filter="slide(fromTop)">
                                      <p:cBhvr>
                                        <p:cTn id="15" dur="1000"/>
                                        <p:tgtEl>
                                          <p:spTgt spid="5123">
                                            <p:txEl>
                                              <p:pRg st="0" end="0"/>
                                            </p:txEl>
                                          </p:spTgt>
                                        </p:tgtEl>
                                      </p:cBhvr>
                                    </p:animEffect>
                                  </p:childTnLst>
                                </p:cTn>
                              </p:par>
                            </p:childTnLst>
                          </p:cTn>
                        </p:par>
                        <p:par>
                          <p:cTn id="16" fill="hold">
                            <p:stCondLst>
                              <p:cond delay="3000"/>
                            </p:stCondLst>
                            <p:childTnLst>
                              <p:par>
                                <p:cTn id="17" presetID="12" presetClass="entr" presetSubtype="1" fill="hold" grpId="0" nodeType="after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Effect transition="in" filter="slide(fromTop)">
                                      <p:cBhvr>
                                        <p:cTn id="19" dur="1000"/>
                                        <p:tgtEl>
                                          <p:spTgt spid="5123">
                                            <p:txEl>
                                              <p:pRg st="1" end="1"/>
                                            </p:txEl>
                                          </p:spTgt>
                                        </p:tgtEl>
                                      </p:cBhvr>
                                    </p:animEffect>
                                  </p:childTnLst>
                                </p:cTn>
                              </p:par>
                            </p:childTnLst>
                          </p:cTn>
                        </p:par>
                        <p:par>
                          <p:cTn id="20" fill="hold">
                            <p:stCondLst>
                              <p:cond delay="4000"/>
                            </p:stCondLst>
                            <p:childTnLst>
                              <p:par>
                                <p:cTn id="21" presetID="12" presetClass="entr" presetSubtype="1" fill="hold" grpId="0" nodeType="after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slide(fromTop)">
                                      <p:cBhvr>
                                        <p:cTn id="23" dur="1000"/>
                                        <p:tgtEl>
                                          <p:spTgt spid="5123">
                                            <p:txEl>
                                              <p:pRg st="2" end="2"/>
                                            </p:txEl>
                                          </p:spTgt>
                                        </p:tgtEl>
                                      </p:cBhvr>
                                    </p:animEffect>
                                  </p:childTnLst>
                                </p:cTn>
                              </p:par>
                            </p:childTnLst>
                          </p:cTn>
                        </p:par>
                        <p:par>
                          <p:cTn id="24" fill="hold">
                            <p:stCondLst>
                              <p:cond delay="5000"/>
                            </p:stCondLst>
                            <p:childTnLst>
                              <p:par>
                                <p:cTn id="25" presetID="12" presetClass="entr" presetSubtype="1" fill="hold" grpId="0" nodeType="after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slide(fromTop)">
                                      <p:cBhvr>
                                        <p:cTn id="27" dur="1000"/>
                                        <p:tgtEl>
                                          <p:spTgt spid="5123">
                                            <p:txEl>
                                              <p:pRg st="3" end="3"/>
                                            </p:txEl>
                                          </p:spTgt>
                                        </p:tgtEl>
                                      </p:cBhvr>
                                    </p:animEffect>
                                  </p:childTnLst>
                                </p:cTn>
                              </p:par>
                            </p:childTnLst>
                          </p:cTn>
                        </p:par>
                        <p:par>
                          <p:cTn id="28" fill="hold">
                            <p:stCondLst>
                              <p:cond delay="6000"/>
                            </p:stCondLst>
                            <p:childTnLst>
                              <p:par>
                                <p:cTn id="29" presetID="12" presetClass="entr" presetSubtype="1" fill="hold" grpId="0" nodeType="after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Effect transition="in" filter="slide(fromTop)">
                                      <p:cBhvr>
                                        <p:cTn id="31" dur="1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tmplLst>
          <p:tmpl lvl="1">
            <p:tnLst>
              <p:par>
                <p:cTn presetID="12" presetClass="entr" presetSubtype="1" fill="hold" nodeType="after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slide(fromTop)">
                      <p:cBhvr>
                        <p:cTn dur="1000"/>
                        <p:tgtEl>
                          <p:spTgt spid="5123"/>
                        </p:tgtEl>
                      </p:cBhvr>
                    </p:animEffect>
                  </p:childTnLst>
                </p:cTn>
              </p:par>
            </p:tnLst>
          </p:tmpl>
          <p:tmpl lvl="2">
            <p:tnLst>
              <p:par>
                <p:cTn presetID="12" presetClass="entr" presetSubtype="1" fill="hold" nodeType="after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slide(fromTop)">
                      <p:cBhvr>
                        <p:cTn dur="1000"/>
                        <p:tgtEl>
                          <p:spTgt spid="5123"/>
                        </p:tgtEl>
                      </p:cBhvr>
                    </p:animEffect>
                  </p:childTnLst>
                </p:cTn>
              </p:par>
            </p:tnLst>
          </p:tmpl>
          <p:tmpl lvl="3">
            <p:tnLst>
              <p:par>
                <p:cTn presetID="12" presetClass="entr" presetSubtype="1" fill="hold" nodeType="after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slide(fromTop)">
                      <p:cBhvr>
                        <p:cTn dur="1000"/>
                        <p:tgtEl>
                          <p:spTgt spid="5123"/>
                        </p:tgtEl>
                      </p:cBhvr>
                    </p:animEffect>
                  </p:childTnLst>
                </p:cTn>
              </p:par>
            </p:tnLst>
          </p:tmpl>
          <p:tmpl lvl="4">
            <p:tnLst>
              <p:par>
                <p:cTn presetID="12" presetClass="entr" presetSubtype="1" fill="hold" nodeType="after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slide(fromTop)">
                      <p:cBhvr>
                        <p:cTn dur="1000"/>
                        <p:tgtEl>
                          <p:spTgt spid="5123"/>
                        </p:tgtEl>
                      </p:cBhvr>
                    </p:animEffect>
                  </p:childTnLst>
                </p:cTn>
              </p:par>
            </p:tnLst>
          </p:tmpl>
          <p:tmpl lvl="5">
            <p:tnLst>
              <p:par>
                <p:cTn presetID="12" presetClass="entr" presetSubtype="1" fill="hold" nodeType="after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slide(fromTop)">
                      <p:cBhvr>
                        <p:cTn dur="1000"/>
                        <p:tgtEl>
                          <p:spTgt spid="5123"/>
                        </p:tgtEl>
                      </p:cBhvr>
                    </p:animEffect>
                  </p:childTnLst>
                </p:cTn>
              </p:par>
            </p:tnLst>
          </p:tmpl>
        </p:tmplLst>
      </p:bldP>
      <p:bldP spid="2" grpId="0"/>
    </p:bldLst>
  </p:timing>
  <p:hf sldNum="0" hdr="0" ftr="0" dt="0"/>
  <p:txStyles>
    <p:titleStyle>
      <a:lvl1pPr algn="l" rtl="0" eaLnBrk="0" fontAlgn="base" latinLnBrk="1" hangingPunct="0">
        <a:spcBef>
          <a:spcPct val="0"/>
        </a:spcBef>
        <a:spcAft>
          <a:spcPct val="0"/>
        </a:spcAft>
        <a:defRPr kumimoji="1" sz="3600">
          <a:solidFill>
            <a:schemeClr val="bg1"/>
          </a:solidFill>
          <a:latin typeface="+mj-lt"/>
          <a:ea typeface="+mj-ea"/>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3"/>
          <p:cNvSpPr>
            <a:spLocks noGrp="1"/>
          </p:cNvSpPr>
          <p:nvPr>
            <p:ph type="title"/>
          </p:nvPr>
        </p:nvSpPr>
        <p:spPr>
          <a:xfrm>
            <a:off x="611188" y="360363"/>
            <a:ext cx="6823075" cy="331787"/>
          </a:xfrm>
          <a:prstGeom prst="rect">
            <a:avLst/>
          </a:prstGeom>
          <a:noFill/>
          <a:ln w="9525">
            <a:noFill/>
          </a:ln>
        </p:spPr>
        <p:txBody>
          <a:bodyPr anchor="ctr"/>
          <a:lstStyle/>
          <a:p>
            <a:pPr lvl="0"/>
            <a:r>
              <a:rPr lang="en-US" altLang="ko-KR" dirty="0"/>
              <a:t>Click To Edit Title Style</a:t>
            </a:r>
          </a:p>
        </p:txBody>
      </p:sp>
      <p:grpSp>
        <p:nvGrpSpPr>
          <p:cNvPr id="5123" name="Group 36"/>
          <p:cNvGrpSpPr/>
          <p:nvPr/>
        </p:nvGrpSpPr>
        <p:grpSpPr>
          <a:xfrm>
            <a:off x="250825" y="6381750"/>
            <a:ext cx="2590800" cy="288925"/>
            <a:chOff x="1203" y="3203"/>
            <a:chExt cx="1632" cy="182"/>
          </a:xfrm>
        </p:grpSpPr>
        <p:sp>
          <p:nvSpPr>
            <p:cNvPr id="5124" name="WordArt 25"/>
            <p:cNvSpPr>
              <a:spLocks noTextEdit="1"/>
            </p:cNvSpPr>
            <p:nvPr/>
          </p:nvSpPr>
          <p:spPr>
            <a:xfrm>
              <a:off x="1203" y="3203"/>
              <a:ext cx="726" cy="182"/>
            </a:xfrm>
            <a:prstGeom prst="rect">
              <a:avLst/>
            </a:prstGeom>
          </p:spPr>
          <p:txBody>
            <a:bodyPr wrap="none" fromWordArt="1">
              <a:prstTxWarp prst="textPlain">
                <a:avLst>
                  <a:gd name="adj" fmla="val 50000"/>
                </a:avLst>
              </a:prstTxWarp>
              <a:normAutofit lnSpcReduction="10000"/>
            </a:bodyPr>
            <a:lstStyle/>
            <a:p>
              <a:pPr algn="ctr"/>
              <a:r>
                <a:rPr lang="zh-CN" altLang="en-US" sz="1400" spc="-70">
                  <a:solidFill>
                    <a:srgbClr val="5F5F5F"/>
                  </a:solidFill>
                  <a:latin typeface="Impact" panose="020B0806030902050204" charset="0"/>
                  <a:ea typeface="Impact" panose="020B0806030902050204" charset="0"/>
                </a:rPr>
                <a:t>' LOGO '</a:t>
              </a:r>
            </a:p>
          </p:txBody>
        </p:sp>
        <p:sp>
          <p:nvSpPr>
            <p:cNvPr id="5125" name="WordArt 26"/>
            <p:cNvSpPr>
              <a:spLocks noTextEdit="1"/>
            </p:cNvSpPr>
            <p:nvPr/>
          </p:nvSpPr>
          <p:spPr>
            <a:xfrm>
              <a:off x="1927" y="3339"/>
              <a:ext cx="908" cy="46"/>
            </a:xfrm>
            <a:prstGeom prst="rect">
              <a:avLst/>
            </a:prstGeom>
          </p:spPr>
          <p:txBody>
            <a:bodyPr wrap="none" fromWordArt="1">
              <a:prstTxWarp prst="textPlain">
                <a:avLst>
                  <a:gd name="adj" fmla="val 50000"/>
                </a:avLst>
              </a:prstTxWarp>
              <a:normAutofit fontScale="25000" lnSpcReduction="20000"/>
            </a:bodyPr>
            <a:lstStyle/>
            <a:p>
              <a:pPr algn="l"/>
              <a:r>
                <a:rPr lang="zh-CN" altLang="en-US" sz="800" b="1" spc="-40">
                  <a:solidFill>
                    <a:srgbClr val="5F5F5F"/>
                  </a:solidFill>
                  <a:latin typeface="Arial" panose="020B0604020202020204" pitchFamily="34" charset="0"/>
                  <a:ea typeface="Arial" panose="020B0604020202020204" pitchFamily="34" charset="0"/>
                </a:rPr>
                <a:t>COMPANY LOGOTYPE INSERT</a:t>
              </a:r>
            </a:p>
          </p:txBody>
        </p:sp>
      </p:grpSp>
      <p:pic>
        <p:nvPicPr>
          <p:cNvPr id="6152" name="Picture 8" descr="바3"/>
          <p:cNvPicPr>
            <a:picLocks noChangeAspect="1"/>
          </p:cNvPicPr>
          <p:nvPr/>
        </p:nvPicPr>
        <p:blipFill>
          <a:blip r:embed="rId4"/>
          <a:stretch>
            <a:fillRect/>
          </a:stretch>
        </p:blipFill>
        <p:spPr>
          <a:xfrm>
            <a:off x="0" y="-26987"/>
            <a:ext cx="9144000" cy="157162"/>
          </a:xfrm>
          <a:prstGeom prst="rect">
            <a:avLst/>
          </a:prstGeom>
          <a:noFill/>
          <a:ln w="9525">
            <a:noFill/>
          </a:ln>
        </p:spPr>
      </p:pic>
      <p:pic>
        <p:nvPicPr>
          <p:cNvPr id="6153" name="Picture 9" descr="단풍잎"/>
          <p:cNvPicPr>
            <a:picLocks noChangeAspect="1"/>
          </p:cNvPicPr>
          <p:nvPr/>
        </p:nvPicPr>
        <p:blipFill>
          <a:blip r:embed="rId5"/>
          <a:stretch>
            <a:fillRect/>
          </a:stretch>
        </p:blipFill>
        <p:spPr>
          <a:xfrm>
            <a:off x="7523163" y="6021388"/>
            <a:ext cx="936625" cy="749300"/>
          </a:xfrm>
          <a:prstGeom prst="rect">
            <a:avLst/>
          </a:prstGeom>
          <a:noFill/>
          <a:ln w="9525">
            <a:noFill/>
          </a:ln>
        </p:spPr>
      </p:pic>
      <p:pic>
        <p:nvPicPr>
          <p:cNvPr id="6155" name="Picture 11" descr="단풍잎"/>
          <p:cNvPicPr>
            <a:picLocks noChangeAspect="1"/>
          </p:cNvPicPr>
          <p:nvPr/>
        </p:nvPicPr>
        <p:blipFill>
          <a:blip r:embed="rId5"/>
          <a:stretch>
            <a:fillRect/>
          </a:stretch>
        </p:blipFill>
        <p:spPr>
          <a:xfrm rot="3781529">
            <a:off x="7835900" y="5133975"/>
            <a:ext cx="1203325" cy="9620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ipe(left)">
                                      <p:cBhvr>
                                        <p:cTn id="7" dur="1000"/>
                                        <p:tgtEl>
                                          <p:spTgt spid="615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155"/>
                                        </p:tgtEl>
                                        <p:attrNameLst>
                                          <p:attrName>style.visibility</p:attrName>
                                        </p:attrNameLst>
                                      </p:cBhvr>
                                      <p:to>
                                        <p:strVal val="visible"/>
                                      </p:to>
                                    </p:set>
                                    <p:animEffect transition="in" filter="dissolve">
                                      <p:cBhvr>
                                        <p:cTn id="11" dur="1000"/>
                                        <p:tgtEl>
                                          <p:spTgt spid="6155"/>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6153"/>
                                        </p:tgtEl>
                                        <p:attrNameLst>
                                          <p:attrName>style.visibility</p:attrName>
                                        </p:attrNameLst>
                                      </p:cBhvr>
                                      <p:to>
                                        <p:strVal val="visible"/>
                                      </p:to>
                                    </p:set>
                                    <p:animEffect transition="in" filter="dissolve">
                                      <p:cBhvr>
                                        <p:cTn id="15" dur="1000"/>
                                        <p:tgtEl>
                                          <p:spTgt spid="6153"/>
                                        </p:tgtEl>
                                      </p:cBhvr>
                                    </p:animEffect>
                                  </p:childTnLst>
                                </p:cTn>
                              </p:par>
                            </p:childTnLst>
                          </p:cTn>
                        </p:par>
                        <p:par>
                          <p:cTn id="16" fill="hold">
                            <p:stCondLst>
                              <p:cond delay="3000"/>
                            </p:stCondLst>
                            <p:childTnLst>
                              <p:par>
                                <p:cTn id="17" presetID="12" presetClass="entr" presetSubtype="1" fill="hold" grpId="0"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slide(fromTop)">
                                      <p:cBhvr>
                                        <p:cTn id="19"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hf sldNum="0" hdr="0" ftr="0" dt="0"/>
  <p:txStyles>
    <p:titleStyle>
      <a:lvl1pPr algn="l" rtl="0" eaLnBrk="0" fontAlgn="base" latinLnBrk="1" hangingPunct="0">
        <a:spcBef>
          <a:spcPct val="0"/>
        </a:spcBef>
        <a:spcAft>
          <a:spcPct val="0"/>
        </a:spcAft>
        <a:defRPr kumimoji="1" sz="3600">
          <a:solidFill>
            <a:schemeClr val="tx1"/>
          </a:solidFill>
          <a:latin typeface="+mj-lt"/>
          <a:ea typeface="+mj-ea"/>
          <a:cs typeface="+mj-cs"/>
        </a:defRPr>
      </a:lvl1pPr>
      <a:lvl2pPr algn="l" rtl="0" eaLnBrk="0" fontAlgn="base" latinLnBrk="1" hangingPunct="0">
        <a:spcBef>
          <a:spcPct val="0"/>
        </a:spcBef>
        <a:spcAft>
          <a:spcPct val="0"/>
        </a:spcAft>
        <a:defRPr kumimoji="1" sz="3600">
          <a:solidFill>
            <a:schemeClr val="tx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tx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tx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tx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tx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tx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tx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tx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Untitled-1"/>
          <p:cNvPicPr>
            <a:picLocks noChangeAspect="1"/>
          </p:cNvPicPr>
          <p:nvPr/>
        </p:nvPicPr>
        <p:blipFill>
          <a:blip r:embed="rId4"/>
          <a:stretch>
            <a:fillRect/>
          </a:stretch>
        </p:blipFill>
        <p:spPr>
          <a:xfrm>
            <a:off x="0" y="0"/>
            <a:ext cx="9144000" cy="68595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Lst>
  <p:hf sldNum="0" hdr="0" ftr="0" dt="0"/>
  <p:txStyles>
    <p:titleStyle>
      <a:lvl1pPr algn="l" rtl="0" eaLnBrk="0" fontAlgn="base" latinLnBrk="1" hangingPunct="0">
        <a:spcBef>
          <a:spcPct val="0"/>
        </a:spcBef>
        <a:spcAft>
          <a:spcPct val="0"/>
        </a:spcAft>
        <a:defRPr kumimoji="1" sz="3600">
          <a:solidFill>
            <a:schemeClr val="tx1"/>
          </a:solidFill>
          <a:latin typeface="Gulim" pitchFamily="34" charset="-127"/>
          <a:ea typeface="Gulim" pitchFamily="34" charset="-127"/>
          <a:cs typeface="+mj-cs"/>
        </a:defRPr>
      </a:lvl1pPr>
      <a:lvl2pPr algn="l" rtl="0" eaLnBrk="0" fontAlgn="base" latinLnBrk="1" hangingPunct="0">
        <a:spcBef>
          <a:spcPct val="0"/>
        </a:spcBef>
        <a:spcAft>
          <a:spcPct val="0"/>
        </a:spcAft>
        <a:defRPr kumimoji="1" sz="3600">
          <a:solidFill>
            <a:schemeClr val="tx1"/>
          </a:solidFill>
          <a:latin typeface="Gulim" pitchFamily="34" charset="-127"/>
          <a:ea typeface="Gulim" pitchFamily="34" charset="-127"/>
        </a:defRPr>
      </a:lvl2pPr>
      <a:lvl3pPr algn="l" rtl="0" eaLnBrk="0" fontAlgn="base" latinLnBrk="1" hangingPunct="0">
        <a:spcBef>
          <a:spcPct val="0"/>
        </a:spcBef>
        <a:spcAft>
          <a:spcPct val="0"/>
        </a:spcAft>
        <a:defRPr kumimoji="1" sz="3600">
          <a:solidFill>
            <a:schemeClr val="tx1"/>
          </a:solidFill>
          <a:latin typeface="Gulim" pitchFamily="34" charset="-127"/>
          <a:ea typeface="Gulim" pitchFamily="34" charset="-127"/>
        </a:defRPr>
      </a:lvl3pPr>
      <a:lvl4pPr algn="l" rtl="0" eaLnBrk="0" fontAlgn="base" latinLnBrk="1" hangingPunct="0">
        <a:spcBef>
          <a:spcPct val="0"/>
        </a:spcBef>
        <a:spcAft>
          <a:spcPct val="0"/>
        </a:spcAft>
        <a:defRPr kumimoji="1" sz="3600">
          <a:solidFill>
            <a:schemeClr val="tx1"/>
          </a:solidFill>
          <a:latin typeface="Gulim" pitchFamily="34" charset="-127"/>
          <a:ea typeface="Gulim" pitchFamily="34" charset="-127"/>
        </a:defRPr>
      </a:lvl4pPr>
      <a:lvl5pPr algn="l" rtl="0" eaLnBrk="0" fontAlgn="base" latinLnBrk="1" hangingPunct="0">
        <a:spcBef>
          <a:spcPct val="0"/>
        </a:spcBef>
        <a:spcAft>
          <a:spcPct val="0"/>
        </a:spcAft>
        <a:defRPr kumimoji="1" sz="3600">
          <a:solidFill>
            <a:schemeClr val="tx1"/>
          </a:solidFill>
          <a:latin typeface="Gulim" pitchFamily="34" charset="-127"/>
          <a:ea typeface="Gulim" pitchFamily="34" charset="-127"/>
        </a:defRPr>
      </a:lvl5pPr>
      <a:lvl6pPr marL="457200" algn="l" rtl="0" fontAlgn="base" latinLnBrk="1">
        <a:spcBef>
          <a:spcPct val="0"/>
        </a:spcBef>
        <a:spcAft>
          <a:spcPct val="0"/>
        </a:spcAft>
        <a:defRPr kumimoji="1" sz="3600">
          <a:solidFill>
            <a:schemeClr val="tx1"/>
          </a:solidFill>
          <a:latin typeface="굴림" charset="-127"/>
          <a:ea typeface="굴림" charset="-127"/>
        </a:defRPr>
      </a:lvl6pPr>
      <a:lvl7pPr marL="914400" algn="l" rtl="0" fontAlgn="base" latinLnBrk="1">
        <a:spcBef>
          <a:spcPct val="0"/>
        </a:spcBef>
        <a:spcAft>
          <a:spcPct val="0"/>
        </a:spcAft>
        <a:defRPr kumimoji="1" sz="3600">
          <a:solidFill>
            <a:schemeClr val="tx1"/>
          </a:solidFill>
          <a:latin typeface="굴림" charset="-127"/>
          <a:ea typeface="굴림" charset="-127"/>
        </a:defRPr>
      </a:lvl7pPr>
      <a:lvl8pPr marL="1371600" algn="l" rtl="0" fontAlgn="base" latinLnBrk="1">
        <a:spcBef>
          <a:spcPct val="0"/>
        </a:spcBef>
        <a:spcAft>
          <a:spcPct val="0"/>
        </a:spcAft>
        <a:defRPr kumimoji="1" sz="3600">
          <a:solidFill>
            <a:schemeClr val="tx1"/>
          </a:solidFill>
          <a:latin typeface="굴림" charset="-127"/>
          <a:ea typeface="굴림" charset="-127"/>
        </a:defRPr>
      </a:lvl8pPr>
      <a:lvl9pPr marL="1828800" algn="l" rtl="0" fontAlgn="base" latinLnBrk="1">
        <a:spcBef>
          <a:spcPct val="0"/>
        </a:spcBef>
        <a:spcAft>
          <a:spcPct val="0"/>
        </a:spcAft>
        <a:defRPr kumimoji="1" sz="3600">
          <a:solidFill>
            <a:schemeClr val="tx1"/>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Gulim" pitchFamily="34" charset="-127"/>
          <a:ea typeface="Gulim" pitchFamily="34" charset="-127"/>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Gulim" pitchFamily="34" charset="-127"/>
          <a:ea typeface="Gulim" pitchFamily="34" charset="-127"/>
        </a:defRPr>
      </a:lvl2pPr>
      <a:lvl3pPr marL="1143000" indent="-228600" algn="l" rtl="0" eaLnBrk="0" fontAlgn="base" latinLnBrk="1" hangingPunct="0">
        <a:spcBef>
          <a:spcPct val="20000"/>
        </a:spcBef>
        <a:spcAft>
          <a:spcPct val="0"/>
        </a:spcAft>
        <a:buChar char="•"/>
        <a:defRPr kumimoji="1" sz="2400">
          <a:solidFill>
            <a:schemeClr val="tx1"/>
          </a:solidFill>
          <a:latin typeface="Gulim" pitchFamily="34" charset="-127"/>
          <a:ea typeface="Gulim" pitchFamily="34" charset="-127"/>
        </a:defRPr>
      </a:lvl3pPr>
      <a:lvl4pPr marL="16002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4pPr>
      <a:lvl5pPr marL="2057400" indent="-228600" algn="l" rtl="0" eaLnBrk="0" fontAlgn="base" latinLnBrk="1" hangingPunct="0">
        <a:spcBef>
          <a:spcPct val="20000"/>
        </a:spcBef>
        <a:spcAft>
          <a:spcPct val="0"/>
        </a:spcAft>
        <a:buChar char="»"/>
        <a:defRPr kumimoji="1" sz="2000">
          <a:solidFill>
            <a:schemeClr val="tx1"/>
          </a:solidFill>
          <a:latin typeface="Gulim" pitchFamily="34" charset="-127"/>
          <a:ea typeface="Gulim" pitchFamily="34"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DDCB9"/>
        </a:solidFill>
        <a:effectLst/>
      </p:bgPr>
    </p:bg>
    <p:spTree>
      <p:nvGrpSpPr>
        <p:cNvPr id="1" name=""/>
        <p:cNvGrpSpPr/>
        <p:nvPr/>
      </p:nvGrpSpPr>
      <p:grpSpPr>
        <a:xfrm>
          <a:off x="0" y="0"/>
          <a:ext cx="0" cy="0"/>
          <a:chOff x="0" y="0"/>
          <a:chExt cx="0" cy="0"/>
        </a:xfrm>
      </p:grpSpPr>
      <p:sp>
        <p:nvSpPr>
          <p:cNvPr id="7170" name="Oval 40"/>
          <p:cNvSpPr/>
          <p:nvPr/>
        </p:nvSpPr>
        <p:spPr>
          <a:xfrm>
            <a:off x="625475" y="965200"/>
            <a:ext cx="296863" cy="66675"/>
          </a:xfrm>
          <a:prstGeom prst="ellipse">
            <a:avLst/>
          </a:prstGeom>
          <a:solidFill>
            <a:srgbClr val="806D3E"/>
          </a:solidFill>
          <a:ln w="9525">
            <a:noFill/>
          </a:ln>
        </p:spPr>
        <p:txBody>
          <a:bodyPr lIns="91432" tIns="45718" rIns="91432" bIns="45718" anchor="t"/>
          <a:lstStyle/>
          <a:p>
            <a:pPr lvl="0" indent="0" defTabSz="1217930"/>
            <a:endParaRPr lang="zh-CN" altLang="zh-CN" sz="2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7171" name="Freeform 41"/>
          <p:cNvSpPr/>
          <p:nvPr/>
        </p:nvSpPr>
        <p:spPr>
          <a:xfrm>
            <a:off x="593725" y="333375"/>
            <a:ext cx="360363" cy="663575"/>
          </a:xfrm>
          <a:custGeom>
            <a:avLst/>
            <a:gdLst/>
            <a:ahLst/>
            <a:cxnLst>
              <a:cxn ang="0">
                <a:pos x="359569" y="254933"/>
              </a:cxn>
              <a:cxn ang="0">
                <a:pos x="359569" y="239937"/>
              </a:cxn>
              <a:cxn ang="0">
                <a:pos x="179785" y="0"/>
              </a:cxn>
              <a:cxn ang="0">
                <a:pos x="0" y="239937"/>
              </a:cxn>
              <a:cxn ang="0">
                <a:pos x="0" y="262431"/>
              </a:cxn>
              <a:cxn ang="0">
                <a:pos x="0" y="266180"/>
              </a:cxn>
              <a:cxn ang="0">
                <a:pos x="179785" y="663575"/>
              </a:cxn>
              <a:cxn ang="0">
                <a:pos x="351142" y="311168"/>
              </a:cxn>
              <a:cxn ang="0">
                <a:pos x="359569" y="254933"/>
              </a:cxn>
            </a:cxnLst>
            <a:rect l="0" t="0" r="0" b="0"/>
            <a:pathLst>
              <a:path w="128" h="177">
                <a:moveTo>
                  <a:pt x="128" y="68"/>
                </a:moveTo>
                <a:cubicBezTo>
                  <a:pt x="128" y="65"/>
                  <a:pt x="128" y="64"/>
                  <a:pt x="128" y="64"/>
                </a:cubicBezTo>
                <a:cubicBezTo>
                  <a:pt x="128" y="28"/>
                  <a:pt x="99" y="0"/>
                  <a:pt x="64" y="0"/>
                </a:cubicBezTo>
                <a:cubicBezTo>
                  <a:pt x="29" y="0"/>
                  <a:pt x="0" y="28"/>
                  <a:pt x="0" y="64"/>
                </a:cubicBezTo>
                <a:cubicBezTo>
                  <a:pt x="0" y="66"/>
                  <a:pt x="0" y="68"/>
                  <a:pt x="0" y="70"/>
                </a:cubicBezTo>
                <a:cubicBezTo>
                  <a:pt x="0" y="70"/>
                  <a:pt x="0" y="70"/>
                  <a:pt x="0" y="71"/>
                </a:cubicBezTo>
                <a:cubicBezTo>
                  <a:pt x="5" y="122"/>
                  <a:pt x="64" y="177"/>
                  <a:pt x="64" y="177"/>
                </a:cubicBezTo>
                <a:cubicBezTo>
                  <a:pt x="105" y="138"/>
                  <a:pt x="120" y="103"/>
                  <a:pt x="125" y="83"/>
                </a:cubicBezTo>
                <a:cubicBezTo>
                  <a:pt x="127" y="78"/>
                  <a:pt x="127" y="73"/>
                  <a:pt x="128" y="68"/>
                </a:cubicBezTo>
                <a:close/>
              </a:path>
            </a:pathLst>
          </a:custGeom>
          <a:solidFill>
            <a:srgbClr val="8CB208"/>
          </a:solidFill>
          <a:ln w="9525">
            <a:noFill/>
          </a:ln>
        </p:spPr>
        <p:txBody>
          <a:bodyPr/>
          <a:lstStyle/>
          <a:p>
            <a:endParaRPr lang="zh-CN" altLang="en-US"/>
          </a:p>
        </p:txBody>
      </p:sp>
      <p:sp>
        <p:nvSpPr>
          <p:cNvPr id="7172" name="Oval 42"/>
          <p:cNvSpPr/>
          <p:nvPr/>
        </p:nvSpPr>
        <p:spPr>
          <a:xfrm>
            <a:off x="638175" y="403225"/>
            <a:ext cx="269875" cy="360363"/>
          </a:xfrm>
          <a:prstGeom prst="ellipse">
            <a:avLst/>
          </a:prstGeom>
          <a:solidFill>
            <a:srgbClr val="FFFFFF">
              <a:alpha val="32156"/>
            </a:srgbClr>
          </a:solidFill>
          <a:ln w="57150">
            <a:noFill/>
          </a:ln>
        </p:spPr>
        <p:txBody>
          <a:bodyPr lIns="91432" tIns="45718" rIns="91432" bIns="45718" anchor="t"/>
          <a:lstStyle/>
          <a:p>
            <a:pPr lvl="0" indent="0" defTabSz="1217930"/>
            <a:endParaRPr lang="zh-CN" altLang="zh-CN" sz="24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7173" name="TextBox 15"/>
          <p:cNvSpPr/>
          <p:nvPr/>
        </p:nvSpPr>
        <p:spPr>
          <a:xfrm>
            <a:off x="530225" y="412750"/>
            <a:ext cx="487363" cy="339725"/>
          </a:xfrm>
          <a:prstGeom prst="rect">
            <a:avLst/>
          </a:prstGeom>
          <a:noFill/>
          <a:ln w="9525">
            <a:noFill/>
          </a:ln>
        </p:spPr>
        <p:txBody>
          <a:bodyPr lIns="91432" tIns="45718" rIns="91432" bIns="45718" anchor="t">
            <a:spAutoFit/>
          </a:bodyPr>
          <a:lstStyle/>
          <a:p>
            <a:pPr lvl="0" indent="0" algn="ctr" defTabSz="1217930"/>
            <a:fld id="{9A0DB2DC-4C9A-4742-B13C-FB6460FD3503}" type="slidenum">
              <a:rPr lang="zh-CN" altLang="en-US" sz="1600" dirty="0">
                <a:solidFill>
                  <a:srgbClr val="FFFFFF"/>
                </a:solidFill>
                <a:latin typeface="Arial Unicode MS" pitchFamily="34" charset="-122"/>
                <a:ea typeface="Arial Unicode MS" pitchFamily="34" charset="-122"/>
                <a:sym typeface="Arial Unicode MS" pitchFamily="34" charset="-122"/>
              </a:rPr>
              <a:pPr lvl="0" indent="0" algn="ctr" defTabSz="1217930"/>
              <a:t>‹#›</a:t>
            </a:fld>
            <a:r>
              <a:rPr lang="zh-CN" altLang="en-US" sz="1600" dirty="0">
                <a:solidFill>
                  <a:srgbClr val="FFFFFF"/>
                </a:solidFill>
                <a:latin typeface="Arial Unicode MS" pitchFamily="34" charset="-122"/>
                <a:ea typeface="Arial Unicode MS" pitchFamily="34" charset="-122"/>
                <a:sym typeface="Arial Unicode MS" pitchFamily="34" charset="-122"/>
              </a:rPr>
              <a:t> </a:t>
            </a:r>
            <a:endParaRPr lang="zh-CN" altLang="en-US" sz="1600" b="1" dirty="0">
              <a:solidFill>
                <a:srgbClr val="FFFFFF"/>
              </a:solidFill>
              <a:latin typeface="Arial Unicode MS" pitchFamily="34" charset="-122"/>
              <a:ea typeface="Arial Unicode MS" pitchFamily="34" charset="-122"/>
              <a:sym typeface="Arial Unicode MS" pitchFamily="34" charset="-122"/>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sldNum="0" hdr="0" ftr="0" dt="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8365"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5565"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199765"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6"/>
          <p:cNvSpPr/>
          <p:nvPr/>
        </p:nvSpPr>
        <p:spPr>
          <a:xfrm>
            <a:off x="684213" y="904875"/>
            <a:ext cx="9144000" cy="749300"/>
          </a:xfrm>
          <a:prstGeom prst="rect">
            <a:avLst/>
          </a:prstGeom>
          <a:noFill/>
          <a:ln w="9525">
            <a:noFill/>
          </a:ln>
        </p:spPr>
        <p:txBody>
          <a:bodyPr anchor="ctr"/>
          <a:lstStyle/>
          <a:p>
            <a:pPr latinLnBrk="1"/>
            <a:r>
              <a:rPr lang="zh-CN" altLang="en-US" sz="5500" b="1" dirty="0">
                <a:solidFill>
                  <a:schemeClr val="bg1"/>
                </a:solidFill>
                <a:latin typeface="Times New Roman" panose="02020603050405020304" pitchFamily="18" charset="0"/>
                <a:ea typeface="HY헤드라인M" pitchFamily="18" charset="-127"/>
              </a:rPr>
              <a:t>读书报告</a:t>
            </a:r>
          </a:p>
        </p:txBody>
      </p:sp>
      <p:sp>
        <p:nvSpPr>
          <p:cNvPr id="8195" name="Rectangle 14"/>
          <p:cNvSpPr/>
          <p:nvPr/>
        </p:nvSpPr>
        <p:spPr>
          <a:xfrm>
            <a:off x="684213" y="1724025"/>
            <a:ext cx="9144000" cy="1016000"/>
          </a:xfrm>
          <a:prstGeom prst="rect">
            <a:avLst/>
          </a:prstGeom>
          <a:noFill/>
          <a:ln w="9525">
            <a:noFill/>
          </a:ln>
        </p:spPr>
        <p:txBody>
          <a:bodyPr anchor="ctr"/>
          <a:lstStyle/>
          <a:p>
            <a:pPr latinLnBrk="1"/>
            <a:r>
              <a:rPr lang="en-US" altLang="zh-CN" sz="3200" b="1" dirty="0">
                <a:solidFill>
                  <a:srgbClr val="8A3702"/>
                </a:solidFill>
                <a:latin typeface="Times New Roman" panose="02020603050405020304" pitchFamily="18" charset="0"/>
                <a:ea typeface="宋体" panose="02010600030101010101" pitchFamily="2" charset="-122"/>
              </a:rPr>
              <a:t>             </a:t>
            </a:r>
            <a:r>
              <a:rPr lang="zh-CN" altLang="en-US" sz="3200" b="1" dirty="0">
                <a:solidFill>
                  <a:srgbClr val="8A3702"/>
                </a:solidFill>
                <a:latin typeface="Times New Roman" panose="02020603050405020304" pitchFamily="18" charset="0"/>
                <a:ea typeface="宋体" panose="02010600030101010101" pitchFamily="2" charset="-122"/>
              </a:rPr>
              <a:t>《德兰修女传</a:t>
            </a:r>
            <a:r>
              <a:rPr lang="en-US" altLang="zh-CN" sz="3200" b="1" dirty="0">
                <a:solidFill>
                  <a:srgbClr val="8A3702"/>
                </a:solidFill>
                <a:latin typeface="Times New Roman" panose="02020603050405020304" pitchFamily="18" charset="0"/>
                <a:ea typeface="宋体" panose="02010600030101010101" pitchFamily="2" charset="-122"/>
              </a:rPr>
              <a:t>·</a:t>
            </a:r>
            <a:r>
              <a:rPr lang="zh-CN" altLang="en-US" sz="3200" b="1" dirty="0">
                <a:solidFill>
                  <a:srgbClr val="8A3702"/>
                </a:solidFill>
                <a:latin typeface="Times New Roman" panose="02020603050405020304" pitchFamily="18" charset="0"/>
                <a:ea typeface="宋体" panose="02010600030101010101" pitchFamily="2" charset="-122"/>
              </a:rPr>
              <a:t>在爱中行走》</a:t>
            </a:r>
          </a:p>
        </p:txBody>
      </p:sp>
      <p:sp>
        <p:nvSpPr>
          <p:cNvPr id="4" name="TextBox 3"/>
          <p:cNvSpPr txBox="1"/>
          <p:nvPr/>
        </p:nvSpPr>
        <p:spPr>
          <a:xfrm>
            <a:off x="4500562" y="3357562"/>
            <a:ext cx="3429024" cy="954107"/>
          </a:xfrm>
          <a:prstGeom prst="rect">
            <a:avLst/>
          </a:prstGeom>
          <a:noFill/>
        </p:spPr>
        <p:txBody>
          <a:bodyPr wrap="square" rtlCol="0">
            <a:spAutoFit/>
          </a:bodyPr>
          <a:lstStyle/>
          <a:p>
            <a:r>
              <a:rPr lang="zh-CN" altLang="en-US" sz="2800" b="1" dirty="0" smtClean="0"/>
              <a:t>学生：韦娟华</a:t>
            </a:r>
            <a:endParaRPr lang="en-US" altLang="zh-CN" sz="2800" b="1" dirty="0" smtClean="0"/>
          </a:p>
          <a:p>
            <a:r>
              <a:rPr lang="zh-CN" altLang="en-US" sz="2800" b="1" dirty="0" smtClean="0"/>
              <a:t>结对</a:t>
            </a:r>
            <a:r>
              <a:rPr lang="zh-CN" altLang="en-US" sz="2800" b="1" dirty="0" smtClean="0"/>
              <a:t>老师：张英波</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1000"/>
                                        <p:tgtEl>
                                          <p:spTgt spid="819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slide(fromBottom)">
                                      <p:cBhvr>
                                        <p:cTn id="11"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在摩提吉的故事</a:t>
            </a:r>
          </a:p>
        </p:txBody>
      </p:sp>
      <p:sp>
        <p:nvSpPr>
          <p:cNvPr id="3" name="内容占位符 2"/>
          <p:cNvSpPr>
            <a:spLocks noGrp="1"/>
          </p:cNvSpPr>
          <p:nvPr>
            <p:ph idx="1"/>
          </p:nvPr>
        </p:nvSpPr>
        <p:spPr>
          <a:xfrm>
            <a:off x="457200" y="714375"/>
            <a:ext cx="8229600" cy="5080000"/>
          </a:xfrm>
        </p:spPr>
        <p:txBody>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露天学校的建立，带给了摩提吉的孩子求知的渠道。然而，由于宗教问题，人们的敌意使得德兰姆姆的仁爱工作充满了艰辛。可想而知，在以信奉印度教为主的社会里，一个基督教徒所倡导的理念是很难让人接受的。可是，德兰姆姆却成功了！</a:t>
            </a:r>
          </a:p>
          <a:p>
            <a:pPr marL="0" indent="0">
              <a:lnSpc>
                <a:spcPct val="150000"/>
              </a:lnSpc>
              <a:buNone/>
            </a:pPr>
            <a:r>
              <a:rPr lang="zh-CN" altLang="en-US" sz="1600">
                <a:latin typeface="微软雅黑" panose="020B0503020204020204" pitchFamily="34" charset="-122"/>
                <a:ea typeface="微软雅黑" panose="020B0503020204020204" pitchFamily="34" charset="-122"/>
              </a:rPr>
              <a:t>       建立露天学校，她只有</a:t>
            </a:r>
            <a:r>
              <a:rPr lang="en-US" altLang="zh-CN" sz="1600">
                <a:latin typeface="微软雅黑" panose="020B0503020204020204" pitchFamily="34" charset="-122"/>
                <a:ea typeface="微软雅黑" panose="020B0503020204020204" pitchFamily="34" charset="-122"/>
              </a:rPr>
              <a:t>5</a:t>
            </a:r>
            <a:r>
              <a:rPr lang="zh-CN" altLang="en-US" sz="1600">
                <a:latin typeface="微软雅黑" panose="020B0503020204020204" pitchFamily="34" charset="-122"/>
                <a:ea typeface="微软雅黑" panose="020B0503020204020204" pitchFamily="34" charset="-122"/>
              </a:rPr>
              <a:t>个卢比，人们给她送来了</a:t>
            </a:r>
            <a:r>
              <a:rPr lang="en-US" altLang="zh-CN" sz="1600">
                <a:latin typeface="微软雅黑" panose="020B0503020204020204" pitchFamily="34" charset="-122"/>
                <a:ea typeface="微软雅黑" panose="020B0503020204020204" pitchFamily="34" charset="-122"/>
              </a:rPr>
              <a:t>500</a:t>
            </a:r>
            <a:r>
              <a:rPr lang="zh-CN" altLang="en-US" sz="1600">
                <a:latin typeface="微软雅黑" panose="020B0503020204020204" pitchFamily="34" charset="-122"/>
                <a:ea typeface="微软雅黑" panose="020B0503020204020204" pitchFamily="34" charset="-122"/>
              </a:rPr>
              <a:t>个卢比；建立临终关怀院，人们捐助了屋子和医护必需品。德兰姆姆凭着一颗为人民服务的心，做成了一件件看似不可能的事，带给了处于绝望中的人民温暖和希望。</a:t>
            </a:r>
            <a:endParaRPr lang="en-US" altLang="zh-CN" sz="1600">
              <a:latin typeface="微软雅黑" panose="020B0503020204020204" pitchFamily="34" charset="-122"/>
              <a:ea typeface="微软雅黑" panose="020B0503020204020204" pitchFamily="34" charset="-122"/>
            </a:endParaRPr>
          </a:p>
        </p:txBody>
      </p:sp>
      <p:pic>
        <p:nvPicPr>
          <p:cNvPr id="4" name="图片 3" descr="61087e88h9e810fc3105d&amp;690"/>
          <p:cNvPicPr>
            <a:picLocks noChangeAspect="1"/>
          </p:cNvPicPr>
          <p:nvPr/>
        </p:nvPicPr>
        <p:blipFill>
          <a:blip r:embed="rId2"/>
          <a:stretch>
            <a:fillRect/>
          </a:stretch>
        </p:blipFill>
        <p:spPr>
          <a:xfrm>
            <a:off x="3538220" y="3172460"/>
            <a:ext cx="4572000" cy="327723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4" descr="메인배경"/>
          <p:cNvPicPr>
            <a:picLocks noChangeAspect="1"/>
          </p:cNvPicPr>
          <p:nvPr/>
        </p:nvPicPr>
        <p:blipFill>
          <a:blip r:embed="rId3"/>
          <a:stretch>
            <a:fillRect/>
          </a:stretch>
        </p:blipFill>
        <p:spPr>
          <a:xfrm>
            <a:off x="0" y="144463"/>
            <a:ext cx="9144000" cy="8431212"/>
          </a:xfrm>
          <a:prstGeom prst="rect">
            <a:avLst/>
          </a:prstGeom>
          <a:noFill/>
          <a:ln w="9525">
            <a:noFill/>
          </a:ln>
        </p:spPr>
      </p:pic>
      <p:sp>
        <p:nvSpPr>
          <p:cNvPr id="18434" name="WordArt 10"/>
          <p:cNvSpPr>
            <a:spLocks noTextEdit="1"/>
          </p:cNvSpPr>
          <p:nvPr/>
        </p:nvSpPr>
        <p:spPr>
          <a:xfrm>
            <a:off x="1265238" y="1085850"/>
            <a:ext cx="6113462" cy="777875"/>
          </a:xfrm>
          <a:prstGeom prst="rect">
            <a:avLst/>
          </a:prstGeom>
        </p:spPr>
        <p:txBody>
          <a:bodyPr wrap="none" fromWordArt="1">
            <a:prstTxWarp prst="textPlain">
              <a:avLst>
                <a:gd name="adj" fmla="val 50000"/>
              </a:avLst>
            </a:prstTxWarp>
            <a:normAutofit/>
          </a:bodyPr>
          <a:lstStyle/>
          <a:p>
            <a:pPr algn="l"/>
            <a:r>
              <a:rPr lang="zh-CN" altLang="en-US" sz="1600" spc="-80">
                <a:solidFill>
                  <a:srgbClr val="800000"/>
                </a:solidFill>
                <a:effectLst>
                  <a:outerShdw dist="12700" dir="5400000" algn="ctr" rotWithShape="0">
                    <a:schemeClr val="tx1">
                      <a:alpha val="50000"/>
                    </a:schemeClr>
                  </a:outerShdw>
                </a:effectLst>
                <a:latin typeface="굴림" charset="0"/>
                <a:ea typeface="굴림" charset="0"/>
              </a:rPr>
              <a:t>仁爱传教修女会成立</a:t>
            </a:r>
          </a:p>
        </p:txBody>
      </p:sp>
      <p:pic>
        <p:nvPicPr>
          <p:cNvPr id="14351" name="Picture 15" descr="단풍나무"/>
          <p:cNvPicPr>
            <a:picLocks noChangeAspect="1"/>
          </p:cNvPicPr>
          <p:nvPr/>
        </p:nvPicPr>
        <p:blipFill>
          <a:blip r:embed="rId4"/>
          <a:stretch>
            <a:fillRect/>
          </a:stretch>
        </p:blipFill>
        <p:spPr>
          <a:xfrm>
            <a:off x="3873500" y="2914650"/>
            <a:ext cx="6337300" cy="3576638"/>
          </a:xfrm>
          <a:prstGeom prst="rect">
            <a:avLst/>
          </a:prstGeom>
          <a:noFill/>
          <a:ln w="9525">
            <a:noFill/>
          </a:ln>
        </p:spPr>
      </p:pic>
      <p:pic>
        <p:nvPicPr>
          <p:cNvPr id="14352" name="Picture 16" descr="단풍잎2"/>
          <p:cNvPicPr>
            <a:picLocks noChangeAspect="1"/>
          </p:cNvPicPr>
          <p:nvPr/>
        </p:nvPicPr>
        <p:blipFill>
          <a:blip r:embed="rId5"/>
          <a:stretch>
            <a:fillRect/>
          </a:stretch>
        </p:blipFill>
        <p:spPr>
          <a:xfrm rot="4840152">
            <a:off x="10153650" y="3248025"/>
            <a:ext cx="1655763" cy="1154113"/>
          </a:xfrm>
          <a:prstGeom prst="rect">
            <a:avLst/>
          </a:prstGeom>
          <a:noFill/>
          <a:ln w="9525">
            <a:noFill/>
          </a:ln>
        </p:spPr>
      </p:pic>
      <p:pic>
        <p:nvPicPr>
          <p:cNvPr id="14353" name="Picture 17" descr="단풍잎"/>
          <p:cNvPicPr>
            <a:picLocks noChangeAspect="1"/>
          </p:cNvPicPr>
          <p:nvPr/>
        </p:nvPicPr>
        <p:blipFill>
          <a:blip r:embed="rId6"/>
          <a:stretch>
            <a:fillRect/>
          </a:stretch>
        </p:blipFill>
        <p:spPr>
          <a:xfrm rot="-194784">
            <a:off x="10620375" y="1484313"/>
            <a:ext cx="893763" cy="714375"/>
          </a:xfrm>
          <a:prstGeom prst="rect">
            <a:avLst/>
          </a:prstGeom>
          <a:noFill/>
          <a:ln w="9525">
            <a:noFill/>
          </a:ln>
        </p:spPr>
      </p:pic>
      <p:pic>
        <p:nvPicPr>
          <p:cNvPr id="18438" name="图片 3" descr="_42052692_0905indiasistersap"/>
          <p:cNvPicPr>
            <a:picLocks noChangeAspect="1"/>
          </p:cNvPicPr>
          <p:nvPr/>
        </p:nvPicPr>
        <p:blipFill>
          <a:blip r:embed="rId7"/>
          <a:stretch>
            <a:fillRect/>
          </a:stretch>
        </p:blipFill>
        <p:spPr>
          <a:xfrm>
            <a:off x="273050" y="2649538"/>
            <a:ext cx="3554413" cy="29987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351"/>
                                        </p:tgtEl>
                                        <p:attrNameLst>
                                          <p:attrName>style.visibility</p:attrName>
                                        </p:attrNameLst>
                                      </p:cBhvr>
                                      <p:to>
                                        <p:strVal val="visible"/>
                                      </p:to>
                                    </p:set>
                                    <p:animEffect transition="in" filter="dissolve">
                                      <p:cBhvr>
                                        <p:cTn id="7" dur="1000"/>
                                        <p:tgtEl>
                                          <p:spTgt spid="14351"/>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0.08663 -0.11042 C 0.08576 -0.1037 0.07969 -0.04954 0.07621 -0.04375 C 0.05312 -0.00533 0.03055 0.03935 0.00121 0.07014 C -0.01198 0.08403 -0.02413 0.09977 -0.03837 0.1118 C -0.04601 0.11829 -0.05399 0.12407 -0.06129 0.13125 C -0.07483 0.14444 -0.08768 0.15903 -0.10087 0.17292 C -0.12656 0.2 -0.15868 0.21065 -0.18837 0.22569 C -0.21111 0.23727 -0.23368 0.25301 -0.25712 0.2618 C -0.27274 0.26782 -0.29115 0.26805 -0.30712 0.27014 C -0.32361 0.27755 -0.34011 0.27755 -0.35712 0.28125 C -0.37483 0.28518 -0.39132 0.28981 -0.4092 0.29236 C -0.43299 0.30139 -0.45521 0.30162 -0.48004 0.30347 C -0.51268 0.30162 -0.54531 0.30092 -0.57795 0.29792 C -0.59358 0.29653 -0.60851 0.28981 -0.62379 0.2868 C -0.62587 0.28403 -0.62726 0.28009 -0.63004 0.27847 C -0.63386 0.27616 -0.63837 0.27708 -0.64254 0.27569 C -0.65139 0.27245 -0.66858 0.26574 -0.67795 0.25903 C -0.68229 0.25579 -0.68594 0.25092 -0.69045 0.24792 C -0.69497 0.24491 -0.70052 0.24537 -0.70504 0.24236 C -0.72205 0.23102 -0.73889 0.21991 -0.75712 0.2118 C -0.78785 0.19815 -0.82031 0.19213 -0.85087 0.17847 C -0.87761 0.17986 -0.89757 0.1787 -0.9217 0.1868 C -0.93143 0.19537 -0.92552 0.19236 -0.94045 0.19236 " pathEditMode="relative" ptsTypes="ffffffffffffffffffffffA">
                                      <p:cBhvr>
                                        <p:cTn id="10" dur="2000" fill="hold"/>
                                        <p:tgtEl>
                                          <p:spTgt spid="14352"/>
                                        </p:tgtEl>
                                        <p:attrNameLst>
                                          <p:attrName>ppt_x</p:attrName>
                                          <p:attrName>ppt_y</p:attrName>
                                        </p:attrNameLst>
                                      </p:cBhvr>
                                    </p:animMotion>
                                  </p:childTnLst>
                                </p:cTn>
                              </p:par>
                            </p:childTnLst>
                          </p:cTn>
                        </p:par>
                        <p:par>
                          <p:cTn id="11" fill="hold">
                            <p:stCondLst>
                              <p:cond delay="3000"/>
                            </p:stCondLst>
                            <p:childTnLst>
                              <p:par>
                                <p:cTn id="12" presetID="0" presetClass="path" presetSubtype="0" accel="50000" decel="50000" fill="hold" nodeType="afterEffect">
                                  <p:stCondLst>
                                    <p:cond delay="0"/>
                                  </p:stCondLst>
                                  <p:childTnLst>
                                    <p:animMotion origin="layout" path="M -0.02482 0.08704 C -0.05347 0.11227 -0.08021 0.14305 -0.11024 0.16481 C -0.13507 0.18264 -0.14323 0.17824 -0.17066 0.19537 C -0.18021 0.20139 -0.18819 0.21134 -0.19791 0.21759 C -0.20503 0.22245 -0.21336 0.22407 -0.22066 0.2287 C -0.2335 0.23704 -0.24531 0.24792 -0.25816 0.25648 C -0.32239 0.2993 -0.39236 0.34421 -0.46024 0.37592 C -0.47396 0.38241 -0.48611 0.39444 -0.49982 0.40092 C -0.52309 0.4118 -0.54878 0.41157 -0.57274 0.41759 C -0.625 0.43055 -0.67812 0.44028 -0.73107 0.44815 C -0.81788 0.44329 -0.846 0.45231 -0.90816 0.4287 C -0.91666 0.42546 -0.92586 0.42407 -0.93316 0.41759 C -0.95503 0.39815 -0.97916 0.38704 -1.00399 0.37592 C -1.01093 0.37292 -1.01458 0.37407 -1.02066 0.36759 C -1.02534 0.36273 -1.03316 0.35092 -1.03316 0.35092 C -1.03628 0.33866 -1.04253 0.32315 -1.05399 0.32315 " pathEditMode="relative" ptsTypes="fffffffffffffffA">
                                      <p:cBhvr>
                                        <p:cTn id="13" dur="2000" fill="hold"/>
                                        <p:tgtEl>
                                          <p:spTgt spid="1435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安息之家的微笑天使</a:t>
            </a:r>
          </a:p>
        </p:txBody>
      </p:sp>
      <p:sp>
        <p:nvSpPr>
          <p:cNvPr id="3" name="内容占位符 2"/>
          <p:cNvSpPr>
            <a:spLocks noGrp="1"/>
          </p:cNvSpPr>
          <p:nvPr>
            <p:ph idx="1"/>
          </p:nvPr>
        </p:nvSpPr>
        <p:spPr/>
        <p:txBody>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在临终关怀院，修女们会在街道旁，在阴沟里，垃圾堆上，甚至火葬场和坟坑里，救起那些穷病伤残者，或濒死者，把他们带回去梳洗医治或陪他们度过最后的时光。不惧他们身上溃烂发臭的伤口，死亡的恐怖，始终面对微笑。</a:t>
            </a:r>
          </a:p>
          <a:p>
            <a:pPr marL="0" indent="0">
              <a:lnSpc>
                <a:spcPct val="150000"/>
              </a:lnSpc>
              <a:buNone/>
            </a:pPr>
            <a:r>
              <a:rPr lang="zh-CN" altLang="en-US" sz="1600">
                <a:latin typeface="微软雅黑" panose="020B0503020204020204" pitchFamily="34" charset="-122"/>
                <a:ea typeface="微软雅黑" panose="020B0503020204020204" pitchFamily="34" charset="-122"/>
              </a:rPr>
              <a:t>       在她们看来，这些受苦的穷人，其实就是在十字架上为人类受苦的基督。所有的身体，都是同一个身体，所有的的手臂，都是同一个手臂，所有失去了生命力的胸膛，都是同一个胸膛，所有失去了光泽的眼睛，都是同一双眼睛。在她们眼中，她们都是耶稣。</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始终如一的简朴生活</a:t>
            </a:r>
          </a:p>
        </p:txBody>
      </p:sp>
      <p:sp>
        <p:nvSpPr>
          <p:cNvPr id="3" name="内容占位符 2"/>
          <p:cNvSpPr>
            <a:spLocks noGrp="1"/>
          </p:cNvSpPr>
          <p:nvPr>
            <p:ph idx="1"/>
          </p:nvPr>
        </p:nvSpPr>
        <p:spPr/>
        <p:txBody>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她只有三套衣服，不穿袜子，只穿凉鞋。她的住处，除了电灯以外，唯一的电器用具是电话。她没有秘书替她安排时间，没有秘书替她回信，没有任何公关人员，没有任何宣传品。但是她的追随者源源不断。她坚守神贫，坚信神贫能叫我们从物质的牵挂和物质的拥有欲中解放出来，然后以自由的方式，去守一地爱。并且这是仁爱传教修女会地每个修女都必须遵守的一项规则。</a:t>
            </a:r>
          </a:p>
        </p:txBody>
      </p:sp>
      <p:pic>
        <p:nvPicPr>
          <p:cNvPr id="4" name="图片 3" descr="135944225b40-13355"/>
          <p:cNvPicPr>
            <a:picLocks noChangeAspect="1"/>
          </p:cNvPicPr>
          <p:nvPr/>
        </p:nvPicPr>
        <p:blipFill>
          <a:blip r:embed="rId2"/>
          <a:stretch>
            <a:fillRect/>
          </a:stretch>
        </p:blipFill>
        <p:spPr>
          <a:xfrm>
            <a:off x="4156710" y="3473450"/>
            <a:ext cx="4951730" cy="334454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宋体" panose="02010600030101010101" pitchFamily="2" charset="-122"/>
                <a:ea typeface="宋体" panose="02010600030101010101" pitchFamily="2" charset="-122"/>
              </a:rPr>
              <a:t>穷人的手臂，美国青少年最喜爱的人</a:t>
            </a:r>
          </a:p>
        </p:txBody>
      </p:sp>
      <p:sp>
        <p:nvSpPr>
          <p:cNvPr id="3" name="内容占位符 2"/>
          <p:cNvSpPr>
            <a:spLocks noGrp="1"/>
          </p:cNvSpPr>
          <p:nvPr>
            <p:ph idx="1"/>
          </p:nvPr>
        </p:nvSpPr>
        <p:spPr/>
        <p:txBody>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rPr>
              <a:t>      1979</a:t>
            </a:r>
            <a:r>
              <a:rPr lang="zh-CN" altLang="en-US" sz="1600">
                <a:latin typeface="微软雅黑" panose="020B0503020204020204" pitchFamily="34" charset="-122"/>
                <a:ea typeface="微软雅黑" panose="020B0503020204020204" pitchFamily="34" charset="-122"/>
              </a:rPr>
              <a:t>年，在诺贝尔和平奖的颁奖典礼上，她说：</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我愿意代表世界上所有的穷人、病人和孤独的人，来接受这项奖金。</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她的一生，始终代表着穷人而活。在</a:t>
            </a:r>
            <a:r>
              <a:rPr lang="en-US" altLang="zh-CN" sz="1600">
                <a:latin typeface="微软雅黑" panose="020B0503020204020204" pitchFamily="34" charset="-122"/>
                <a:ea typeface="微软雅黑" panose="020B0503020204020204" pitchFamily="34" charset="-122"/>
              </a:rPr>
              <a:t>1985</a:t>
            </a:r>
            <a:r>
              <a:rPr lang="zh-CN" altLang="en-US" sz="1600">
                <a:latin typeface="微软雅黑" panose="020B0503020204020204" pitchFamily="34" charset="-122"/>
                <a:ea typeface="微软雅黑" panose="020B0503020204020204" pitchFamily="34" charset="-122"/>
              </a:rPr>
              <a:t>年的大规模调查问卷中，她入选了</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世界上最崇拜的人物</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。她带给了穷人光明，给世界带来了惊喜。</a:t>
            </a:r>
            <a:endParaRPr lang="en-US" altLang="zh-CN" sz="1600">
              <a:latin typeface="微软雅黑" panose="020B0503020204020204" pitchFamily="34" charset="-122"/>
              <a:ea typeface="微软雅黑" panose="020B0503020204020204" pitchFamily="34" charset="-122"/>
            </a:endParaRPr>
          </a:p>
          <a:p>
            <a:pPr marL="0" indent="0">
              <a:lnSpc>
                <a:spcPct val="150000"/>
              </a:lnSpc>
              <a:buNone/>
            </a:pPr>
            <a:endParaRPr lang="zh-CN" altLang="en-US" sz="1600">
              <a:latin typeface="微软雅黑" panose="020B0503020204020204" pitchFamily="34" charset="-122"/>
              <a:ea typeface="微软雅黑" panose="020B0503020204020204" pitchFamily="34" charset="-122"/>
            </a:endParaRPr>
          </a:p>
        </p:txBody>
      </p:sp>
      <p:pic>
        <p:nvPicPr>
          <p:cNvPr id="4" name="图片 3" descr="7bb1c5d8b43bdd88a06ba9a4e429410c"/>
          <p:cNvPicPr>
            <a:picLocks noChangeAspect="1"/>
          </p:cNvPicPr>
          <p:nvPr/>
        </p:nvPicPr>
        <p:blipFill>
          <a:blip r:embed="rId2"/>
          <a:stretch>
            <a:fillRect/>
          </a:stretch>
        </p:blipFill>
        <p:spPr>
          <a:xfrm>
            <a:off x="4632960" y="3292475"/>
            <a:ext cx="4448810" cy="342519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8" descr="D:\리폼\국토생명과학\img\손.png"/>
          <p:cNvPicPr>
            <a:picLocks noChangeAspect="1"/>
          </p:cNvPicPr>
          <p:nvPr/>
        </p:nvPicPr>
        <p:blipFill>
          <a:blip r:embed="rId3"/>
          <a:stretch>
            <a:fillRect/>
          </a:stretch>
        </p:blipFill>
        <p:spPr>
          <a:xfrm>
            <a:off x="142875" y="5084763"/>
            <a:ext cx="8786813" cy="2479675"/>
          </a:xfrm>
          <a:prstGeom prst="rect">
            <a:avLst/>
          </a:prstGeom>
          <a:noFill/>
          <a:ln w="9525">
            <a:noFill/>
          </a:ln>
        </p:spPr>
      </p:pic>
      <p:pic>
        <p:nvPicPr>
          <p:cNvPr id="21507" name="Picture 54" descr="Untitled-1"/>
          <p:cNvPicPr>
            <a:picLocks noChangeAspect="1"/>
          </p:cNvPicPr>
          <p:nvPr/>
        </p:nvPicPr>
        <p:blipFill>
          <a:blip r:embed="rId4"/>
          <a:stretch>
            <a:fillRect/>
          </a:stretch>
        </p:blipFill>
        <p:spPr>
          <a:xfrm rot="375225">
            <a:off x="877888" y="-507047"/>
            <a:ext cx="7089775" cy="7310437"/>
          </a:xfrm>
          <a:prstGeom prst="rect">
            <a:avLst/>
          </a:prstGeom>
          <a:noFill/>
          <a:ln w="9525">
            <a:noFill/>
          </a:ln>
        </p:spPr>
      </p:pic>
      <p:grpSp>
        <p:nvGrpSpPr>
          <p:cNvPr id="2" name="그룹 45"/>
          <p:cNvGrpSpPr/>
          <p:nvPr/>
        </p:nvGrpSpPr>
        <p:grpSpPr>
          <a:xfrm>
            <a:off x="1453515" y="227330"/>
            <a:ext cx="6004828" cy="6153786"/>
            <a:chOff x="827088" y="1844675"/>
            <a:chExt cx="4692650" cy="4809365"/>
          </a:xfrm>
        </p:grpSpPr>
        <p:grpSp>
          <p:nvGrpSpPr>
            <p:cNvPr id="25604" name="Group 17"/>
            <p:cNvGrpSpPr/>
            <p:nvPr/>
          </p:nvGrpSpPr>
          <p:grpSpPr>
            <a:xfrm>
              <a:off x="827088" y="1989138"/>
              <a:ext cx="4692650" cy="3470275"/>
              <a:chOff x="559" y="1108"/>
              <a:chExt cx="2956" cy="2186"/>
            </a:xfrm>
          </p:grpSpPr>
          <p:sp>
            <p:nvSpPr>
              <p:cNvPr id="25605" name="Line 18"/>
              <p:cNvSpPr/>
              <p:nvPr/>
            </p:nvSpPr>
            <p:spPr>
              <a:xfrm>
                <a:off x="3379" y="2455"/>
                <a:ext cx="0" cy="0"/>
              </a:xfrm>
              <a:prstGeom prst="line">
                <a:avLst/>
              </a:prstGeom>
              <a:ln w="9525">
                <a:noFill/>
              </a:ln>
            </p:spPr>
          </p:sp>
          <p:sp>
            <p:nvSpPr>
              <p:cNvPr id="25606" name="Line 19"/>
              <p:cNvSpPr/>
              <p:nvPr/>
            </p:nvSpPr>
            <p:spPr>
              <a:xfrm>
                <a:off x="3379" y="2455"/>
                <a:ext cx="0" cy="0"/>
              </a:xfrm>
              <a:prstGeom prst="line">
                <a:avLst/>
              </a:prstGeom>
              <a:ln w="9525">
                <a:noFill/>
              </a:ln>
            </p:spPr>
          </p:sp>
          <p:grpSp>
            <p:nvGrpSpPr>
              <p:cNvPr id="25607" name="Group 20"/>
              <p:cNvGrpSpPr/>
              <p:nvPr/>
            </p:nvGrpSpPr>
            <p:grpSpPr>
              <a:xfrm>
                <a:off x="1292" y="1638"/>
                <a:ext cx="1520" cy="1497"/>
                <a:chOff x="1315" y="1616"/>
                <a:chExt cx="1409" cy="1405"/>
              </a:xfrm>
            </p:grpSpPr>
            <p:grpSp>
              <p:nvGrpSpPr>
                <p:cNvPr id="25608" name="Group 21"/>
                <p:cNvGrpSpPr/>
                <p:nvPr/>
              </p:nvGrpSpPr>
              <p:grpSpPr>
                <a:xfrm>
                  <a:off x="1315" y="1616"/>
                  <a:ext cx="1409" cy="1405"/>
                  <a:chOff x="549" y="2205"/>
                  <a:chExt cx="1406" cy="1402"/>
                </a:xfrm>
              </p:grpSpPr>
              <p:sp>
                <p:nvSpPr>
                  <p:cNvPr id="86038" name="Oval 22"/>
                  <p:cNvSpPr>
                    <a:spLocks noChangeArrowheads="1"/>
                  </p:cNvSpPr>
                  <p:nvPr/>
                </p:nvSpPr>
                <p:spPr bwMode="auto">
                  <a:xfrm>
                    <a:off x="549" y="2205"/>
                    <a:ext cx="1406" cy="1402"/>
                  </a:xfrm>
                  <a:prstGeom prst="ellipse">
                    <a:avLst/>
                  </a:prstGeom>
                  <a:gradFill rotWithShape="1">
                    <a:gsLst>
                      <a:gs pos="0">
                        <a:srgbClr val="6A2A02"/>
                      </a:gs>
                      <a:gs pos="100000">
                        <a:srgbClr val="A46520"/>
                      </a:gs>
                    </a:gsLst>
                    <a:lin ang="5400000" scaled="1"/>
                  </a:gra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latinLnBrk="1" hangingPunct="0">
                      <a:defRPr kumimoji="1">
                        <a:solidFill>
                          <a:schemeClr val="tx1"/>
                        </a:solidFill>
                        <a:latin typeface="Gulim" pitchFamily="34" charset="-127"/>
                        <a:ea typeface="Gulim" pitchFamily="34" charset="-127"/>
                      </a:defRPr>
                    </a:lvl1pPr>
                    <a:lvl2pPr marL="742950" indent="-285750" eaLnBrk="0" latinLnBrk="1" hangingPunct="0">
                      <a:defRPr kumimoji="1">
                        <a:solidFill>
                          <a:schemeClr val="tx1"/>
                        </a:solidFill>
                        <a:latin typeface="Gulim" pitchFamily="34" charset="-127"/>
                        <a:ea typeface="Gulim" pitchFamily="34" charset="-127"/>
                      </a:defRPr>
                    </a:lvl2pPr>
                    <a:lvl3pPr marL="1143000" indent="-228600" eaLnBrk="0" latinLnBrk="1" hangingPunct="0">
                      <a:defRPr kumimoji="1">
                        <a:solidFill>
                          <a:schemeClr val="tx1"/>
                        </a:solidFill>
                        <a:latin typeface="Gulim" pitchFamily="34" charset="-127"/>
                        <a:ea typeface="Gulim" pitchFamily="34" charset="-127"/>
                      </a:defRPr>
                    </a:lvl3pPr>
                    <a:lvl4pPr marL="1600200" indent="-228600" eaLnBrk="0" latinLnBrk="1" hangingPunct="0">
                      <a:defRPr kumimoji="1">
                        <a:solidFill>
                          <a:schemeClr val="tx1"/>
                        </a:solidFill>
                        <a:latin typeface="Gulim" pitchFamily="34" charset="-127"/>
                        <a:ea typeface="Gulim" pitchFamily="34" charset="-127"/>
                      </a:defRPr>
                    </a:lvl4pPr>
                    <a:lvl5pPr marL="2057400" indent="-228600" eaLnBrk="0" latinLnBrk="1"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ko-KR" altLang="en-US" sz="2000" b="1" i="0" u="none" strike="noStrike" kern="1200" cap="none" spc="0" normalizeH="0" baseline="0" noProof="0" smtClean="0">
                      <a:ln>
                        <a:noFill/>
                      </a:ln>
                      <a:solidFill>
                        <a:schemeClr val="bg1"/>
                      </a:solidFill>
                      <a:effectLst/>
                      <a:uLnTx/>
                      <a:uFillTx/>
                      <a:latin typeface="Times New Roman" panose="02020603050405020304" pitchFamily="18" charset="0"/>
                      <a:ea typeface="Gulim" pitchFamily="34" charset="-127"/>
                      <a:cs typeface="Times New Roman" panose="02020603050405020304" pitchFamily="18" charset="0"/>
                    </a:endParaRPr>
                  </a:p>
                </p:txBody>
              </p:sp>
              <p:sp>
                <p:nvSpPr>
                  <p:cNvPr id="25610" name="Oval 23"/>
                  <p:cNvSpPr/>
                  <p:nvPr/>
                </p:nvSpPr>
                <p:spPr>
                  <a:xfrm>
                    <a:off x="827" y="2381"/>
                    <a:ext cx="236" cy="235"/>
                  </a:xfrm>
                  <a:prstGeom prst="ellipse">
                    <a:avLst/>
                  </a:prstGeom>
                  <a:gradFill rotWithShape="1">
                    <a:gsLst>
                      <a:gs pos="0">
                        <a:schemeClr val="bg1"/>
                      </a:gs>
                      <a:gs pos="100000">
                        <a:srgbClr val="67ABF5">
                          <a:alpha val="0"/>
                        </a:srgbClr>
                      </a:gs>
                    </a:gsLst>
                    <a:path path="shape">
                      <a:fillToRect l="50000" t="50000" r="50000" b="50000"/>
                    </a:path>
                    <a:tileRect/>
                  </a:gradFill>
                  <a:ln w="9525">
                    <a:noFill/>
                  </a:ln>
                </p:spPr>
                <p:txBody>
                  <a:bodyPr wrap="none" anchor="ctr"/>
                  <a:lstStyle/>
                  <a:p>
                    <a:pPr latinLnBrk="1"/>
                    <a:endParaRPr lang="ko-KR" altLang="ko-KR" dirty="0">
                      <a:latin typeface="Gulim" pitchFamily="34" charset="-127"/>
                      <a:ea typeface="Gulim" pitchFamily="34" charset="-127"/>
                    </a:endParaRPr>
                  </a:p>
                </p:txBody>
              </p:sp>
            </p:grpSp>
            <p:sp>
              <p:nvSpPr>
                <p:cNvPr id="25611" name="Freeform 24"/>
                <p:cNvSpPr/>
                <p:nvPr/>
              </p:nvSpPr>
              <p:spPr>
                <a:xfrm>
                  <a:off x="1410" y="1639"/>
                  <a:ext cx="1204" cy="40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tileRect/>
                </a:gradFill>
                <a:ln w="12700">
                  <a:noFill/>
                </a:ln>
              </p:spPr>
              <p:txBody>
                <a:bodyPr/>
                <a:lstStyle/>
                <a:p>
                  <a:endParaRPr lang="zh-CN" altLang="en-US"/>
                </a:p>
              </p:txBody>
            </p:sp>
          </p:grpSp>
          <p:sp>
            <p:nvSpPr>
              <p:cNvPr id="25612" name="Line 26"/>
              <p:cNvSpPr/>
              <p:nvPr/>
            </p:nvSpPr>
            <p:spPr>
              <a:xfrm>
                <a:off x="3515" y="2481"/>
                <a:ext cx="0" cy="0"/>
              </a:xfrm>
              <a:prstGeom prst="line">
                <a:avLst/>
              </a:prstGeom>
              <a:ln w="9525">
                <a:noFill/>
              </a:ln>
            </p:spPr>
          </p:sp>
          <p:sp>
            <p:nvSpPr>
              <p:cNvPr id="25613" name="Line 27"/>
              <p:cNvSpPr/>
              <p:nvPr/>
            </p:nvSpPr>
            <p:spPr>
              <a:xfrm>
                <a:off x="3515" y="2481"/>
                <a:ext cx="0" cy="0"/>
              </a:xfrm>
              <a:prstGeom prst="line">
                <a:avLst/>
              </a:prstGeom>
              <a:ln w="9525">
                <a:noFill/>
              </a:ln>
            </p:spPr>
          </p:sp>
          <p:sp>
            <p:nvSpPr>
              <p:cNvPr id="86044" name="Freeform 28"/>
              <p:cNvSpPr/>
              <p:nvPr/>
            </p:nvSpPr>
            <p:spPr bwMode="auto">
              <a:xfrm>
                <a:off x="771" y="1108"/>
                <a:ext cx="2547" cy="1312"/>
              </a:xfrm>
              <a:custGeom>
                <a:avLst/>
                <a:gdLst/>
                <a:ahLst/>
                <a:cxnLst>
                  <a:cxn ang="0">
                    <a:pos x="1209" y="2"/>
                  </a:cxn>
                  <a:cxn ang="0">
                    <a:pos x="1023" y="25"/>
                  </a:cxn>
                  <a:cxn ang="0">
                    <a:pos x="846" y="73"/>
                  </a:cxn>
                  <a:cxn ang="0">
                    <a:pos x="681" y="146"/>
                  </a:cxn>
                  <a:cxn ang="0">
                    <a:pos x="528" y="240"/>
                  </a:cxn>
                  <a:cxn ang="0">
                    <a:pos x="391" y="354"/>
                  </a:cxn>
                  <a:cxn ang="0">
                    <a:pos x="272" y="485"/>
                  </a:cxn>
                  <a:cxn ang="0">
                    <a:pos x="171" y="633"/>
                  </a:cxn>
                  <a:cxn ang="0">
                    <a:pos x="91" y="795"/>
                  </a:cxn>
                  <a:cxn ang="0">
                    <a:pos x="36" y="969"/>
                  </a:cxn>
                  <a:cxn ang="0">
                    <a:pos x="4" y="1152"/>
                  </a:cxn>
                  <a:cxn ang="0">
                    <a:pos x="194" y="1312"/>
                  </a:cxn>
                  <a:cxn ang="0">
                    <a:pos x="393" y="1213"/>
                  </a:cxn>
                  <a:cxn ang="0">
                    <a:pos x="411" y="1087"/>
                  </a:cxn>
                  <a:cxn ang="0">
                    <a:pos x="446" y="967"/>
                  </a:cxn>
                  <a:cxn ang="0">
                    <a:pos x="496" y="855"/>
                  </a:cxn>
                  <a:cxn ang="0">
                    <a:pos x="562" y="752"/>
                  </a:cxn>
                  <a:cxn ang="0">
                    <a:pos x="640" y="660"/>
                  </a:cxn>
                  <a:cxn ang="0">
                    <a:pos x="731" y="578"/>
                  </a:cxn>
                  <a:cxn ang="0">
                    <a:pos x="832" y="510"/>
                  </a:cxn>
                  <a:cxn ang="0">
                    <a:pos x="943" y="455"/>
                  </a:cxn>
                  <a:cxn ang="0">
                    <a:pos x="1062" y="418"/>
                  </a:cxn>
                  <a:cxn ang="0">
                    <a:pos x="1186" y="397"/>
                  </a:cxn>
                  <a:cxn ang="0">
                    <a:pos x="1273" y="393"/>
                  </a:cxn>
                  <a:cxn ang="0">
                    <a:pos x="1401" y="402"/>
                  </a:cxn>
                  <a:cxn ang="0">
                    <a:pos x="1526" y="429"/>
                  </a:cxn>
                  <a:cxn ang="0">
                    <a:pos x="1641" y="473"/>
                  </a:cxn>
                  <a:cxn ang="0">
                    <a:pos x="1748" y="532"/>
                  </a:cxn>
                  <a:cxn ang="0">
                    <a:pos x="1846" y="605"/>
                  </a:cxn>
                  <a:cxn ang="0">
                    <a:pos x="1933" y="690"/>
                  </a:cxn>
                  <a:cxn ang="0">
                    <a:pos x="2008" y="786"/>
                  </a:cxn>
                  <a:cxn ang="0">
                    <a:pos x="2068" y="893"/>
                  </a:cxn>
                  <a:cxn ang="0">
                    <a:pos x="2114" y="1008"/>
                  </a:cxn>
                  <a:cxn ang="0">
                    <a:pos x="2143" y="1131"/>
                  </a:cxn>
                  <a:cxn ang="0">
                    <a:pos x="2328" y="1127"/>
                  </a:cxn>
                  <a:cxn ang="0">
                    <a:pos x="2547" y="1213"/>
                  </a:cxn>
                  <a:cxn ang="0">
                    <a:pos x="2523" y="1028"/>
                  </a:cxn>
                  <a:cxn ang="0">
                    <a:pos x="2475" y="850"/>
                  </a:cxn>
                  <a:cxn ang="0">
                    <a:pos x="2403" y="685"/>
                  </a:cxn>
                  <a:cxn ang="0">
                    <a:pos x="2310" y="532"/>
                  </a:cxn>
                  <a:cxn ang="0">
                    <a:pos x="2196" y="395"/>
                  </a:cxn>
                  <a:cxn ang="0">
                    <a:pos x="2065" y="276"/>
                  </a:cxn>
                  <a:cxn ang="0">
                    <a:pos x="1917" y="174"/>
                  </a:cxn>
                  <a:cxn ang="0">
                    <a:pos x="1755" y="94"/>
                  </a:cxn>
                  <a:cxn ang="0">
                    <a:pos x="1583" y="37"/>
                  </a:cxn>
                  <a:cxn ang="0">
                    <a:pos x="1400" y="7"/>
                  </a:cxn>
                  <a:cxn ang="0">
                    <a:pos x="1273" y="0"/>
                  </a:cxn>
                </a:cxnLst>
                <a:rect l="0" t="0" r="r" b="b"/>
                <a:pathLst>
                  <a:path w="2547" h="1312">
                    <a:moveTo>
                      <a:pt x="1273" y="0"/>
                    </a:moveTo>
                    <a:lnTo>
                      <a:pt x="1273" y="0"/>
                    </a:lnTo>
                    <a:lnTo>
                      <a:pt x="1209" y="2"/>
                    </a:lnTo>
                    <a:lnTo>
                      <a:pt x="1145" y="7"/>
                    </a:lnTo>
                    <a:lnTo>
                      <a:pt x="1085" y="14"/>
                    </a:lnTo>
                    <a:lnTo>
                      <a:pt x="1023" y="25"/>
                    </a:lnTo>
                    <a:lnTo>
                      <a:pt x="962" y="37"/>
                    </a:lnTo>
                    <a:lnTo>
                      <a:pt x="903" y="53"/>
                    </a:lnTo>
                    <a:lnTo>
                      <a:pt x="846" y="73"/>
                    </a:lnTo>
                    <a:lnTo>
                      <a:pt x="790" y="94"/>
                    </a:lnTo>
                    <a:lnTo>
                      <a:pt x="734" y="119"/>
                    </a:lnTo>
                    <a:lnTo>
                      <a:pt x="681" y="146"/>
                    </a:lnTo>
                    <a:lnTo>
                      <a:pt x="628" y="174"/>
                    </a:lnTo>
                    <a:lnTo>
                      <a:pt x="578" y="206"/>
                    </a:lnTo>
                    <a:lnTo>
                      <a:pt x="528" y="240"/>
                    </a:lnTo>
                    <a:lnTo>
                      <a:pt x="480" y="276"/>
                    </a:lnTo>
                    <a:lnTo>
                      <a:pt x="436" y="313"/>
                    </a:lnTo>
                    <a:lnTo>
                      <a:pt x="391" y="354"/>
                    </a:lnTo>
                    <a:lnTo>
                      <a:pt x="349" y="397"/>
                    </a:lnTo>
                    <a:lnTo>
                      <a:pt x="309" y="439"/>
                    </a:lnTo>
                    <a:lnTo>
                      <a:pt x="272" y="485"/>
                    </a:lnTo>
                    <a:lnTo>
                      <a:pt x="235" y="533"/>
                    </a:lnTo>
                    <a:lnTo>
                      <a:pt x="203" y="583"/>
                    </a:lnTo>
                    <a:lnTo>
                      <a:pt x="171" y="633"/>
                    </a:lnTo>
                    <a:lnTo>
                      <a:pt x="142" y="686"/>
                    </a:lnTo>
                    <a:lnTo>
                      <a:pt x="116" y="740"/>
                    </a:lnTo>
                    <a:lnTo>
                      <a:pt x="91" y="795"/>
                    </a:lnTo>
                    <a:lnTo>
                      <a:pt x="69" y="852"/>
                    </a:lnTo>
                    <a:lnTo>
                      <a:pt x="52" y="909"/>
                    </a:lnTo>
                    <a:lnTo>
                      <a:pt x="36" y="969"/>
                    </a:lnTo>
                    <a:lnTo>
                      <a:pt x="21" y="1028"/>
                    </a:lnTo>
                    <a:lnTo>
                      <a:pt x="11" y="1090"/>
                    </a:lnTo>
                    <a:lnTo>
                      <a:pt x="4" y="1152"/>
                    </a:lnTo>
                    <a:lnTo>
                      <a:pt x="0" y="1215"/>
                    </a:lnTo>
                    <a:lnTo>
                      <a:pt x="0" y="1215"/>
                    </a:lnTo>
                    <a:lnTo>
                      <a:pt x="194" y="1312"/>
                    </a:lnTo>
                    <a:lnTo>
                      <a:pt x="194" y="1312"/>
                    </a:lnTo>
                    <a:lnTo>
                      <a:pt x="393" y="1213"/>
                    </a:lnTo>
                    <a:lnTo>
                      <a:pt x="393" y="1213"/>
                    </a:lnTo>
                    <a:lnTo>
                      <a:pt x="397" y="1170"/>
                    </a:lnTo>
                    <a:lnTo>
                      <a:pt x="402" y="1127"/>
                    </a:lnTo>
                    <a:lnTo>
                      <a:pt x="411" y="1087"/>
                    </a:lnTo>
                    <a:lnTo>
                      <a:pt x="420" y="1046"/>
                    </a:lnTo>
                    <a:lnTo>
                      <a:pt x="432" y="1006"/>
                    </a:lnTo>
                    <a:lnTo>
                      <a:pt x="446" y="967"/>
                    </a:lnTo>
                    <a:lnTo>
                      <a:pt x="461" y="928"/>
                    </a:lnTo>
                    <a:lnTo>
                      <a:pt x="478" y="891"/>
                    </a:lnTo>
                    <a:lnTo>
                      <a:pt x="496" y="855"/>
                    </a:lnTo>
                    <a:lnTo>
                      <a:pt x="518" y="820"/>
                    </a:lnTo>
                    <a:lnTo>
                      <a:pt x="539" y="784"/>
                    </a:lnTo>
                    <a:lnTo>
                      <a:pt x="562" y="752"/>
                    </a:lnTo>
                    <a:lnTo>
                      <a:pt x="587" y="720"/>
                    </a:lnTo>
                    <a:lnTo>
                      <a:pt x="614" y="688"/>
                    </a:lnTo>
                    <a:lnTo>
                      <a:pt x="640" y="660"/>
                    </a:lnTo>
                    <a:lnTo>
                      <a:pt x="670" y="631"/>
                    </a:lnTo>
                    <a:lnTo>
                      <a:pt x="701" y="603"/>
                    </a:lnTo>
                    <a:lnTo>
                      <a:pt x="731" y="578"/>
                    </a:lnTo>
                    <a:lnTo>
                      <a:pt x="765" y="553"/>
                    </a:lnTo>
                    <a:lnTo>
                      <a:pt x="798" y="532"/>
                    </a:lnTo>
                    <a:lnTo>
                      <a:pt x="832" y="510"/>
                    </a:lnTo>
                    <a:lnTo>
                      <a:pt x="868" y="491"/>
                    </a:lnTo>
                    <a:lnTo>
                      <a:pt x="905" y="473"/>
                    </a:lnTo>
                    <a:lnTo>
                      <a:pt x="943" y="455"/>
                    </a:lnTo>
                    <a:lnTo>
                      <a:pt x="982" y="441"/>
                    </a:lnTo>
                    <a:lnTo>
                      <a:pt x="1021" y="429"/>
                    </a:lnTo>
                    <a:lnTo>
                      <a:pt x="1062" y="418"/>
                    </a:lnTo>
                    <a:lnTo>
                      <a:pt x="1103" y="409"/>
                    </a:lnTo>
                    <a:lnTo>
                      <a:pt x="1143" y="402"/>
                    </a:lnTo>
                    <a:lnTo>
                      <a:pt x="1186" y="397"/>
                    </a:lnTo>
                    <a:lnTo>
                      <a:pt x="1229" y="393"/>
                    </a:lnTo>
                    <a:lnTo>
                      <a:pt x="1273" y="393"/>
                    </a:lnTo>
                    <a:lnTo>
                      <a:pt x="1273" y="393"/>
                    </a:lnTo>
                    <a:lnTo>
                      <a:pt x="1316" y="393"/>
                    </a:lnTo>
                    <a:lnTo>
                      <a:pt x="1359" y="397"/>
                    </a:lnTo>
                    <a:lnTo>
                      <a:pt x="1401" y="402"/>
                    </a:lnTo>
                    <a:lnTo>
                      <a:pt x="1444" y="409"/>
                    </a:lnTo>
                    <a:lnTo>
                      <a:pt x="1485" y="418"/>
                    </a:lnTo>
                    <a:lnTo>
                      <a:pt x="1526" y="429"/>
                    </a:lnTo>
                    <a:lnTo>
                      <a:pt x="1565" y="441"/>
                    </a:lnTo>
                    <a:lnTo>
                      <a:pt x="1604" y="457"/>
                    </a:lnTo>
                    <a:lnTo>
                      <a:pt x="1641" y="473"/>
                    </a:lnTo>
                    <a:lnTo>
                      <a:pt x="1679" y="491"/>
                    </a:lnTo>
                    <a:lnTo>
                      <a:pt x="1714" y="510"/>
                    </a:lnTo>
                    <a:lnTo>
                      <a:pt x="1748" y="532"/>
                    </a:lnTo>
                    <a:lnTo>
                      <a:pt x="1782" y="555"/>
                    </a:lnTo>
                    <a:lnTo>
                      <a:pt x="1816" y="578"/>
                    </a:lnTo>
                    <a:lnTo>
                      <a:pt x="1846" y="605"/>
                    </a:lnTo>
                    <a:lnTo>
                      <a:pt x="1876" y="631"/>
                    </a:lnTo>
                    <a:lnTo>
                      <a:pt x="1906" y="660"/>
                    </a:lnTo>
                    <a:lnTo>
                      <a:pt x="1933" y="690"/>
                    </a:lnTo>
                    <a:lnTo>
                      <a:pt x="1960" y="720"/>
                    </a:lnTo>
                    <a:lnTo>
                      <a:pt x="1985" y="752"/>
                    </a:lnTo>
                    <a:lnTo>
                      <a:pt x="2008" y="786"/>
                    </a:lnTo>
                    <a:lnTo>
                      <a:pt x="2029" y="822"/>
                    </a:lnTo>
                    <a:lnTo>
                      <a:pt x="2050" y="857"/>
                    </a:lnTo>
                    <a:lnTo>
                      <a:pt x="2068" y="893"/>
                    </a:lnTo>
                    <a:lnTo>
                      <a:pt x="2086" y="930"/>
                    </a:lnTo>
                    <a:lnTo>
                      <a:pt x="2100" y="969"/>
                    </a:lnTo>
                    <a:lnTo>
                      <a:pt x="2114" y="1008"/>
                    </a:lnTo>
                    <a:lnTo>
                      <a:pt x="2125" y="1047"/>
                    </a:lnTo>
                    <a:lnTo>
                      <a:pt x="2136" y="1088"/>
                    </a:lnTo>
                    <a:lnTo>
                      <a:pt x="2143" y="1131"/>
                    </a:lnTo>
                    <a:lnTo>
                      <a:pt x="2150" y="1172"/>
                    </a:lnTo>
                    <a:lnTo>
                      <a:pt x="2154" y="1215"/>
                    </a:lnTo>
                    <a:lnTo>
                      <a:pt x="2328" y="1127"/>
                    </a:lnTo>
                    <a:lnTo>
                      <a:pt x="2351" y="1117"/>
                    </a:lnTo>
                    <a:lnTo>
                      <a:pt x="2547" y="1213"/>
                    </a:lnTo>
                    <a:lnTo>
                      <a:pt x="2547" y="1213"/>
                    </a:lnTo>
                    <a:lnTo>
                      <a:pt x="2541" y="1151"/>
                    </a:lnTo>
                    <a:lnTo>
                      <a:pt x="2534" y="1088"/>
                    </a:lnTo>
                    <a:lnTo>
                      <a:pt x="2523" y="1028"/>
                    </a:lnTo>
                    <a:lnTo>
                      <a:pt x="2511" y="967"/>
                    </a:lnTo>
                    <a:lnTo>
                      <a:pt x="2495" y="909"/>
                    </a:lnTo>
                    <a:lnTo>
                      <a:pt x="2475" y="850"/>
                    </a:lnTo>
                    <a:lnTo>
                      <a:pt x="2454" y="793"/>
                    </a:lnTo>
                    <a:lnTo>
                      <a:pt x="2429" y="738"/>
                    </a:lnTo>
                    <a:lnTo>
                      <a:pt x="2403" y="685"/>
                    </a:lnTo>
                    <a:lnTo>
                      <a:pt x="2374" y="633"/>
                    </a:lnTo>
                    <a:lnTo>
                      <a:pt x="2344" y="581"/>
                    </a:lnTo>
                    <a:lnTo>
                      <a:pt x="2310" y="532"/>
                    </a:lnTo>
                    <a:lnTo>
                      <a:pt x="2275" y="485"/>
                    </a:lnTo>
                    <a:lnTo>
                      <a:pt x="2235" y="439"/>
                    </a:lnTo>
                    <a:lnTo>
                      <a:pt x="2196" y="395"/>
                    </a:lnTo>
                    <a:lnTo>
                      <a:pt x="2154" y="354"/>
                    </a:lnTo>
                    <a:lnTo>
                      <a:pt x="2109" y="313"/>
                    </a:lnTo>
                    <a:lnTo>
                      <a:pt x="2065" y="276"/>
                    </a:lnTo>
                    <a:lnTo>
                      <a:pt x="2017" y="240"/>
                    </a:lnTo>
                    <a:lnTo>
                      <a:pt x="1967" y="206"/>
                    </a:lnTo>
                    <a:lnTo>
                      <a:pt x="1917" y="174"/>
                    </a:lnTo>
                    <a:lnTo>
                      <a:pt x="1864" y="146"/>
                    </a:lnTo>
                    <a:lnTo>
                      <a:pt x="1810" y="119"/>
                    </a:lnTo>
                    <a:lnTo>
                      <a:pt x="1755" y="94"/>
                    </a:lnTo>
                    <a:lnTo>
                      <a:pt x="1698" y="73"/>
                    </a:lnTo>
                    <a:lnTo>
                      <a:pt x="1641" y="53"/>
                    </a:lnTo>
                    <a:lnTo>
                      <a:pt x="1583" y="37"/>
                    </a:lnTo>
                    <a:lnTo>
                      <a:pt x="1522" y="25"/>
                    </a:lnTo>
                    <a:lnTo>
                      <a:pt x="1462" y="14"/>
                    </a:lnTo>
                    <a:lnTo>
                      <a:pt x="1400" y="7"/>
                    </a:lnTo>
                    <a:lnTo>
                      <a:pt x="1337" y="2"/>
                    </a:lnTo>
                    <a:lnTo>
                      <a:pt x="1273" y="0"/>
                    </a:lnTo>
                    <a:lnTo>
                      <a:pt x="1273" y="0"/>
                    </a:lnTo>
                    <a:close/>
                  </a:path>
                </a:pathLst>
              </a:custGeom>
              <a:gradFill rotWithShape="1">
                <a:gsLst>
                  <a:gs pos="0">
                    <a:schemeClr val="bg1">
                      <a:gamma/>
                      <a:tint val="0"/>
                      <a:invGamma/>
                      <a:alpha val="50000"/>
                    </a:schemeClr>
                  </a:gs>
                  <a:gs pos="100000">
                    <a:schemeClr val="bg1">
                      <a:alpha val="10001"/>
                    </a:schemeClr>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ko-KR" altLang="en-US" sz="1800" b="0" i="0" u="none" strike="noStrike" kern="1200" cap="none" spc="0" normalizeH="0" baseline="0" noProof="0">
                  <a:ln>
                    <a:noFill/>
                  </a:ln>
                  <a:solidFill>
                    <a:schemeClr val="tx1"/>
                  </a:solidFill>
                  <a:effectLst/>
                  <a:uLnTx/>
                  <a:uFillTx/>
                  <a:latin typeface="굴림" charset="-127"/>
                  <a:ea typeface="굴림" charset="-127"/>
                  <a:cs typeface="+mn-cs"/>
                </a:endParaRPr>
              </a:p>
            </p:txBody>
          </p:sp>
          <p:sp>
            <p:nvSpPr>
              <p:cNvPr id="25616" name="Freeform 30"/>
              <p:cNvSpPr/>
              <p:nvPr/>
            </p:nvSpPr>
            <p:spPr>
              <a:xfrm rot="-2700000">
                <a:off x="559" y="1470"/>
                <a:ext cx="1436" cy="28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tileRect/>
              </a:gradFill>
              <a:ln w="12700">
                <a:noFill/>
              </a:ln>
            </p:spPr>
            <p:txBody>
              <a:bodyPr/>
              <a:lstStyle/>
              <a:p>
                <a:endParaRPr lang="zh-CN" altLang="en-US"/>
              </a:p>
            </p:txBody>
          </p:sp>
          <p:sp>
            <p:nvSpPr>
              <p:cNvPr id="25617" name="Freeform 31"/>
              <p:cNvSpPr/>
              <p:nvPr/>
            </p:nvSpPr>
            <p:spPr>
              <a:xfrm rot="8100000">
                <a:off x="1705" y="3012"/>
                <a:ext cx="1436" cy="28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tileRect/>
              </a:gradFill>
              <a:ln w="12700">
                <a:noFill/>
              </a:ln>
            </p:spPr>
            <p:txBody>
              <a:bodyPr/>
              <a:lstStyle/>
              <a:p>
                <a:endParaRPr lang="zh-CN" altLang="en-US"/>
              </a:p>
            </p:txBody>
          </p:sp>
        </p:grpSp>
        <p:sp>
          <p:nvSpPr>
            <p:cNvPr id="25618" name="WordArt 32"/>
            <p:cNvSpPr>
              <a:spLocks noTextEdit="1"/>
            </p:cNvSpPr>
            <p:nvPr/>
          </p:nvSpPr>
          <p:spPr>
            <a:xfrm>
              <a:off x="1546225" y="2312988"/>
              <a:ext cx="3203575" cy="2974975"/>
            </a:xfrm>
            <a:prstGeom prst="rect">
              <a:avLst/>
            </a:prstGeom>
          </p:spPr>
          <p:txBody>
            <a:bodyPr wrap="none" fromWordArt="1">
              <a:prstTxWarp prst="textArchUp">
                <a:avLst>
                  <a:gd name="adj" fmla="val 12606621"/>
                </a:avLst>
              </a:prstTxWarp>
              <a:normAutofit/>
            </a:bodyPr>
            <a:lstStyle/>
            <a:p>
              <a:pPr algn="ctr"/>
              <a:endParaRPr lang="zh-CN" altLang="en-US" sz="800">
                <a:solidFill>
                  <a:srgbClr val="6A2A02"/>
                </a:solidFill>
                <a:latin typeface="Arial Black" panose="020B0A04020102020204" pitchFamily="34" charset="0"/>
                <a:ea typeface="Arial Black" panose="020B0A04020102020204" pitchFamily="34" charset="0"/>
              </a:endParaRPr>
            </a:p>
          </p:txBody>
        </p:sp>
        <p:sp>
          <p:nvSpPr>
            <p:cNvPr id="25619" name="WordArt 33"/>
            <p:cNvSpPr>
              <a:spLocks noTextEdit="1"/>
            </p:cNvSpPr>
            <p:nvPr/>
          </p:nvSpPr>
          <p:spPr>
            <a:xfrm rot="10800000">
              <a:off x="1546225" y="2708275"/>
              <a:ext cx="3203575" cy="2974975"/>
            </a:xfrm>
            <a:prstGeom prst="rect">
              <a:avLst/>
            </a:prstGeom>
          </p:spPr>
          <p:txBody>
            <a:bodyPr wrap="none" fromWordArt="1">
              <a:prstTxWarp prst="textArchUp">
                <a:avLst>
                  <a:gd name="adj" fmla="val 13282392"/>
                </a:avLst>
              </a:prstTxWarp>
              <a:normAutofit/>
            </a:bodyPr>
            <a:lstStyle/>
            <a:p>
              <a:pPr algn="ctr"/>
              <a:endParaRPr lang="zh-CN" altLang="en-US" sz="800">
                <a:solidFill>
                  <a:srgbClr val="6A2A02"/>
                </a:solidFill>
                <a:latin typeface="Arial Black" panose="020B0A04020102020204" pitchFamily="34" charset="0"/>
                <a:ea typeface="Arial Black" panose="020B0A04020102020204" pitchFamily="34" charset="0"/>
              </a:endParaRPr>
            </a:p>
          </p:txBody>
        </p:sp>
        <p:sp>
          <p:nvSpPr>
            <p:cNvPr id="25620" name="Text Box 34"/>
            <p:cNvSpPr txBox="1"/>
            <p:nvPr/>
          </p:nvSpPr>
          <p:spPr>
            <a:xfrm>
              <a:off x="1618093" y="5428250"/>
              <a:ext cx="3059812" cy="1225790"/>
            </a:xfrm>
            <a:prstGeom prst="rect">
              <a:avLst/>
            </a:prstGeom>
            <a:noFill/>
            <a:ln w="9525">
              <a:noFill/>
            </a:ln>
          </p:spPr>
          <p:txBody>
            <a:bodyPr wrap="square" anchor="t">
              <a:spAutoFit/>
            </a:bodyPr>
            <a:lstStyle/>
            <a:p>
              <a:pPr algn="ctr" latinLnBrk="1">
                <a:lnSpc>
                  <a:spcPct val="150000"/>
                </a:lnSpc>
              </a:pPr>
              <a:r>
                <a:rPr lang="zh-CN" altLang="en-US" sz="1600" dirty="0">
                  <a:latin typeface="微软雅黑" panose="020B0503020204020204" pitchFamily="34" charset="-122"/>
                  <a:ea typeface="微软雅黑" panose="020B0503020204020204" pitchFamily="34" charset="-122"/>
                </a:rPr>
                <a:t>她跨越了宗教、种族，带给了穷人中的穷人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病人、被遗弃的人、没有关怀的人、流浪的人、垂死的人以及内心孤独的人无限的爱。</a:t>
              </a:r>
            </a:p>
          </p:txBody>
        </p:sp>
        <p:sp>
          <p:nvSpPr>
            <p:cNvPr id="25621" name="WordArt 35"/>
            <p:cNvSpPr>
              <a:spLocks noTextEdit="1"/>
            </p:cNvSpPr>
            <p:nvPr/>
          </p:nvSpPr>
          <p:spPr>
            <a:xfrm rot="5400000">
              <a:off x="1336675" y="1997075"/>
              <a:ext cx="4298950" cy="3994150"/>
            </a:xfrm>
            <a:prstGeom prst="rect">
              <a:avLst/>
            </a:prstGeom>
          </p:spPr>
          <p:txBody>
            <a:bodyPr wrap="none" fromWordArt="1">
              <a:prstTxWarp prst="textArchUp">
                <a:avLst>
                  <a:gd name="adj" fmla="val 12683367"/>
                </a:avLst>
              </a:prstTxWarp>
              <a:normAutofit/>
            </a:bodyPr>
            <a:lstStyle/>
            <a:p>
              <a:pPr algn="ctr"/>
              <a:endParaRPr lang="zh-CN" altLang="en-US" sz="800">
                <a:solidFill>
                  <a:srgbClr val="6A2A02"/>
                </a:solidFill>
                <a:latin typeface="Arial Black" panose="020B0A04020102020204" pitchFamily="34" charset="0"/>
                <a:ea typeface="Arial Black" panose="020B0A04020102020204" pitchFamily="34" charset="0"/>
              </a:endParaRPr>
            </a:p>
          </p:txBody>
        </p:sp>
      </p:grpSp>
      <p:pic>
        <p:nvPicPr>
          <p:cNvPr id="4" name="图片 3" descr="ad071203505"/>
          <p:cNvPicPr>
            <a:picLocks noChangeAspect="1"/>
          </p:cNvPicPr>
          <p:nvPr/>
        </p:nvPicPr>
        <p:blipFill>
          <a:blip r:embed="rId5"/>
          <a:stretch>
            <a:fillRect/>
          </a:stretch>
        </p:blipFill>
        <p:spPr>
          <a:xfrm>
            <a:off x="2737485" y="1436370"/>
            <a:ext cx="3668395" cy="31451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lide(fromBottom)">
                                      <p:cBhvr>
                                        <p:cTn id="7" dur="1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dissolve">
                                      <p:cBhvr>
                                        <p:cTn id="12" dur="1000"/>
                                        <p:tgtEl>
                                          <p:spTgt spid="21507"/>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3"/>
          <p:cNvSpPr txBox="1"/>
          <p:nvPr/>
        </p:nvSpPr>
        <p:spPr>
          <a:xfrm>
            <a:off x="0" y="583883"/>
            <a:ext cx="9144000" cy="1014730"/>
          </a:xfrm>
          <a:prstGeom prst="rect">
            <a:avLst/>
          </a:prstGeom>
          <a:noFill/>
          <a:ln w="9525">
            <a:noFill/>
          </a:ln>
        </p:spPr>
        <p:txBody>
          <a:bodyPr anchor="t">
            <a:spAutoFit/>
          </a:bodyPr>
          <a:lstStyle/>
          <a:p>
            <a:pPr algn="ctr" latinLnBrk="1">
              <a:lnSpc>
                <a:spcPct val="150000"/>
              </a:lnSpc>
            </a:pPr>
            <a:r>
              <a:rPr lang="zh-CN" altLang="en-US" sz="4000" dirty="0">
                <a:solidFill>
                  <a:schemeClr val="bg1"/>
                </a:solidFill>
                <a:latin typeface="宋体" panose="02010600030101010101" pitchFamily="2" charset="-122"/>
              </a:rPr>
              <a:t>谢  谢  观  看  ！</a:t>
            </a:r>
          </a:p>
        </p:txBody>
      </p:sp>
      <p:pic>
        <p:nvPicPr>
          <p:cNvPr id="38917" name="Picture 11" descr="담장"/>
          <p:cNvPicPr>
            <a:picLocks noChangeAspect="1"/>
          </p:cNvPicPr>
          <p:nvPr/>
        </p:nvPicPr>
        <p:blipFill>
          <a:blip r:embed="rId2"/>
          <a:stretch>
            <a:fillRect/>
          </a:stretch>
        </p:blipFill>
        <p:spPr>
          <a:xfrm>
            <a:off x="-2867025" y="4857750"/>
            <a:ext cx="12192000" cy="2171700"/>
          </a:xfrm>
          <a:prstGeom prst="rect">
            <a:avLst/>
          </a:prstGeom>
          <a:noFill/>
          <a:ln w="9525">
            <a:noFill/>
          </a:ln>
        </p:spPr>
      </p:pic>
      <p:pic>
        <p:nvPicPr>
          <p:cNvPr id="38918" name="Picture 10" descr="전통가옥"/>
          <p:cNvPicPr>
            <a:picLocks noChangeAspect="1"/>
          </p:cNvPicPr>
          <p:nvPr/>
        </p:nvPicPr>
        <p:blipFill>
          <a:blip r:embed="rId3"/>
          <a:stretch>
            <a:fillRect/>
          </a:stretch>
        </p:blipFill>
        <p:spPr>
          <a:xfrm>
            <a:off x="0" y="2060575"/>
            <a:ext cx="5003800" cy="4859338"/>
          </a:xfrm>
          <a:prstGeom prst="rect">
            <a:avLst/>
          </a:prstGeom>
          <a:noFill/>
          <a:ln w="9525">
            <a:noFill/>
          </a:ln>
        </p:spPr>
      </p:pic>
      <p:pic>
        <p:nvPicPr>
          <p:cNvPr id="38919" name="Picture 12" descr="반짝이"/>
          <p:cNvPicPr>
            <a:picLocks noChangeAspect="1"/>
          </p:cNvPicPr>
          <p:nvPr/>
        </p:nvPicPr>
        <p:blipFill>
          <a:blip r:embed="rId4"/>
          <a:stretch>
            <a:fillRect/>
          </a:stretch>
        </p:blipFill>
        <p:spPr>
          <a:xfrm>
            <a:off x="5786438" y="1585595"/>
            <a:ext cx="2211387" cy="2663825"/>
          </a:xfrm>
          <a:prstGeom prst="rect">
            <a:avLst/>
          </a:prstGeom>
          <a:noFill/>
          <a:ln w="9525">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Grp="1"/>
          </p:cNvSpPr>
          <p:nvPr>
            <p:ph idx="1"/>
          </p:nvPr>
        </p:nvSpPr>
        <p:spPr>
          <a:xfrm>
            <a:off x="3371850" y="844550"/>
            <a:ext cx="5314950" cy="5241925"/>
          </a:xfrm>
        </p:spPr>
        <p:txBody>
          <a:bodyPr wrap="square" lIns="91440" tIns="45720" rIns="91440" bIns="45720" anchor="t"/>
          <a:lstStyle/>
          <a:p>
            <a:pPr eaLnBrk="1" hangingPunct="1">
              <a:lnSpc>
                <a:spcPct val="110000"/>
              </a:lnSpc>
              <a:spcBef>
                <a:spcPct val="0"/>
              </a:spcBef>
              <a:buNone/>
            </a:pPr>
            <a:r>
              <a:rPr lang="zh-CN" altLang="en-US" sz="2400" b="1" dirty="0">
                <a:latin typeface="Arial Black" panose="020B0A04020102020204" pitchFamily="34" charset="0"/>
              </a:rPr>
              <a:t>著者：华</a:t>
            </a:r>
            <a:r>
              <a:rPr lang="zh-CN" altLang="en-US" sz="2400" dirty="0">
                <a:latin typeface="Arial Black" panose="020B0A04020102020204" pitchFamily="34" charset="0"/>
              </a:rPr>
              <a:t>姿</a:t>
            </a:r>
          </a:p>
          <a:p>
            <a:pPr eaLnBrk="1" hangingPunct="1">
              <a:lnSpc>
                <a:spcPct val="110000"/>
              </a:lnSpc>
              <a:spcBef>
                <a:spcPct val="0"/>
              </a:spcBef>
              <a:buNone/>
            </a:pPr>
            <a:endParaRPr lang="en-US" altLang="ko-KR" sz="2400" dirty="0">
              <a:latin typeface="Arial" panose="020B0604020202020204" pitchFamily="34" charset="0"/>
            </a:endParaRPr>
          </a:p>
          <a:p>
            <a:pPr eaLnBrk="1" hangingPunct="1">
              <a:lnSpc>
                <a:spcPct val="150000"/>
              </a:lnSpc>
              <a:spcBef>
                <a:spcPct val="0"/>
              </a:spcBef>
            </a:pPr>
            <a:r>
              <a:rPr lang="zh-CN" altLang="en-US" sz="1600" dirty="0">
                <a:latin typeface="微软雅黑" panose="020B0503020204020204" pitchFamily="34" charset="-122"/>
                <a:ea typeface="微软雅黑" panose="020B0503020204020204" pitchFamily="34" charset="-122"/>
              </a:rPr>
              <a:t>毕业于武汉大学中文系。主要著作有：诗集《一切都会成为亲切的怀念》、《一只手的低语》、《感激青春》，随笔集《自洁的洗濯》、《赐我甘露》、《奉你的名》、《学会爱》，散文集《两代人的热爱》、《花满朝圣路》、《一个人的田野》，传记《德兰修女传</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在爱中行走》，感恩读本《做父母不容易》等</a:t>
            </a:r>
            <a:r>
              <a:rPr lang="en-US" altLang="ko-KR"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a:t>
            </a:r>
          </a:p>
          <a:p>
            <a:pPr eaLnBrk="1" hangingPunct="1">
              <a:lnSpc>
                <a:spcPct val="110000"/>
              </a:lnSpc>
              <a:spcBef>
                <a:spcPct val="0"/>
              </a:spcBef>
            </a:pPr>
            <a:endParaRPr lang="en-US" altLang="ko-KR" sz="1600" dirty="0">
              <a:latin typeface="微软雅黑" panose="020B0503020204020204" pitchFamily="34" charset="-122"/>
              <a:ea typeface="微软雅黑" panose="020B0503020204020204" pitchFamily="34" charset="-122"/>
            </a:endParaRPr>
          </a:p>
          <a:p>
            <a:pPr eaLnBrk="1" hangingPunct="1">
              <a:lnSpc>
                <a:spcPct val="150000"/>
              </a:lnSpc>
              <a:spcBef>
                <a:spcPct val="0"/>
              </a:spcBef>
            </a:pPr>
            <a:r>
              <a:rPr lang="zh-CN" altLang="en-US" sz="1600" dirty="0">
                <a:latin typeface="微软雅黑" panose="020B0503020204020204" pitchFamily="34" charset="-122"/>
                <a:ea typeface="微软雅黑" panose="020B0503020204020204" pitchFamily="34" charset="-122"/>
              </a:rPr>
              <a:t>供职于湖北广电总台，兼任湖北作家协会</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我们爱</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读书会会长，美国基督教文艺杂志《蔚蓝色》编委。曾入选</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当代散文十佳</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，曾被《青春》杂志评为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最受读者喜爱的作家</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，并获冰心儿童图书奖、长江文艺散文奖、武汉市文艺基金奖、屈原文艺奖等。</a:t>
            </a:r>
          </a:p>
          <a:p>
            <a:pPr eaLnBrk="1" hangingPunct="1">
              <a:lnSpc>
                <a:spcPct val="150000"/>
              </a:lnSpc>
              <a:spcBef>
                <a:spcPct val="0"/>
              </a:spcBef>
            </a:pPr>
            <a:endParaRPr lang="en-US" altLang="ko-KR" sz="1600" dirty="0">
              <a:latin typeface="微软雅黑" panose="020B0503020204020204" pitchFamily="34" charset="-122"/>
              <a:ea typeface="微软雅黑" panose="020B0503020204020204" pitchFamily="34" charset="-122"/>
            </a:endParaRPr>
          </a:p>
          <a:p>
            <a:pPr eaLnBrk="1" hangingPunct="1">
              <a:lnSpc>
                <a:spcPct val="110000"/>
              </a:lnSpc>
              <a:spcBef>
                <a:spcPct val="0"/>
              </a:spcBef>
              <a:buNone/>
            </a:pPr>
            <a:r>
              <a:rPr lang="en-US" altLang="ko-KR" sz="1400" dirty="0">
                <a:latin typeface="Arial" panose="020B0604020202020204" pitchFamily="34" charset="0"/>
              </a:rPr>
              <a:t> </a:t>
            </a:r>
            <a:endParaRPr lang="en-US" altLang="ko-KR" sz="1400" dirty="0">
              <a:latin typeface="Arial Black" panose="020B0A04020102020204" pitchFamily="34" charset="0"/>
            </a:endParaRPr>
          </a:p>
          <a:p>
            <a:pPr eaLnBrk="1" hangingPunct="1">
              <a:lnSpc>
                <a:spcPct val="80000"/>
              </a:lnSpc>
            </a:pPr>
            <a:endParaRPr lang="en-US" altLang="ko-KR" sz="1600" dirty="0">
              <a:latin typeface="Arial Black" panose="020B0A04020102020204" pitchFamily="34" charset="0"/>
            </a:endParaRPr>
          </a:p>
          <a:p>
            <a:pPr eaLnBrk="1" hangingPunct="1"/>
            <a:endParaRPr lang="en-US" altLang="ko-KR" dirty="0"/>
          </a:p>
        </p:txBody>
      </p:sp>
      <p:pic>
        <p:nvPicPr>
          <p:cNvPr id="11267" name="图片 1" descr="德兰修女"/>
          <p:cNvPicPr>
            <a:picLocks noChangeAspect="1"/>
          </p:cNvPicPr>
          <p:nvPr/>
        </p:nvPicPr>
        <p:blipFill>
          <a:blip r:embed="rId2"/>
          <a:stretch>
            <a:fillRect/>
          </a:stretch>
        </p:blipFill>
        <p:spPr>
          <a:xfrm>
            <a:off x="31750" y="844550"/>
            <a:ext cx="3340100" cy="4502150"/>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Grp="1"/>
          </p:cNvSpPr>
          <p:nvPr>
            <p:ph idx="1"/>
          </p:nvPr>
        </p:nvSpPr>
        <p:spPr>
          <a:xfrm>
            <a:off x="798513" y="1341438"/>
            <a:ext cx="4413250" cy="4525963"/>
          </a:xfrm>
        </p:spPr>
        <p:txBody>
          <a:bodyPr wrap="square" lIns="91440" tIns="45720" rIns="91440" bIns="45720" anchor="t"/>
          <a:lstStyle/>
          <a:p>
            <a:pPr algn="l" eaLnBrk="1" fontAlgn="base" latinLnBrk="0" hangingPunct="1">
              <a:lnSpc>
                <a:spcPct val="200000"/>
              </a:lnSpc>
              <a:spcBef>
                <a:spcPct val="0"/>
              </a:spcBef>
              <a:buNone/>
            </a:pPr>
            <a:r>
              <a:rPr lang="en-US" altLang="zh-CN" sz="1400" b="1" strike="noStrike" noProof="1">
                <a:latin typeface="微软雅黑" panose="020B0503020204020204" pitchFamily="34" charset="-122"/>
                <a:ea typeface="微软雅黑" panose="020B0503020204020204" pitchFamily="34" charset="-122"/>
              </a:rPr>
              <a:t>     </a:t>
            </a:r>
            <a:r>
              <a:rPr lang="zh-CN" altLang="en-US" sz="1600" strike="noStrike" noProof="1">
                <a:latin typeface="微软雅黑" panose="020B0503020204020204" pitchFamily="34" charset="-122"/>
                <a:ea typeface="微软雅黑" panose="020B0503020204020204" pitchFamily="34" charset="-122"/>
              </a:rPr>
              <a:t>这本书讲述了一个来自马其顿京都斯科普里城的一个小女孩在</a:t>
            </a:r>
            <a:r>
              <a:rPr lang="en-US" altLang="zh-CN" sz="1600" strike="noStrike" noProof="1">
                <a:latin typeface="微软雅黑" panose="020B0503020204020204" pitchFamily="34" charset="-122"/>
                <a:ea typeface="微软雅黑" panose="020B0503020204020204" pitchFamily="34" charset="-122"/>
              </a:rPr>
              <a:t>“</a:t>
            </a:r>
            <a:r>
              <a:rPr lang="zh-CN" altLang="en-US" sz="1600" strike="noStrike" noProof="1">
                <a:latin typeface="微软雅黑" panose="020B0503020204020204" pitchFamily="34" charset="-122"/>
                <a:ea typeface="微软雅黑" panose="020B0503020204020204" pitchFamily="34" charset="-122"/>
              </a:rPr>
              <a:t>上帝的召唤下</a:t>
            </a:r>
            <a:r>
              <a:rPr lang="en-US" altLang="zh-CN" sz="1600" strike="noStrike" noProof="1">
                <a:latin typeface="微软雅黑" panose="020B0503020204020204" pitchFamily="34" charset="-122"/>
                <a:ea typeface="微软雅黑" panose="020B0503020204020204" pitchFamily="34" charset="-122"/>
              </a:rPr>
              <a:t>”</a:t>
            </a:r>
            <a:r>
              <a:rPr lang="zh-CN" altLang="en-US" sz="1600" strike="noStrike" noProof="1">
                <a:latin typeface="微软雅黑" panose="020B0503020204020204" pitchFamily="34" charset="-122"/>
                <a:ea typeface="微软雅黑" panose="020B0503020204020204" pitchFamily="34" charset="-122"/>
              </a:rPr>
              <a:t>成为劳莱德修女会的一名修女，并前往加尔各答</a:t>
            </a:r>
            <a:r>
              <a:rPr lang="en-US" altLang="zh-CN" sz="1600" strike="noStrike" noProof="1">
                <a:latin typeface="微软雅黑" panose="020B0503020204020204" pitchFamily="34" charset="-122"/>
                <a:ea typeface="微软雅黑" panose="020B0503020204020204" pitchFamily="34" charset="-122"/>
              </a:rPr>
              <a:t>“</a:t>
            </a:r>
            <a:r>
              <a:rPr lang="zh-CN" altLang="en-US" sz="1600" strike="noStrike" noProof="1">
                <a:latin typeface="微软雅黑" panose="020B0503020204020204" pitchFamily="34" charset="-122"/>
                <a:ea typeface="微软雅黑" panose="020B0503020204020204" pitchFamily="34" charset="-122"/>
              </a:rPr>
              <a:t>侍奉基督</a:t>
            </a:r>
            <a:r>
              <a:rPr lang="en-US" altLang="zh-CN" sz="1600" strike="noStrike" noProof="1">
                <a:latin typeface="微软雅黑" panose="020B0503020204020204" pitchFamily="34" charset="-122"/>
                <a:ea typeface="微软雅黑" panose="020B0503020204020204" pitchFamily="34" charset="-122"/>
              </a:rPr>
              <a:t>”</a:t>
            </a:r>
            <a:r>
              <a:rPr lang="zh-CN" altLang="en-US" sz="1600" strike="noStrike" noProof="1">
                <a:latin typeface="微软雅黑" panose="020B0503020204020204" pitchFamily="34" charset="-122"/>
                <a:ea typeface="微软雅黑" panose="020B0503020204020204" pitchFamily="34" charset="-122"/>
              </a:rPr>
              <a:t>，在此开展了她的仁爱工作，即帮助和关爱穷人。最后成立了仁爱传教修女会，把她帮助穷人的事业发展到世界各地，而她也成为了世界人民的</a:t>
            </a:r>
            <a:r>
              <a:rPr lang="en-US" altLang="zh-CN" sz="1600" strike="noStrike" noProof="1">
                <a:latin typeface="微软雅黑" panose="020B0503020204020204" pitchFamily="34" charset="-122"/>
                <a:ea typeface="微软雅黑" panose="020B0503020204020204" pitchFamily="34" charset="-122"/>
              </a:rPr>
              <a:t>“</a:t>
            </a:r>
            <a:r>
              <a:rPr lang="zh-CN" altLang="en-US" sz="1600" strike="noStrike" noProof="1">
                <a:latin typeface="微软雅黑" panose="020B0503020204020204" pitchFamily="34" charset="-122"/>
                <a:ea typeface="微软雅黑" panose="020B0503020204020204" pitchFamily="34" charset="-122"/>
              </a:rPr>
              <a:t>德兰姆姆</a:t>
            </a:r>
            <a:r>
              <a:rPr lang="en-US" altLang="zh-CN" sz="1600" strike="noStrike" noProof="1">
                <a:latin typeface="微软雅黑" panose="020B0503020204020204" pitchFamily="34" charset="-122"/>
                <a:ea typeface="微软雅黑" panose="020B0503020204020204" pitchFamily="34" charset="-122"/>
              </a:rPr>
              <a:t>“</a:t>
            </a:r>
            <a:r>
              <a:rPr lang="zh-CN" altLang="en-US" sz="1600" strike="noStrike" noProof="1">
                <a:latin typeface="微软雅黑" panose="020B0503020204020204" pitchFamily="34" charset="-122"/>
                <a:ea typeface="微软雅黑" panose="020B0503020204020204" pitchFamily="34" charset="-122"/>
              </a:rPr>
              <a:t>。</a:t>
            </a:r>
          </a:p>
          <a:p>
            <a:pPr eaLnBrk="1" fontAlgn="base" hangingPunct="1">
              <a:lnSpc>
                <a:spcPct val="110000"/>
              </a:lnSpc>
              <a:spcBef>
                <a:spcPct val="0"/>
              </a:spcBef>
            </a:pPr>
            <a:endParaRPr lang="en-US" altLang="ko-KR" sz="1600" strike="noStrike" noProof="1"/>
          </a:p>
          <a:p>
            <a:pPr marL="0" indent="0" eaLnBrk="1" fontAlgn="base" hangingPunct="1">
              <a:lnSpc>
                <a:spcPct val="80000"/>
              </a:lnSpc>
              <a:buNone/>
            </a:pPr>
            <a:r>
              <a:rPr lang="zh-CN" altLang="en-US" sz="1400" strike="noStrike" noProof="1">
                <a:latin typeface="微软雅黑" panose="020B0503020204020204" pitchFamily="34" charset="-122"/>
                <a:ea typeface="微软雅黑" panose="020B0503020204020204" pitchFamily="34" charset="-122"/>
              </a:rPr>
              <a:t>       </a:t>
            </a:r>
          </a:p>
        </p:txBody>
      </p:sp>
      <p:sp>
        <p:nvSpPr>
          <p:cNvPr id="12290" name="Rectangle 6"/>
          <p:cNvSpPr>
            <a:spLocks noGrp="1"/>
          </p:cNvSpPr>
          <p:nvPr>
            <p:ph type="title"/>
          </p:nvPr>
        </p:nvSpPr>
        <p:spPr/>
        <p:txBody>
          <a:bodyPr wrap="square" lIns="91440" tIns="45720" rIns="91440" bIns="45720" anchor="ctr"/>
          <a:lstStyle/>
          <a:p>
            <a:pPr eaLnBrk="1" hangingPunct="1"/>
            <a:r>
              <a:rPr lang="zh-CN" altLang="en-US" sz="3200" dirty="0">
                <a:ea typeface="宋体" panose="02010600030101010101" pitchFamily="2" charset="-122"/>
              </a:rPr>
              <a:t>《德兰修女传</a:t>
            </a:r>
            <a:r>
              <a:rPr lang="en-US" altLang="zh-CN" sz="3200" dirty="0">
                <a:ea typeface="宋体" panose="02010600030101010101" pitchFamily="2" charset="-122"/>
              </a:rPr>
              <a:t>·</a:t>
            </a:r>
            <a:r>
              <a:rPr lang="zh-CN" altLang="en-US" sz="3200" dirty="0">
                <a:ea typeface="宋体" panose="02010600030101010101" pitchFamily="2" charset="-122"/>
              </a:rPr>
              <a:t>在爱中行走》</a:t>
            </a:r>
            <a:r>
              <a:rPr lang="en-US" altLang="ko-KR" sz="3200" dirty="0"/>
              <a:t> </a:t>
            </a:r>
          </a:p>
        </p:txBody>
      </p:sp>
      <p:pic>
        <p:nvPicPr>
          <p:cNvPr id="12291" name="图片 1" descr="德兰修女1"/>
          <p:cNvPicPr>
            <a:picLocks noChangeAspect="1"/>
          </p:cNvPicPr>
          <p:nvPr/>
        </p:nvPicPr>
        <p:blipFill>
          <a:blip r:embed="rId2"/>
          <a:stretch>
            <a:fillRect/>
          </a:stretch>
        </p:blipFill>
        <p:spPr>
          <a:xfrm>
            <a:off x="5273675" y="819150"/>
            <a:ext cx="3825875" cy="5048250"/>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p:cNvSpPr>
          <p:nvPr>
            <p:ph idx="1"/>
          </p:nvPr>
        </p:nvSpPr>
        <p:spPr>
          <a:xfrm>
            <a:off x="77788" y="622300"/>
            <a:ext cx="5680075" cy="6245225"/>
          </a:xfrm>
        </p:spPr>
        <p:txBody>
          <a:bodyPr wrap="square" lIns="91440" tIns="45720" rIns="91440" bIns="45720" anchor="t"/>
          <a:lstStyle/>
          <a:p>
            <a:pPr fontAlgn="base" latinLnBrk="0">
              <a:lnSpc>
                <a:spcPct val="110000"/>
              </a:lnSpc>
              <a:spcBef>
                <a:spcPct val="0"/>
              </a:spcBef>
            </a:pPr>
            <a:endParaRPr kumimoji="1" lang="en-US" altLang="ko-KR" sz="200" b="1" strike="noStrike" noProof="1">
              <a:latin typeface="Arial" panose="020B0604020202020204" pitchFamily="34" charset="0"/>
              <a:ea typeface="MS PGothic" panose="020B0600070205080204" pitchFamily="34" charset="-128"/>
              <a:cs typeface="+mn-cs"/>
            </a:endParaRPr>
          </a:p>
          <a:p>
            <a:pPr fontAlgn="base" latinLnBrk="0">
              <a:lnSpc>
                <a:spcPct val="150000"/>
              </a:lnSpc>
              <a:spcBef>
                <a:spcPct val="0"/>
              </a:spcBef>
              <a:buNone/>
            </a:pPr>
            <a:r>
              <a:rPr kumimoji="1" lang="en-US" altLang="zh-CN" sz="1600" b="1" strike="noStrike" noProof="1">
                <a:latin typeface="微软雅黑" panose="020B0503020204020204" pitchFamily="34" charset="-122"/>
                <a:ea typeface="微软雅黑" panose="020B0503020204020204" pitchFamily="34" charset="-122"/>
                <a:cs typeface="+mn-cs"/>
              </a:rPr>
              <a:t>·    </a:t>
            </a:r>
            <a:r>
              <a:rPr kumimoji="1" lang="zh-CN" altLang="en-US" sz="1600" strike="noStrike" noProof="1">
                <a:latin typeface="微软雅黑" panose="020B0503020204020204" pitchFamily="34" charset="-122"/>
                <a:ea typeface="微软雅黑" panose="020B0503020204020204" pitchFamily="34" charset="-122"/>
                <a:cs typeface="+mn-cs"/>
              </a:rPr>
              <a:t>小龚莎的父亲：只要你相信自己是对的，就绝不放弃。</a:t>
            </a:r>
          </a:p>
          <a:p>
            <a:pPr marL="0" indent="0" fontAlgn="base" latinLnBrk="0">
              <a:lnSpc>
                <a:spcPct val="150000"/>
              </a:lnSpc>
              <a:spcBef>
                <a:spcPct val="0"/>
              </a:spcBef>
              <a:buNone/>
            </a:pPr>
            <a:endParaRPr kumimoji="1" lang="en-US" altLang="ko-KR" sz="1600" strike="noStrike" noProof="1">
              <a:latin typeface="微软雅黑" panose="020B0503020204020204" pitchFamily="34" charset="-122"/>
              <a:ea typeface="微软雅黑" panose="020B0503020204020204" pitchFamily="34" charset="-122"/>
              <a:cs typeface="+mn-cs"/>
            </a:endParaRPr>
          </a:p>
          <a:p>
            <a:pPr algn="l" fontAlgn="base" latinLnBrk="0">
              <a:lnSpc>
                <a:spcPct val="150000"/>
              </a:lnSpc>
              <a:spcBef>
                <a:spcPct val="0"/>
              </a:spcBef>
            </a:pPr>
            <a:r>
              <a:rPr kumimoji="1" lang="zh-CN" altLang="en-US" sz="1600" strike="noStrike" noProof="1">
                <a:latin typeface="微软雅黑" panose="020B0503020204020204" pitchFamily="34" charset="-122"/>
                <a:ea typeface="微软雅黑" panose="020B0503020204020204" pitchFamily="34" charset="-122"/>
                <a:cs typeface="+mn-cs"/>
              </a:rPr>
              <a:t>小龚莎的母亲：你吃东西时，要时刻准备好与没有东西吃的人分享你的食物。</a:t>
            </a:r>
          </a:p>
          <a:p>
            <a:pPr marL="0" indent="0" algn="l" fontAlgn="base" latinLnBrk="0">
              <a:lnSpc>
                <a:spcPct val="150000"/>
              </a:lnSpc>
              <a:spcBef>
                <a:spcPct val="0"/>
              </a:spcBef>
              <a:buNone/>
            </a:pPr>
            <a:r>
              <a:rPr kumimoji="1" lang="zh-CN" altLang="en-US" sz="1600" strike="noStrike" noProof="1">
                <a:latin typeface="微软雅黑" panose="020B0503020204020204" pitchFamily="34" charset="-122"/>
                <a:ea typeface="微软雅黑" panose="020B0503020204020204" pitchFamily="34" charset="-122"/>
                <a:cs typeface="+mn-cs"/>
              </a:rPr>
              <a:t>        虽然那些人跟我们没有血缘关系，虽然他们穷，但他们仍是我们的兄弟和姐妹。</a:t>
            </a:r>
          </a:p>
          <a:p>
            <a:pPr fontAlgn="base"/>
            <a:endParaRPr kumimoji="1" lang="en-US" altLang="ko-KR" sz="1600" strike="noStrike" noProof="1">
              <a:latin typeface="微软雅黑" panose="020B0503020204020204" pitchFamily="34" charset="-122"/>
              <a:ea typeface="微软雅黑" panose="020B0503020204020204" pitchFamily="34" charset="-122"/>
              <a:cs typeface="+mn-cs"/>
            </a:endParaRPr>
          </a:p>
          <a:p>
            <a:pPr eaLnBrk="1" fontAlgn="base" hangingPunct="1">
              <a:lnSpc>
                <a:spcPct val="150000"/>
              </a:lnSpc>
            </a:pPr>
            <a:r>
              <a:rPr kumimoji="1" lang="zh-CN" altLang="en-US" sz="1600" strike="noStrike" noProof="1">
                <a:latin typeface="微软雅黑" panose="020B0503020204020204" pitchFamily="34" charset="-122"/>
                <a:ea typeface="微软雅黑" panose="020B0503020204020204" pitchFamily="34" charset="-122"/>
                <a:cs typeface="+mn-cs"/>
              </a:rPr>
              <a:t>《圣方济各</a:t>
            </a:r>
            <a:r>
              <a:rPr kumimoji="1" lang="en-US" altLang="zh-CN" sz="1600" strike="noStrike" noProof="1">
                <a:latin typeface="微软雅黑" panose="020B0503020204020204" pitchFamily="34" charset="-122"/>
                <a:ea typeface="微软雅黑" panose="020B0503020204020204" pitchFamily="34" charset="-122"/>
                <a:cs typeface="+mn-cs"/>
              </a:rPr>
              <a:t>·</a:t>
            </a:r>
            <a:r>
              <a:rPr kumimoji="1" lang="zh-CN" altLang="en-US" sz="1600" strike="noStrike" noProof="1">
                <a:latin typeface="微软雅黑" panose="020B0503020204020204" pitchFamily="34" charset="-122"/>
                <a:ea typeface="微软雅黑" panose="020B0503020204020204" pitchFamily="34" charset="-122"/>
                <a:cs typeface="+mn-cs"/>
              </a:rPr>
              <a:t>亚西西传》：方济各是</a:t>
            </a:r>
            <a:r>
              <a:rPr kumimoji="1" lang="en-US" altLang="zh-CN" sz="1600" strike="noStrike" noProof="1">
                <a:latin typeface="微软雅黑" panose="020B0503020204020204" pitchFamily="34" charset="-122"/>
                <a:ea typeface="微软雅黑" panose="020B0503020204020204" pitchFamily="34" charset="-122"/>
                <a:cs typeface="+mn-cs"/>
              </a:rPr>
              <a:t>12</a:t>
            </a:r>
            <a:r>
              <a:rPr kumimoji="1" lang="zh-CN" altLang="en-US" sz="1600" strike="noStrike" noProof="1">
                <a:latin typeface="微软雅黑" panose="020B0503020204020204" pitchFamily="34" charset="-122"/>
                <a:ea typeface="微软雅黑" panose="020B0503020204020204" pitchFamily="34" charset="-122"/>
                <a:cs typeface="+mn-cs"/>
              </a:rPr>
              <a:t>世纪出生在意大利的亚西西的一位富有的呢绒商的儿子，他创立了小兄弟会，为了完全地效仿耶稣，自愿放弃世上所有的财富和享乐，为穷人和被抛弃的人服务。</a:t>
            </a:r>
          </a:p>
          <a:p>
            <a:pPr eaLnBrk="1" fontAlgn="base" hangingPunct="1">
              <a:lnSpc>
                <a:spcPct val="150000"/>
              </a:lnSpc>
            </a:pPr>
            <a:endParaRPr kumimoji="1" lang="zh-CN" altLang="en-US" sz="1600" strike="noStrike" noProof="1">
              <a:latin typeface="微软雅黑" panose="020B0503020204020204" pitchFamily="34" charset="-122"/>
              <a:ea typeface="微软雅黑" panose="020B0503020204020204" pitchFamily="34" charset="-122"/>
              <a:cs typeface="+mn-cs"/>
            </a:endParaRPr>
          </a:p>
          <a:p>
            <a:pPr eaLnBrk="1" fontAlgn="base" hangingPunct="1">
              <a:lnSpc>
                <a:spcPct val="150000"/>
              </a:lnSpc>
            </a:pPr>
            <a:r>
              <a:rPr kumimoji="1" lang="zh-CN" altLang="en-US" sz="1600" b="1" strike="noStrike" noProof="1">
                <a:latin typeface="微软雅黑" panose="020B0503020204020204" pitchFamily="34" charset="-122"/>
                <a:ea typeface="微软雅黑" panose="020B0503020204020204" pitchFamily="34" charset="-122"/>
                <a:cs typeface="+mn-cs"/>
              </a:rPr>
              <a:t> 一个好的环境带给人影响是不可估量的，它能潜移默化地美化人的心灵，使人在感受到这个世界的美好的同时，让人坚信爱的力量。</a:t>
            </a:r>
          </a:p>
        </p:txBody>
      </p:sp>
      <p:sp>
        <p:nvSpPr>
          <p:cNvPr id="13314" name="Rectangle 4"/>
          <p:cNvSpPr>
            <a:spLocks noGrp="1"/>
          </p:cNvSpPr>
          <p:nvPr>
            <p:ph type="title"/>
          </p:nvPr>
        </p:nvSpPr>
        <p:spPr/>
        <p:txBody>
          <a:bodyPr wrap="square" lIns="91440" tIns="45720" rIns="91440" bIns="45720" anchor="ctr"/>
          <a:lstStyle/>
          <a:p>
            <a:pPr eaLnBrk="1" hangingPunct="1"/>
            <a:r>
              <a:rPr lang="zh-CN" altLang="en-US" sz="3200" dirty="0">
                <a:latin typeface="宋体" panose="02010600030101010101" pitchFamily="2" charset="-122"/>
                <a:ea typeface="宋体" panose="02010600030101010101" pitchFamily="2" charset="-122"/>
              </a:rPr>
              <a:t>从小龚莎变成德兰修女</a:t>
            </a:r>
          </a:p>
        </p:txBody>
      </p:sp>
      <p:pic>
        <p:nvPicPr>
          <p:cNvPr id="13315" name="图片 1" descr="德兰3"/>
          <p:cNvPicPr>
            <a:picLocks noChangeAspect="1"/>
          </p:cNvPicPr>
          <p:nvPr/>
        </p:nvPicPr>
        <p:blipFill>
          <a:blip r:embed="rId2"/>
          <a:stretch>
            <a:fillRect/>
          </a:stretch>
        </p:blipFill>
        <p:spPr>
          <a:xfrm>
            <a:off x="5857875" y="800100"/>
            <a:ext cx="3135313" cy="2770188"/>
          </a:xfrm>
          <a:prstGeom prst="rect">
            <a:avLst/>
          </a:prstGeom>
          <a:noFill/>
          <a:ln w="9525">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descr="단풍나무"/>
          <p:cNvPicPr>
            <a:picLocks noChangeAspect="1"/>
          </p:cNvPicPr>
          <p:nvPr/>
        </p:nvPicPr>
        <p:blipFill>
          <a:blip r:embed="rId2"/>
          <a:stretch>
            <a:fillRect/>
          </a:stretch>
        </p:blipFill>
        <p:spPr>
          <a:xfrm>
            <a:off x="3059430" y="-486410"/>
            <a:ext cx="7524750" cy="4533900"/>
          </a:xfrm>
          <a:prstGeom prst="rect">
            <a:avLst/>
          </a:prstGeom>
          <a:noFill/>
          <a:ln w="9525">
            <a:noFill/>
          </a:ln>
        </p:spPr>
      </p:pic>
      <p:sp>
        <p:nvSpPr>
          <p:cNvPr id="15" name="모서리가 둥근 직사각형 32"/>
          <p:cNvSpPr/>
          <p:nvPr/>
        </p:nvSpPr>
        <p:spPr>
          <a:xfrm>
            <a:off x="-362585" y="-54610"/>
            <a:ext cx="7613015" cy="6376670"/>
          </a:xfrm>
          <a:prstGeom prst="roundRect">
            <a:avLst>
              <a:gd name="adj" fmla="val 50000"/>
            </a:avLst>
          </a:prstGeom>
          <a:noFill/>
          <a:ln>
            <a:noFill/>
          </a:ln>
          <a:extLst>
            <a:ext uri="{909E8E84-426E-40DD-AFC4-6F175D3DCCD1}">
              <a14:hiddenFill xmlns:a14="http://schemas.microsoft.com/office/drawing/2010/main" xmlns="">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1" hangingPunct="1">
              <a:lnSpc>
                <a:spcPct val="20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bg1"/>
                </a:solidFill>
                <a:effectLst/>
                <a:uLnTx/>
                <a:uFillTx/>
                <a:latin typeface="宋体" panose="02010600030101010101" pitchFamily="2" charset="-122"/>
                <a:ea typeface="宋体" panose="02010600030101010101" pitchFamily="2" charset="-122"/>
                <a:cs typeface="Arial" panose="020B0604020202020204" pitchFamily="34" charset="0"/>
              </a:rPr>
              <a:t> “</a:t>
            </a:r>
            <a:r>
              <a:rPr kumimoji="0" lang="zh-CN" altLang="en-US"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我们必须在爱中成长，</a:t>
            </a:r>
          </a:p>
          <a:p>
            <a:pPr marL="0" marR="0" lvl="0" indent="0" algn="l" defTabSz="914400" rtl="0" eaLnBrk="1" fontAlgn="base" latinLnBrk="1" hangingPunct="1">
              <a:lnSpc>
                <a:spcPct val="2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为此我们必须不停地去爱</a:t>
            </a:r>
          </a:p>
          <a:p>
            <a:pPr marL="0" marR="0" lvl="0" indent="0" algn="l" defTabSz="914400" rtl="0" eaLnBrk="1" fontAlgn="base" latinLnBrk="1" hangingPunct="1">
              <a:lnSpc>
                <a:spcPct val="2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去给予，直到成伤。</a:t>
            </a:r>
            <a:r>
              <a:rPr kumimoji="0" lang="en-US" altLang="zh-CN"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a:t>
            </a:r>
          </a:p>
          <a:p>
            <a:pPr marL="0" marR="0" lvl="0" indent="0" algn="l" defTabSz="914400" rtl="0" eaLnBrk="1" fontAlgn="base" latinLnBrk="1" hangingPunct="1">
              <a:lnSpc>
                <a:spcPct val="2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究竟如何才能</a:t>
            </a:r>
            <a:r>
              <a:rPr kumimoji="0" lang="en-US" altLang="zh-CN"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成伤</a:t>
            </a:r>
            <a:r>
              <a:rPr kumimoji="0" lang="en-US" altLang="zh-CN"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？我不知道它是否说的是在看到穷人受苦时自己的内心因自发的同情心迫使自己产生和他的痛苦一般的痛苦时，还是在我未能理解的更高的境界。</a:t>
            </a:r>
          </a:p>
          <a:p>
            <a:pPr marL="0" marR="0" lvl="0" indent="0" algn="l" defTabSz="914400" rtl="0" eaLnBrk="1" fontAlgn="base" latinLnBrk="1" hangingPunct="1">
              <a:lnSpc>
                <a:spcPct val="2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39939" name="Picture 5" descr="단풍잎"/>
          <p:cNvPicPr>
            <a:picLocks noChangeAspect="1"/>
          </p:cNvPicPr>
          <p:nvPr/>
        </p:nvPicPr>
        <p:blipFill>
          <a:blip r:embed="rId3"/>
          <a:stretch>
            <a:fillRect/>
          </a:stretch>
        </p:blipFill>
        <p:spPr>
          <a:xfrm>
            <a:off x="3746500" y="5229225"/>
            <a:ext cx="1651000" cy="1320800"/>
          </a:xfrm>
          <a:prstGeom prst="rect">
            <a:avLst/>
          </a:prstGeom>
          <a:noFill/>
          <a:ln w="9525">
            <a:noFill/>
          </a:ln>
        </p:spPr>
      </p:pic>
      <p:pic>
        <p:nvPicPr>
          <p:cNvPr id="39940" name="Picture 7" descr="단풍잎2"/>
          <p:cNvPicPr>
            <a:picLocks noChangeAspect="1"/>
          </p:cNvPicPr>
          <p:nvPr/>
        </p:nvPicPr>
        <p:blipFill>
          <a:blip r:embed="rId4"/>
          <a:stretch>
            <a:fillRect/>
          </a:stretch>
        </p:blipFill>
        <p:spPr>
          <a:xfrm>
            <a:off x="7164388" y="3826193"/>
            <a:ext cx="3098800" cy="2159000"/>
          </a:xfrm>
          <a:prstGeom prst="rect">
            <a:avLst/>
          </a:prstGeom>
          <a:noFill/>
          <a:ln w="9525">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p:txBody>
          <a:bodyPr anchor="ctr"/>
          <a:lstStyle/>
          <a:p>
            <a:r>
              <a:rPr lang="zh-CN" altLang="en-US"/>
              <a:t>走出修道院，走出贫民窟</a:t>
            </a:r>
          </a:p>
        </p:txBody>
      </p:sp>
      <p:sp>
        <p:nvSpPr>
          <p:cNvPr id="15362" name="内容占位符 2"/>
          <p:cNvSpPr>
            <a:spLocks noGrp="1"/>
          </p:cNvSpPr>
          <p:nvPr>
            <p:ph idx="1"/>
          </p:nvPr>
        </p:nvSpPr>
        <p:spPr>
          <a:xfrm>
            <a:off x="457200" y="942340"/>
            <a:ext cx="8229600" cy="5633720"/>
          </a:xfrm>
        </p:spPr>
        <p:txBody>
          <a:bodyPr anchor="t"/>
          <a:lstStyle/>
          <a:p>
            <a:pPr marL="0" indent="0">
              <a:lnSpc>
                <a:spcPct val="150000"/>
              </a:lnSpc>
              <a:buNone/>
            </a:pPr>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修道院的高墙，把加尔各答分成了两个截然不同的世界。高墙内，是鲜花与绿草，是美丽和优雅，是高贵和体面，是安全与舒适。而高墙外，却是混乱，是流浪，是贫穷，是饥渴和垂死。</a:t>
            </a:r>
            <a:r>
              <a:rPr lang="en-US" altLang="zh-CN" sz="2000">
                <a:latin typeface="微软雅黑" panose="020B0503020204020204" pitchFamily="34" charset="-122"/>
                <a:ea typeface="微软雅黑" panose="020B0503020204020204" pitchFamily="34" charset="-122"/>
              </a:rPr>
              <a:t>”</a:t>
            </a:r>
          </a:p>
          <a:p>
            <a:pPr marL="0" indent="0">
              <a:lnSpc>
                <a:spcPct val="150000"/>
              </a:lnSpc>
              <a:buNone/>
            </a:pPr>
            <a:r>
              <a:rPr lang="en-US" altLang="zh-CN" sz="2000">
                <a:latin typeface="微软雅黑" panose="020B0503020204020204" pitchFamily="34" charset="-122"/>
                <a:ea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rPr>
              <a:t>二战爆发以后，印度卷入了战火之中，人民的贫穷日益严重，难民遍布城市的各个角落。战争结束以后，人民的生活并没有得到改善。而由于宗教问题，国内爆发了激烈的冲突，大街上尸横遍野，血流成河。此时，正在圣玛丽中学教书的德兰姆姆看到了身处于水深火热的人民，义无反顾地申请走入穷人之中，去服务于穷人。</a:t>
            </a:r>
          </a:p>
        </p:txBody>
      </p:sp>
      <p:pic>
        <p:nvPicPr>
          <p:cNvPr id="2" name="图片 1" descr="4a04237et812f765fb2ad&amp;690"/>
          <p:cNvPicPr>
            <a:picLocks noChangeAspect="1"/>
          </p:cNvPicPr>
          <p:nvPr/>
        </p:nvPicPr>
        <p:blipFill>
          <a:blip r:embed="rId2"/>
          <a:stretch>
            <a:fillRect/>
          </a:stretch>
        </p:blipFill>
        <p:spPr>
          <a:xfrm>
            <a:off x="5695950" y="4778375"/>
            <a:ext cx="2845435" cy="17976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
          <p:cNvSpPr>
            <a:spLocks noGrp="1"/>
          </p:cNvSpPr>
          <p:nvPr>
            <p:ph type="title"/>
          </p:nvPr>
        </p:nvSpPr>
        <p:spPr>
          <a:xfrm>
            <a:off x="611188" y="176213"/>
            <a:ext cx="6823075" cy="3705225"/>
          </a:xfrm>
        </p:spPr>
        <p:txBody>
          <a:bodyPr wrap="square" lIns="91440" tIns="45720" rIns="91440" bIns="45720" anchor="ctr"/>
          <a:lstStyle/>
          <a:p>
            <a:pPr eaLnBrk="1" hangingPunct="1">
              <a:lnSpc>
                <a:spcPct val="150000"/>
              </a:lnSpc>
            </a:pPr>
            <a:r>
              <a:rPr lang="zh-CN" altLang="en-US" sz="1600" dirty="0">
                <a:latin typeface="微软雅黑" panose="020B0503020204020204" pitchFamily="34" charset="-122"/>
                <a:ea typeface="微软雅黑" panose="020B0503020204020204" pitchFamily="34" charset="-122"/>
              </a:rPr>
              <a:t>玛丽亚，耶稣之母，让我心如你心，</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如此美丽，如此纯洁，如此完好无瑕，</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充满如此的爱与谦卑，让我能在生命之粮里</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领受耶稣，如你爱他一般的爱他，</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在他化身为穷人中的穷人的</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悲苦身形中服侍他。</a:t>
            </a:r>
          </a:p>
        </p:txBody>
      </p:sp>
      <p:pic>
        <p:nvPicPr>
          <p:cNvPr id="14338" name="图片 1" descr="4"/>
          <p:cNvPicPr>
            <a:picLocks noChangeAspect="1"/>
          </p:cNvPicPr>
          <p:nvPr/>
        </p:nvPicPr>
        <p:blipFill>
          <a:blip r:embed="rId2"/>
          <a:stretch>
            <a:fillRect/>
          </a:stretch>
        </p:blipFill>
        <p:spPr>
          <a:xfrm>
            <a:off x="684848" y="3374073"/>
            <a:ext cx="5903912" cy="2928937"/>
          </a:xfrm>
          <a:prstGeom prst="rect">
            <a:avLst/>
          </a:prstGeom>
          <a:noFill/>
          <a:ln w="9525">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37"/>
          <p:cNvGrpSpPr/>
          <p:nvPr/>
        </p:nvGrpSpPr>
        <p:grpSpPr>
          <a:xfrm>
            <a:off x="1718628" y="1690688"/>
            <a:ext cx="5929312" cy="784225"/>
            <a:chOff x="1706697" y="1343819"/>
            <a:chExt cx="5929794" cy="785703"/>
          </a:xfrm>
        </p:grpSpPr>
        <p:sp>
          <p:nvSpPr>
            <p:cNvPr id="47" name="AutoShape 864"/>
            <p:cNvSpPr>
              <a:spLocks noChangeArrowheads="1"/>
            </p:cNvSpPr>
            <p:nvPr/>
          </p:nvSpPr>
          <p:spPr bwMode="auto">
            <a:xfrm>
              <a:off x="1706697" y="1343819"/>
              <a:ext cx="5929794" cy="785703"/>
            </a:xfrm>
            <a:prstGeom prst="roundRect">
              <a:avLst>
                <a:gd name="adj" fmla="val 50000"/>
              </a:avLst>
            </a:prstGeom>
            <a:gradFill rotWithShape="1">
              <a:gsLst>
                <a:gs pos="0">
                  <a:srgbClr val="6A2A02"/>
                </a:gs>
                <a:gs pos="100000">
                  <a:srgbClr val="A46520"/>
                </a:gs>
              </a:gsLst>
              <a:lin ang="5400000" scaled="1"/>
            </a:gra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latinLnBrk="1" hangingPunct="0">
                <a:defRPr kumimoji="1">
                  <a:solidFill>
                    <a:schemeClr val="tx1"/>
                  </a:solidFill>
                  <a:latin typeface="Gulim" pitchFamily="34" charset="-127"/>
                  <a:ea typeface="Gulim" pitchFamily="34" charset="-127"/>
                </a:defRPr>
              </a:lvl1pPr>
              <a:lvl2pPr marL="742950" indent="-285750" eaLnBrk="0" latinLnBrk="1" hangingPunct="0">
                <a:defRPr kumimoji="1">
                  <a:solidFill>
                    <a:schemeClr val="tx1"/>
                  </a:solidFill>
                  <a:latin typeface="Gulim" pitchFamily="34" charset="-127"/>
                  <a:ea typeface="Gulim" pitchFamily="34" charset="-127"/>
                </a:defRPr>
              </a:lvl2pPr>
              <a:lvl3pPr marL="1143000" indent="-228600" eaLnBrk="0" latinLnBrk="1" hangingPunct="0">
                <a:defRPr kumimoji="1">
                  <a:solidFill>
                    <a:schemeClr val="tx1"/>
                  </a:solidFill>
                  <a:latin typeface="Gulim" pitchFamily="34" charset="-127"/>
                  <a:ea typeface="Gulim" pitchFamily="34" charset="-127"/>
                </a:defRPr>
              </a:lvl3pPr>
              <a:lvl4pPr marL="1600200" indent="-228600" eaLnBrk="0" latinLnBrk="1" hangingPunct="0">
                <a:defRPr kumimoji="1">
                  <a:solidFill>
                    <a:schemeClr val="tx1"/>
                  </a:solidFill>
                  <a:latin typeface="Gulim" pitchFamily="34" charset="-127"/>
                  <a:ea typeface="Gulim" pitchFamily="34" charset="-127"/>
                </a:defRPr>
              </a:lvl4pPr>
              <a:lvl5pPr marL="2057400" indent="-228600" eaLnBrk="0" latinLnBrk="1"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ko-KR" sz="2000" b="1" i="0" u="none" strike="noStrike" kern="1200" cap="none" spc="0" normalizeH="0" baseline="0" noProof="0" smtClean="0">
                <a:ln>
                  <a:noFill/>
                </a:ln>
                <a:solidFill>
                  <a:schemeClr val="bg1"/>
                </a:solidFill>
                <a:effectLst/>
                <a:uLnTx/>
                <a:uFillTx/>
                <a:latin typeface="Times New Roman" panose="02020603050405020304" pitchFamily="18" charset="0"/>
                <a:ea typeface="Gulim" pitchFamily="34" charset="-127"/>
                <a:cs typeface="Times New Roman" panose="02020603050405020304" pitchFamily="18" charset="0"/>
              </a:endParaRPr>
            </a:p>
          </p:txBody>
        </p:sp>
        <p:sp>
          <p:nvSpPr>
            <p:cNvPr id="16387" name="AutoShape 50"/>
            <p:cNvSpPr/>
            <p:nvPr/>
          </p:nvSpPr>
          <p:spPr>
            <a:xfrm>
              <a:off x="2584515" y="1459037"/>
              <a:ext cx="4866446" cy="560360"/>
            </a:xfrm>
            <a:prstGeom prst="roundRect">
              <a:avLst>
                <a:gd name="adj" fmla="val 50000"/>
              </a:avLst>
            </a:prstGeom>
            <a:gradFill rotWithShape="1">
              <a:gsLst>
                <a:gs pos="0">
                  <a:srgbClr val="FEE5C6"/>
                </a:gs>
                <a:gs pos="100000">
                  <a:srgbClr val="FFFFFF"/>
                </a:gs>
              </a:gsLst>
              <a:lin ang="5400000" scaled="1"/>
              <a:tileRect/>
            </a:gradFill>
            <a:ln w="19050" cap="flat" cmpd="sng">
              <a:solidFill>
                <a:srgbClr val="FFFFFF"/>
              </a:solidFill>
              <a:prstDash val="solid"/>
              <a:round/>
              <a:headEnd type="none" w="med" len="med"/>
              <a:tailEnd type="none" w="med" len="med"/>
            </a:ln>
          </p:spPr>
          <p:txBody>
            <a:bodyPr wrap="none" lIns="342000" tIns="36000" bIns="36000" anchor="ctr"/>
            <a:lstStyle/>
            <a:p>
              <a:pPr latinLnBrk="1"/>
              <a:r>
                <a:rPr lang="zh-CN" altLang="en-US" dirty="0">
                  <a:solidFill>
                    <a:srgbClr val="333333"/>
                  </a:solidFill>
                  <a:latin typeface="HY헤드라인M" pitchFamily="18" charset="-127"/>
                  <a:ea typeface="HY헤드라인M" pitchFamily="18" charset="-127"/>
                </a:rPr>
                <a:t>清心之家</a:t>
              </a:r>
              <a:r>
                <a:rPr lang="en-US" altLang="zh-CN" dirty="0">
                  <a:solidFill>
                    <a:srgbClr val="333333"/>
                  </a:solidFill>
                  <a:latin typeface="HY헤드라인M" pitchFamily="18" charset="-127"/>
                  <a:ea typeface="HY헤드라인M" pitchFamily="18" charset="-127"/>
                </a:rPr>
                <a:t>-</a:t>
              </a:r>
              <a:r>
                <a:rPr lang="zh-CN" altLang="en-US" dirty="0">
                  <a:solidFill>
                    <a:srgbClr val="333333"/>
                  </a:solidFill>
                  <a:latin typeface="HY헤드라인M" pitchFamily="18" charset="-127"/>
                  <a:ea typeface="HY헤드라인M" pitchFamily="18" charset="-127"/>
                </a:rPr>
                <a:t>临终关怀院</a:t>
              </a:r>
            </a:p>
          </p:txBody>
        </p:sp>
        <p:sp>
          <p:nvSpPr>
            <p:cNvPr id="16388" name="TextBox 47"/>
            <p:cNvSpPr txBox="1"/>
            <p:nvPr/>
          </p:nvSpPr>
          <p:spPr>
            <a:xfrm>
              <a:off x="1996916" y="1367130"/>
              <a:ext cx="436916" cy="708087"/>
            </a:xfrm>
            <a:prstGeom prst="rect">
              <a:avLst/>
            </a:prstGeom>
            <a:noFill/>
            <a:ln w="9525">
              <a:noFill/>
            </a:ln>
          </p:spPr>
          <p:txBody>
            <a:bodyPr wrap="none" anchor="t">
              <a:spAutoFit/>
            </a:bodyPr>
            <a:lstStyle/>
            <a:p>
              <a:pPr algn="r" latinLnBrk="1"/>
              <a:r>
                <a:rPr lang="en-US" altLang="ko-KR" sz="4000" b="1" dirty="0">
                  <a:solidFill>
                    <a:schemeClr val="bg1"/>
                  </a:solidFill>
                  <a:latin typeface="Times New Roman" panose="02020603050405020304" pitchFamily="18" charset="0"/>
                  <a:ea typeface="Gulim" pitchFamily="34" charset="-127"/>
                </a:rPr>
                <a:t>2</a:t>
              </a:r>
            </a:p>
          </p:txBody>
        </p:sp>
      </p:grpSp>
      <p:grpSp>
        <p:nvGrpSpPr>
          <p:cNvPr id="4" name="그룹 73"/>
          <p:cNvGrpSpPr/>
          <p:nvPr/>
        </p:nvGrpSpPr>
        <p:grpSpPr>
          <a:xfrm>
            <a:off x="1718945" y="1460183"/>
            <a:ext cx="5929313" cy="1939924"/>
            <a:chOff x="2500298" y="890498"/>
            <a:chExt cx="5929354" cy="1941137"/>
          </a:xfrm>
        </p:grpSpPr>
        <p:sp>
          <p:nvSpPr>
            <p:cNvPr id="49" name="AutoShape 864"/>
            <p:cNvSpPr>
              <a:spLocks noChangeArrowheads="1"/>
            </p:cNvSpPr>
            <p:nvPr/>
          </p:nvSpPr>
          <p:spPr bwMode="auto">
            <a:xfrm>
              <a:off x="2500298" y="1934712"/>
              <a:ext cx="5929354" cy="784434"/>
            </a:xfrm>
            <a:prstGeom prst="roundRect">
              <a:avLst>
                <a:gd name="adj" fmla="val 50000"/>
              </a:avLst>
            </a:prstGeom>
            <a:gradFill rotWithShape="1">
              <a:gsLst>
                <a:gs pos="0">
                  <a:srgbClr val="6A2A02"/>
                </a:gs>
                <a:gs pos="100000">
                  <a:srgbClr val="A46520"/>
                </a:gs>
              </a:gsLst>
              <a:lin ang="5400000" scaled="1"/>
            </a:gra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latinLnBrk="1" hangingPunct="0">
                <a:defRPr kumimoji="1">
                  <a:solidFill>
                    <a:schemeClr val="tx1"/>
                  </a:solidFill>
                  <a:latin typeface="Gulim" pitchFamily="34" charset="-127"/>
                  <a:ea typeface="Gulim" pitchFamily="34" charset="-127"/>
                </a:defRPr>
              </a:lvl1pPr>
              <a:lvl2pPr marL="742950" indent="-285750" eaLnBrk="0" latinLnBrk="1" hangingPunct="0">
                <a:defRPr kumimoji="1">
                  <a:solidFill>
                    <a:schemeClr val="tx1"/>
                  </a:solidFill>
                  <a:latin typeface="Gulim" pitchFamily="34" charset="-127"/>
                  <a:ea typeface="Gulim" pitchFamily="34" charset="-127"/>
                </a:defRPr>
              </a:lvl2pPr>
              <a:lvl3pPr marL="1143000" indent="-228600" eaLnBrk="0" latinLnBrk="1" hangingPunct="0">
                <a:defRPr kumimoji="1">
                  <a:solidFill>
                    <a:schemeClr val="tx1"/>
                  </a:solidFill>
                  <a:latin typeface="Gulim" pitchFamily="34" charset="-127"/>
                  <a:ea typeface="Gulim" pitchFamily="34" charset="-127"/>
                </a:defRPr>
              </a:lvl3pPr>
              <a:lvl4pPr marL="1600200" indent="-228600" eaLnBrk="0" latinLnBrk="1" hangingPunct="0">
                <a:defRPr kumimoji="1">
                  <a:solidFill>
                    <a:schemeClr val="tx1"/>
                  </a:solidFill>
                  <a:latin typeface="Gulim" pitchFamily="34" charset="-127"/>
                  <a:ea typeface="Gulim" pitchFamily="34" charset="-127"/>
                </a:defRPr>
              </a:lvl4pPr>
              <a:lvl5pPr marL="2057400" indent="-228600" eaLnBrk="0" latinLnBrk="1"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ko-KR" sz="2000" b="1" i="0" u="none" strike="noStrike" kern="1200" cap="none" spc="0" normalizeH="0" baseline="0" noProof="0" smtClean="0">
                <a:ln>
                  <a:noFill/>
                </a:ln>
                <a:solidFill>
                  <a:schemeClr val="bg1"/>
                </a:solidFill>
                <a:effectLst/>
                <a:uLnTx/>
                <a:uFillTx/>
                <a:latin typeface="Times New Roman" panose="02020603050405020304" pitchFamily="18" charset="0"/>
                <a:ea typeface="Gulim" pitchFamily="34" charset="-127"/>
                <a:cs typeface="Times New Roman" panose="02020603050405020304" pitchFamily="18" charset="0"/>
              </a:endParaRPr>
            </a:p>
          </p:txBody>
        </p:sp>
        <p:grpSp>
          <p:nvGrpSpPr>
            <p:cNvPr id="16391" name="Group 48"/>
            <p:cNvGrpSpPr/>
            <p:nvPr/>
          </p:nvGrpSpPr>
          <p:grpSpPr>
            <a:xfrm>
              <a:off x="3243706" y="890498"/>
              <a:ext cx="5143499" cy="1941137"/>
              <a:chOff x="1383" y="294"/>
              <a:chExt cx="2948" cy="1145"/>
            </a:xfrm>
          </p:grpSpPr>
          <p:pic>
            <p:nvPicPr>
              <p:cNvPr id="16392" name="Picture 49" descr="그림자"/>
              <p:cNvPicPr>
                <a:picLocks noChangeAspect="1"/>
              </p:cNvPicPr>
              <p:nvPr/>
            </p:nvPicPr>
            <p:blipFill>
              <a:blip r:embed="rId3"/>
              <a:stretch>
                <a:fillRect/>
              </a:stretch>
            </p:blipFill>
            <p:spPr>
              <a:xfrm>
                <a:off x="1383" y="890"/>
                <a:ext cx="2948" cy="549"/>
              </a:xfrm>
              <a:prstGeom prst="rect">
                <a:avLst/>
              </a:prstGeom>
              <a:noFill/>
              <a:ln w="9525">
                <a:noFill/>
              </a:ln>
            </p:spPr>
          </p:pic>
          <p:sp>
            <p:nvSpPr>
              <p:cNvPr id="16393" name="AutoShape 50"/>
              <p:cNvSpPr/>
              <p:nvPr/>
            </p:nvSpPr>
            <p:spPr>
              <a:xfrm>
                <a:off x="1460" y="972"/>
                <a:ext cx="2789" cy="330"/>
              </a:xfrm>
              <a:prstGeom prst="roundRect">
                <a:avLst>
                  <a:gd name="adj" fmla="val 50000"/>
                </a:avLst>
              </a:prstGeom>
              <a:gradFill rotWithShape="1">
                <a:gsLst>
                  <a:gs pos="0">
                    <a:srgbClr val="FEE5C6"/>
                  </a:gs>
                  <a:gs pos="100000">
                    <a:srgbClr val="FFFFFF"/>
                  </a:gs>
                </a:gsLst>
                <a:lin ang="5400000" scaled="1"/>
                <a:tileRect/>
              </a:gradFill>
              <a:ln w="19050" cap="flat" cmpd="sng">
                <a:solidFill>
                  <a:srgbClr val="FFFFFF"/>
                </a:solidFill>
                <a:prstDash val="solid"/>
                <a:round/>
                <a:headEnd type="none" w="med" len="med"/>
                <a:tailEnd type="none" w="med" len="med"/>
              </a:ln>
            </p:spPr>
            <p:txBody>
              <a:bodyPr wrap="none" lIns="342000" tIns="36000" bIns="36000" anchor="ctr"/>
              <a:lstStyle/>
              <a:p>
                <a:pPr latinLnBrk="1"/>
                <a:r>
                  <a:rPr lang="zh-CN" altLang="en-US" dirty="0">
                    <a:solidFill>
                      <a:srgbClr val="333333"/>
                    </a:solidFill>
                    <a:latin typeface="HY헤드라인M" pitchFamily="18" charset="-127"/>
                    <a:ea typeface="HY헤드라인M" pitchFamily="18" charset="-127"/>
                  </a:rPr>
                  <a:t>儿童之家</a:t>
                </a:r>
              </a:p>
            </p:txBody>
          </p:sp>
          <p:sp>
            <p:nvSpPr>
              <p:cNvPr id="16394" name="AutoShape 51"/>
              <p:cNvSpPr/>
              <p:nvPr/>
            </p:nvSpPr>
            <p:spPr>
              <a:xfrm>
                <a:off x="1720" y="294"/>
                <a:ext cx="2611" cy="155"/>
              </a:xfrm>
              <a:prstGeom prst="roundRect">
                <a:avLst>
                  <a:gd name="adj" fmla="val 50000"/>
                </a:avLst>
              </a:prstGeom>
              <a:gradFill rotWithShape="1">
                <a:gsLst>
                  <a:gs pos="0">
                    <a:srgbClr val="FFFFFF">
                      <a:alpha val="37999"/>
                    </a:srgbClr>
                  </a:gs>
                  <a:gs pos="100000">
                    <a:srgbClr val="767676">
                      <a:alpha val="0"/>
                    </a:srgbClr>
                  </a:gs>
                </a:gsLst>
                <a:lin ang="5400000" scaled="1"/>
                <a:tileRect/>
              </a:gradFill>
              <a:ln w="9525">
                <a:noFill/>
              </a:ln>
            </p:spPr>
            <p:txBody>
              <a:bodyPr wrap="none" lIns="342000" tIns="190800" anchor="ctr"/>
              <a:lstStyle/>
              <a:p>
                <a:pPr latinLnBrk="1"/>
                <a:endParaRPr lang="ko-KR" altLang="ko-KR" dirty="0">
                  <a:latin typeface="Gulim" pitchFamily="34" charset="-127"/>
                  <a:ea typeface="Gulim" pitchFamily="34" charset="-127"/>
                </a:endParaRPr>
              </a:p>
            </p:txBody>
          </p:sp>
        </p:grpSp>
        <p:sp>
          <p:nvSpPr>
            <p:cNvPr id="16395" name="TextBox 53"/>
            <p:cNvSpPr txBox="1"/>
            <p:nvPr/>
          </p:nvSpPr>
          <p:spPr>
            <a:xfrm>
              <a:off x="2790495" y="1957986"/>
              <a:ext cx="436883" cy="707197"/>
            </a:xfrm>
            <a:prstGeom prst="rect">
              <a:avLst/>
            </a:prstGeom>
            <a:noFill/>
            <a:ln w="9525">
              <a:noFill/>
            </a:ln>
          </p:spPr>
          <p:txBody>
            <a:bodyPr wrap="none" anchor="t">
              <a:spAutoFit/>
            </a:bodyPr>
            <a:lstStyle/>
            <a:p>
              <a:pPr algn="r" latinLnBrk="1"/>
              <a:r>
                <a:rPr lang="en-US" altLang="ko-KR" sz="4000" b="1" dirty="0">
                  <a:solidFill>
                    <a:schemeClr val="bg1"/>
                  </a:solidFill>
                  <a:latin typeface="Times New Roman" panose="02020603050405020304" pitchFamily="18" charset="0"/>
                  <a:ea typeface="Gulim" pitchFamily="34" charset="-127"/>
                </a:rPr>
                <a:t>3</a:t>
              </a:r>
            </a:p>
          </p:txBody>
        </p:sp>
      </p:grpSp>
      <p:grpSp>
        <p:nvGrpSpPr>
          <p:cNvPr id="6" name="그룹 74"/>
          <p:cNvGrpSpPr/>
          <p:nvPr/>
        </p:nvGrpSpPr>
        <p:grpSpPr>
          <a:xfrm>
            <a:off x="1706563" y="3266758"/>
            <a:ext cx="5929312" cy="930275"/>
            <a:chOff x="2500298" y="2867231"/>
            <a:chExt cx="5929354" cy="930728"/>
          </a:xfrm>
        </p:grpSpPr>
        <p:sp>
          <p:nvSpPr>
            <p:cNvPr id="55" name="AutoShape 864"/>
            <p:cNvSpPr>
              <a:spLocks noChangeArrowheads="1"/>
            </p:cNvSpPr>
            <p:nvPr/>
          </p:nvSpPr>
          <p:spPr bwMode="auto">
            <a:xfrm>
              <a:off x="2500298" y="2901038"/>
              <a:ext cx="5929354" cy="784434"/>
            </a:xfrm>
            <a:prstGeom prst="roundRect">
              <a:avLst>
                <a:gd name="adj" fmla="val 50000"/>
              </a:avLst>
            </a:prstGeom>
            <a:gradFill rotWithShape="1">
              <a:gsLst>
                <a:gs pos="0">
                  <a:srgbClr val="6A2A02"/>
                </a:gs>
                <a:gs pos="100000">
                  <a:srgbClr val="A46520"/>
                </a:gs>
              </a:gsLst>
              <a:lin ang="5400000" scaled="1"/>
            </a:gra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latinLnBrk="1" hangingPunct="0">
                <a:defRPr kumimoji="1">
                  <a:solidFill>
                    <a:schemeClr val="tx1"/>
                  </a:solidFill>
                  <a:latin typeface="Gulim" pitchFamily="34" charset="-127"/>
                  <a:ea typeface="Gulim" pitchFamily="34" charset="-127"/>
                </a:defRPr>
              </a:lvl1pPr>
              <a:lvl2pPr marL="742950" indent="-285750" eaLnBrk="0" latinLnBrk="1" hangingPunct="0">
                <a:defRPr kumimoji="1">
                  <a:solidFill>
                    <a:schemeClr val="tx1"/>
                  </a:solidFill>
                  <a:latin typeface="Gulim" pitchFamily="34" charset="-127"/>
                  <a:ea typeface="Gulim" pitchFamily="34" charset="-127"/>
                </a:defRPr>
              </a:lvl2pPr>
              <a:lvl3pPr marL="1143000" indent="-228600" eaLnBrk="0" latinLnBrk="1" hangingPunct="0">
                <a:defRPr kumimoji="1">
                  <a:solidFill>
                    <a:schemeClr val="tx1"/>
                  </a:solidFill>
                  <a:latin typeface="Gulim" pitchFamily="34" charset="-127"/>
                  <a:ea typeface="Gulim" pitchFamily="34" charset="-127"/>
                </a:defRPr>
              </a:lvl3pPr>
              <a:lvl4pPr marL="1600200" indent="-228600" eaLnBrk="0" latinLnBrk="1" hangingPunct="0">
                <a:defRPr kumimoji="1">
                  <a:solidFill>
                    <a:schemeClr val="tx1"/>
                  </a:solidFill>
                  <a:latin typeface="Gulim" pitchFamily="34" charset="-127"/>
                  <a:ea typeface="Gulim" pitchFamily="34" charset="-127"/>
                </a:defRPr>
              </a:lvl4pPr>
              <a:lvl5pPr marL="2057400" indent="-228600" eaLnBrk="0" latinLnBrk="1"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ko-KR" sz="2000" b="1" i="0" u="none" strike="noStrike" kern="1200" cap="none" spc="0" normalizeH="0" baseline="0" noProof="0" smtClean="0">
                <a:ln>
                  <a:noFill/>
                </a:ln>
                <a:solidFill>
                  <a:schemeClr val="bg1"/>
                </a:solidFill>
                <a:effectLst/>
                <a:uLnTx/>
                <a:uFillTx/>
                <a:latin typeface="Times New Roman" panose="02020603050405020304" pitchFamily="18" charset="0"/>
                <a:ea typeface="Gulim" pitchFamily="34" charset="-127"/>
                <a:cs typeface="Times New Roman" panose="02020603050405020304" pitchFamily="18" charset="0"/>
              </a:endParaRPr>
            </a:p>
          </p:txBody>
        </p:sp>
        <p:grpSp>
          <p:nvGrpSpPr>
            <p:cNvPr id="16398" name="Group 48"/>
            <p:cNvGrpSpPr/>
            <p:nvPr/>
          </p:nvGrpSpPr>
          <p:grpSpPr>
            <a:xfrm>
              <a:off x="3243706" y="2867231"/>
              <a:ext cx="5143499" cy="930728"/>
              <a:chOff x="1383" y="890"/>
              <a:chExt cx="2948" cy="549"/>
            </a:xfrm>
          </p:grpSpPr>
          <p:pic>
            <p:nvPicPr>
              <p:cNvPr id="16399" name="Picture 49" descr="그림자"/>
              <p:cNvPicPr>
                <a:picLocks noChangeAspect="1"/>
              </p:cNvPicPr>
              <p:nvPr/>
            </p:nvPicPr>
            <p:blipFill>
              <a:blip r:embed="rId3"/>
              <a:stretch>
                <a:fillRect/>
              </a:stretch>
            </p:blipFill>
            <p:spPr>
              <a:xfrm>
                <a:off x="1383" y="890"/>
                <a:ext cx="2948" cy="549"/>
              </a:xfrm>
              <a:prstGeom prst="rect">
                <a:avLst/>
              </a:prstGeom>
              <a:noFill/>
              <a:ln w="9525">
                <a:noFill/>
              </a:ln>
            </p:spPr>
          </p:pic>
          <p:sp>
            <p:nvSpPr>
              <p:cNvPr id="16400" name="AutoShape 50"/>
              <p:cNvSpPr/>
              <p:nvPr/>
            </p:nvSpPr>
            <p:spPr>
              <a:xfrm>
                <a:off x="1460" y="972"/>
                <a:ext cx="2789" cy="330"/>
              </a:xfrm>
              <a:prstGeom prst="roundRect">
                <a:avLst>
                  <a:gd name="adj" fmla="val 50000"/>
                </a:avLst>
              </a:prstGeom>
              <a:gradFill rotWithShape="1">
                <a:gsLst>
                  <a:gs pos="0">
                    <a:srgbClr val="FEE5C6"/>
                  </a:gs>
                  <a:gs pos="100000">
                    <a:srgbClr val="FFFFFF"/>
                  </a:gs>
                </a:gsLst>
                <a:lin ang="5400000" scaled="1"/>
                <a:tileRect/>
              </a:gradFill>
              <a:ln w="19050" cap="flat" cmpd="sng">
                <a:solidFill>
                  <a:srgbClr val="FFFFFF"/>
                </a:solidFill>
                <a:prstDash val="solid"/>
                <a:round/>
                <a:headEnd type="none" w="med" len="med"/>
                <a:tailEnd type="none" w="med" len="med"/>
              </a:ln>
            </p:spPr>
            <p:txBody>
              <a:bodyPr wrap="none" lIns="342000" tIns="36000" bIns="36000" anchor="ctr"/>
              <a:lstStyle/>
              <a:p>
                <a:pPr latinLnBrk="1"/>
                <a:r>
                  <a:rPr lang="zh-CN" altLang="en-US" dirty="0">
                    <a:solidFill>
                      <a:srgbClr val="333333"/>
                    </a:solidFill>
                    <a:latin typeface="HY헤드라인M" pitchFamily="18" charset="-127"/>
                    <a:ea typeface="HY헤드라인M" pitchFamily="18" charset="-127"/>
                  </a:rPr>
                  <a:t>善谛纳家</a:t>
                </a:r>
                <a:r>
                  <a:rPr lang="en-US" altLang="zh-CN" dirty="0">
                    <a:solidFill>
                      <a:srgbClr val="333333"/>
                    </a:solidFill>
                    <a:latin typeface="HY헤드라인M" pitchFamily="18" charset="-127"/>
                    <a:ea typeface="HY헤드라인M" pitchFamily="18" charset="-127"/>
                  </a:rPr>
                  <a:t>-</a:t>
                </a:r>
                <a:r>
                  <a:rPr lang="zh-CN" altLang="en-US" dirty="0">
                    <a:solidFill>
                      <a:srgbClr val="333333"/>
                    </a:solidFill>
                    <a:latin typeface="HY헤드라인M" pitchFamily="18" charset="-127"/>
                    <a:ea typeface="HY헤드라인M" pitchFamily="18" charset="-127"/>
                  </a:rPr>
                  <a:t>麻风病收容中心</a:t>
                </a:r>
              </a:p>
            </p:txBody>
          </p:sp>
        </p:grpSp>
        <p:sp>
          <p:nvSpPr>
            <p:cNvPr id="16401" name="TextBox 59"/>
            <p:cNvSpPr txBox="1"/>
            <p:nvPr/>
          </p:nvSpPr>
          <p:spPr>
            <a:xfrm>
              <a:off x="2790495" y="2924410"/>
              <a:ext cx="436883" cy="707099"/>
            </a:xfrm>
            <a:prstGeom prst="rect">
              <a:avLst/>
            </a:prstGeom>
            <a:noFill/>
            <a:ln w="9525">
              <a:noFill/>
            </a:ln>
          </p:spPr>
          <p:txBody>
            <a:bodyPr wrap="none" anchor="t">
              <a:spAutoFit/>
            </a:bodyPr>
            <a:lstStyle/>
            <a:p>
              <a:pPr algn="r" latinLnBrk="1"/>
              <a:r>
                <a:rPr lang="en-US" altLang="ko-KR" sz="4000" b="1" dirty="0">
                  <a:solidFill>
                    <a:schemeClr val="bg1"/>
                  </a:solidFill>
                  <a:latin typeface="Times New Roman" panose="02020603050405020304" pitchFamily="18" charset="0"/>
                  <a:ea typeface="Gulim" pitchFamily="34" charset="-127"/>
                </a:rPr>
                <a:t>4</a:t>
              </a:r>
            </a:p>
          </p:txBody>
        </p:sp>
      </p:grpSp>
      <p:sp>
        <p:nvSpPr>
          <p:cNvPr id="16402" name="TextBox 65"/>
          <p:cNvSpPr txBox="1"/>
          <p:nvPr/>
        </p:nvSpPr>
        <p:spPr>
          <a:xfrm>
            <a:off x="1995488" y="4054475"/>
            <a:ext cx="438150" cy="700088"/>
          </a:xfrm>
          <a:prstGeom prst="rect">
            <a:avLst/>
          </a:prstGeom>
          <a:noFill/>
          <a:ln w="9525">
            <a:noFill/>
          </a:ln>
        </p:spPr>
        <p:txBody>
          <a:bodyPr wrap="none" anchor="t">
            <a:spAutoFit/>
          </a:bodyPr>
          <a:lstStyle/>
          <a:p>
            <a:pPr algn="r" latinLnBrk="1"/>
            <a:r>
              <a:rPr lang="en-US" altLang="ko-KR" sz="4000" b="1" dirty="0">
                <a:solidFill>
                  <a:schemeClr val="bg1"/>
                </a:solidFill>
                <a:latin typeface="Times New Roman" panose="02020603050405020304" pitchFamily="18" charset="0"/>
                <a:ea typeface="Gulim" pitchFamily="34" charset="-127"/>
              </a:rPr>
              <a:t>4</a:t>
            </a:r>
          </a:p>
        </p:txBody>
      </p:sp>
      <p:sp>
        <p:nvSpPr>
          <p:cNvPr id="13315" name="Rectangle 48"/>
          <p:cNvSpPr/>
          <p:nvPr/>
        </p:nvSpPr>
        <p:spPr>
          <a:xfrm>
            <a:off x="457200" y="274638"/>
            <a:ext cx="8229600" cy="417512"/>
          </a:xfrm>
          <a:prstGeom prst="rect">
            <a:avLst/>
          </a:prstGeom>
          <a:noFill/>
          <a:ln w="9525">
            <a:noFill/>
          </a:ln>
        </p:spPr>
        <p:txBody>
          <a:bodyPr anchor="ctr"/>
          <a:lstStyle/>
          <a:p>
            <a:pPr algn="ctr" latinLnBrk="1"/>
            <a:r>
              <a:rPr lang="zh-CN" altLang="en-US" sz="3600" dirty="0">
                <a:solidFill>
                  <a:schemeClr val="bg1"/>
                </a:solidFill>
                <a:latin typeface="HY헤드라인M" pitchFamily="18" charset="-127"/>
                <a:ea typeface="HY헤드라인M" pitchFamily="18" charset="-127"/>
              </a:rPr>
              <a:t>加尔各答的天使</a:t>
            </a:r>
          </a:p>
        </p:txBody>
      </p:sp>
      <p:pic>
        <p:nvPicPr>
          <p:cNvPr id="16404" name="图片 4" descr="20150520020348725"/>
          <p:cNvPicPr>
            <a:picLocks noChangeAspect="1"/>
          </p:cNvPicPr>
          <p:nvPr/>
        </p:nvPicPr>
        <p:blipFill>
          <a:blip r:embed="rId4"/>
          <a:stretch>
            <a:fillRect/>
          </a:stretch>
        </p:blipFill>
        <p:spPr>
          <a:xfrm>
            <a:off x="4668838" y="4137025"/>
            <a:ext cx="3471862" cy="2559050"/>
          </a:xfrm>
          <a:prstGeom prst="rect">
            <a:avLst/>
          </a:prstGeom>
          <a:noFill/>
          <a:ln w="9525">
            <a:noFill/>
          </a:ln>
        </p:spPr>
      </p:pic>
      <p:pic>
        <p:nvPicPr>
          <p:cNvPr id="16405" name="图片 6" descr="1f840002d9e5b1514485"/>
          <p:cNvPicPr>
            <a:picLocks noChangeAspect="1"/>
          </p:cNvPicPr>
          <p:nvPr/>
        </p:nvPicPr>
        <p:blipFill>
          <a:blip r:embed="rId5"/>
          <a:stretch>
            <a:fillRect/>
          </a:stretch>
        </p:blipFill>
        <p:spPr>
          <a:xfrm>
            <a:off x="455613" y="4137025"/>
            <a:ext cx="3841750" cy="2559050"/>
          </a:xfrm>
          <a:prstGeom prst="rect">
            <a:avLst/>
          </a:prstGeom>
          <a:noFill/>
          <a:ln w="9525">
            <a:noFill/>
          </a:ln>
        </p:spPr>
      </p:pic>
      <p:grpSp>
        <p:nvGrpSpPr>
          <p:cNvPr id="3" name="그룹 37"/>
          <p:cNvGrpSpPr/>
          <p:nvPr/>
        </p:nvGrpSpPr>
        <p:grpSpPr>
          <a:xfrm>
            <a:off x="1718628" y="841058"/>
            <a:ext cx="5929312" cy="784225"/>
            <a:chOff x="1706697" y="1343819"/>
            <a:chExt cx="5929794" cy="785703"/>
          </a:xfrm>
        </p:grpSpPr>
        <p:sp>
          <p:nvSpPr>
            <p:cNvPr id="5" name="AutoShape 864"/>
            <p:cNvSpPr>
              <a:spLocks noChangeArrowheads="1"/>
            </p:cNvSpPr>
            <p:nvPr/>
          </p:nvSpPr>
          <p:spPr bwMode="auto">
            <a:xfrm>
              <a:off x="1706697" y="1343819"/>
              <a:ext cx="5929794" cy="785703"/>
            </a:xfrm>
            <a:prstGeom prst="roundRect">
              <a:avLst>
                <a:gd name="adj" fmla="val 50000"/>
              </a:avLst>
            </a:prstGeom>
            <a:gradFill rotWithShape="1">
              <a:gsLst>
                <a:gs pos="0">
                  <a:srgbClr val="6A2A02"/>
                </a:gs>
                <a:gs pos="100000">
                  <a:srgbClr val="A46520"/>
                </a:gs>
              </a:gsLst>
              <a:lin ang="5400000" scaled="1"/>
            </a:gra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latinLnBrk="1" hangingPunct="0">
                <a:defRPr kumimoji="1">
                  <a:solidFill>
                    <a:schemeClr val="tx1"/>
                  </a:solidFill>
                  <a:latin typeface="Gulim" pitchFamily="34" charset="-127"/>
                  <a:ea typeface="Gulim" pitchFamily="34" charset="-127"/>
                </a:defRPr>
              </a:lvl1pPr>
              <a:lvl2pPr marL="742950" indent="-285750" eaLnBrk="0" latinLnBrk="1" hangingPunct="0">
                <a:defRPr kumimoji="1">
                  <a:solidFill>
                    <a:schemeClr val="tx1"/>
                  </a:solidFill>
                  <a:latin typeface="Gulim" pitchFamily="34" charset="-127"/>
                  <a:ea typeface="Gulim" pitchFamily="34" charset="-127"/>
                </a:defRPr>
              </a:lvl2pPr>
              <a:lvl3pPr marL="1143000" indent="-228600" eaLnBrk="0" latinLnBrk="1" hangingPunct="0">
                <a:defRPr kumimoji="1">
                  <a:solidFill>
                    <a:schemeClr val="tx1"/>
                  </a:solidFill>
                  <a:latin typeface="Gulim" pitchFamily="34" charset="-127"/>
                  <a:ea typeface="Gulim" pitchFamily="34" charset="-127"/>
                </a:defRPr>
              </a:lvl3pPr>
              <a:lvl4pPr marL="1600200" indent="-228600" eaLnBrk="0" latinLnBrk="1" hangingPunct="0">
                <a:defRPr kumimoji="1">
                  <a:solidFill>
                    <a:schemeClr val="tx1"/>
                  </a:solidFill>
                  <a:latin typeface="Gulim" pitchFamily="34" charset="-127"/>
                  <a:ea typeface="Gulim" pitchFamily="34" charset="-127"/>
                </a:defRPr>
              </a:lvl4pPr>
              <a:lvl5pPr marL="2057400" indent="-228600" eaLnBrk="0" latinLnBrk="1"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ko-KR" sz="2000" b="1" i="0" u="none" strike="noStrike" kern="1200" cap="none" spc="0" normalizeH="0" baseline="0" noProof="0" smtClean="0">
                <a:ln>
                  <a:noFill/>
                </a:ln>
                <a:solidFill>
                  <a:schemeClr val="bg1"/>
                </a:solidFill>
                <a:effectLst/>
                <a:uLnTx/>
                <a:uFillTx/>
                <a:latin typeface="Times New Roman" panose="02020603050405020304" pitchFamily="18" charset="0"/>
                <a:ea typeface="Gulim" pitchFamily="34" charset="-127"/>
                <a:cs typeface="Times New Roman" panose="02020603050405020304" pitchFamily="18" charset="0"/>
              </a:endParaRPr>
            </a:p>
          </p:txBody>
        </p:sp>
        <p:sp>
          <p:nvSpPr>
            <p:cNvPr id="7" name="AutoShape 50"/>
            <p:cNvSpPr/>
            <p:nvPr/>
          </p:nvSpPr>
          <p:spPr>
            <a:xfrm>
              <a:off x="2584515" y="1459037"/>
              <a:ext cx="4866446" cy="560360"/>
            </a:xfrm>
            <a:prstGeom prst="roundRect">
              <a:avLst>
                <a:gd name="adj" fmla="val 50000"/>
              </a:avLst>
            </a:prstGeom>
            <a:gradFill rotWithShape="1">
              <a:gsLst>
                <a:gs pos="0">
                  <a:srgbClr val="FEE5C6"/>
                </a:gs>
                <a:gs pos="100000">
                  <a:srgbClr val="FFFFFF"/>
                </a:gs>
              </a:gsLst>
              <a:lin ang="5400000" scaled="1"/>
              <a:tileRect/>
            </a:gradFill>
            <a:ln w="19050" cap="flat" cmpd="sng">
              <a:solidFill>
                <a:srgbClr val="FFFFFF"/>
              </a:solidFill>
              <a:prstDash val="solid"/>
              <a:round/>
              <a:headEnd type="none" w="med" len="med"/>
              <a:tailEnd type="none" w="med" len="med"/>
            </a:ln>
          </p:spPr>
          <p:txBody>
            <a:bodyPr wrap="none" lIns="342000" tIns="36000" bIns="36000" anchor="ctr"/>
            <a:lstStyle/>
            <a:p>
              <a:pPr latinLnBrk="1"/>
              <a:r>
                <a:rPr lang="zh-CN" altLang="en-US" dirty="0">
                  <a:solidFill>
                    <a:srgbClr val="333333"/>
                  </a:solidFill>
                  <a:latin typeface="HY헤드라인M" pitchFamily="18" charset="-127"/>
                  <a:ea typeface="HY헤드라인M" pitchFamily="18" charset="-127"/>
                </a:rPr>
                <a:t>露天学校</a:t>
              </a:r>
            </a:p>
          </p:txBody>
        </p:sp>
        <p:sp>
          <p:nvSpPr>
            <p:cNvPr id="8" name="TextBox 47"/>
            <p:cNvSpPr txBox="1"/>
            <p:nvPr/>
          </p:nvSpPr>
          <p:spPr>
            <a:xfrm>
              <a:off x="1995646" y="1367130"/>
              <a:ext cx="438186" cy="701955"/>
            </a:xfrm>
            <a:prstGeom prst="rect">
              <a:avLst/>
            </a:prstGeom>
            <a:noFill/>
            <a:ln w="9525">
              <a:noFill/>
            </a:ln>
          </p:spPr>
          <p:txBody>
            <a:bodyPr wrap="none" anchor="t">
              <a:spAutoFit/>
            </a:bodyPr>
            <a:lstStyle/>
            <a:p>
              <a:pPr algn="r" latinLnBrk="1"/>
              <a:r>
                <a:rPr lang="en-US" altLang="ko-KR" sz="4000" b="1" dirty="0">
                  <a:solidFill>
                    <a:schemeClr val="bg1"/>
                  </a:solidFill>
                  <a:latin typeface="Times New Roman" panose="02020603050405020304" pitchFamily="18" charset="0"/>
                  <a:ea typeface="Gulim" pitchFamily="34" charset="-127"/>
                </a:rPr>
                <a:t>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slide(fromTop)">
                                      <p:cBhvr>
                                        <p:cTn id="7" dur="10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Bottom)">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                                  </a:t>
            </a:r>
            <a:r>
              <a:rPr lang="zh-CN" altLang="en-US"/>
              <a:t>追随者的出现</a:t>
            </a:r>
          </a:p>
        </p:txBody>
      </p:sp>
      <p:sp>
        <p:nvSpPr>
          <p:cNvPr id="3" name="内容占位符 2"/>
          <p:cNvSpPr>
            <a:spLocks noGrp="1"/>
          </p:cNvSpPr>
          <p:nvPr>
            <p:ph idx="1"/>
          </p:nvPr>
        </p:nvSpPr>
        <p:spPr>
          <a:xfrm>
            <a:off x="3805555" y="1600200"/>
            <a:ext cx="4881245" cy="4526280"/>
          </a:xfrm>
        </p:spPr>
        <p:txBody>
          <a:bodyPr/>
          <a:lstStyle/>
          <a:p>
            <a:pPr marL="0" indent="0">
              <a:lnSpc>
                <a:spcPct val="150000"/>
              </a:lnSpc>
              <a:buNone/>
            </a:pP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当德兰姆姆的消息传到修道院，传到年轻的修女耳中，她们甘愿放弃一切，去追随德兰姆姆，一生侍奉耶稣，服务穷苦百姓，与德兰姆姆心志同一地面对重重困难。在后来成立仁爱传教修女会后，成为了当中的中坚力量。</a:t>
            </a:r>
          </a:p>
          <a:p>
            <a:pPr marL="0" indent="0">
              <a:lnSpc>
                <a:spcPct val="150000"/>
              </a:lnSpc>
              <a:buNone/>
            </a:pPr>
            <a:endParaRPr lang="zh-CN" altLang="en-US" sz="1600">
              <a:latin typeface="微软雅黑" panose="020B0503020204020204" pitchFamily="34" charset="-122"/>
              <a:ea typeface="微软雅黑" panose="020B0503020204020204" pitchFamily="34" charset="-122"/>
            </a:endParaRPr>
          </a:p>
        </p:txBody>
      </p:sp>
      <p:pic>
        <p:nvPicPr>
          <p:cNvPr id="4" name="图片 3" descr="t01554fc9495c39a287"/>
          <p:cNvPicPr>
            <a:picLocks noChangeAspect="1"/>
          </p:cNvPicPr>
          <p:nvPr/>
        </p:nvPicPr>
        <p:blipFill>
          <a:blip r:embed="rId3"/>
          <a:stretch>
            <a:fillRect/>
          </a:stretch>
        </p:blipFill>
        <p:spPr>
          <a:xfrm>
            <a:off x="9525" y="6350"/>
            <a:ext cx="3796030" cy="3026410"/>
          </a:xfrm>
          <a:prstGeom prst="rect">
            <a:avLst/>
          </a:prstGeom>
        </p:spPr>
      </p:pic>
      <p:pic>
        <p:nvPicPr>
          <p:cNvPr id="5" name="图片 4" descr="2567614737571466595"/>
          <p:cNvPicPr>
            <a:picLocks noChangeAspect="1"/>
          </p:cNvPicPr>
          <p:nvPr/>
        </p:nvPicPr>
        <p:blipFill>
          <a:blip r:embed="rId4"/>
          <a:stretch>
            <a:fillRect/>
          </a:stretch>
        </p:blipFill>
        <p:spPr>
          <a:xfrm>
            <a:off x="9525" y="3033395"/>
            <a:ext cx="3796665" cy="3851910"/>
          </a:xfrm>
          <a:prstGeom prst="rect">
            <a:avLst/>
          </a:prstGeom>
        </p:spPr>
      </p:pic>
      <p:pic>
        <p:nvPicPr>
          <p:cNvPr id="39940" name="Picture 7" descr="단풍잎2"/>
          <p:cNvPicPr>
            <a:picLocks noChangeAspect="1"/>
          </p:cNvPicPr>
          <p:nvPr/>
        </p:nvPicPr>
        <p:blipFill>
          <a:blip r:embed="rId5"/>
          <a:stretch>
            <a:fillRect/>
          </a:stretch>
        </p:blipFill>
        <p:spPr>
          <a:xfrm>
            <a:off x="4821873" y="4632643"/>
            <a:ext cx="3098800" cy="2159000"/>
          </a:xfrm>
          <a:prstGeom prst="rect">
            <a:avLst/>
          </a:prstGeom>
          <a:noFill/>
          <a:ln w="9525">
            <a:noFill/>
          </a:ln>
        </p:spPr>
      </p:pic>
      <p:pic>
        <p:nvPicPr>
          <p:cNvPr id="39939" name="Picture 5" descr="단풍잎"/>
          <p:cNvPicPr>
            <a:picLocks noChangeAspect="1"/>
          </p:cNvPicPr>
          <p:nvPr/>
        </p:nvPicPr>
        <p:blipFill>
          <a:blip r:embed="rId6"/>
          <a:stretch>
            <a:fillRect/>
          </a:stretch>
        </p:blipFill>
        <p:spPr>
          <a:xfrm>
            <a:off x="7240270" y="5471160"/>
            <a:ext cx="1651000" cy="1320800"/>
          </a:xfrm>
          <a:prstGeom prst="rect">
            <a:avLst/>
          </a:prstGeom>
          <a:noFill/>
          <a:ln w="9525">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ptkorea_0Ae132890[1]">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디자인 사용자 지정">
  <a:themeElements>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디자인 사용자 지정">
  <a:themeElements>
    <a:clrScheme name="4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1304</Words>
  <Application>WPS 演示</Application>
  <PresentationFormat>全屏显示(4:3)</PresentationFormat>
  <Paragraphs>64</Paragraphs>
  <Slides>16</Slides>
  <Notes>4</Notes>
  <HiddenSlides>0</HiddenSlides>
  <MMClips>0</MMClips>
  <ScaleCrop>false</ScaleCrop>
  <HeadingPairs>
    <vt:vector size="4" baseType="variant">
      <vt:variant>
        <vt:lpstr>主题</vt:lpstr>
      </vt:variant>
      <vt:variant>
        <vt:i4>7</vt:i4>
      </vt:variant>
      <vt:variant>
        <vt:lpstr>幻灯片标题</vt:lpstr>
      </vt:variant>
      <vt:variant>
        <vt:i4>16</vt:i4>
      </vt:variant>
    </vt:vector>
  </HeadingPairs>
  <TitlesOfParts>
    <vt:vector size="23" baseType="lpstr">
      <vt:lpstr>pptkorea_0Ae132890[1]</vt:lpstr>
      <vt:lpstr>1_디자인 사용자 지정</vt:lpstr>
      <vt:lpstr>디자인 사용자 지정</vt:lpstr>
      <vt:lpstr>2_디자인 사용자 지정</vt:lpstr>
      <vt:lpstr>3_디자인 사용자 지정</vt:lpstr>
      <vt:lpstr>4_디자인 사용자 지정</vt:lpstr>
      <vt:lpstr>2_Office 主题</vt:lpstr>
      <vt:lpstr>幻灯片 1</vt:lpstr>
      <vt:lpstr>幻灯片 2</vt:lpstr>
      <vt:lpstr>《德兰修女传·在爱中行走》 </vt:lpstr>
      <vt:lpstr>从小龚莎变成德兰修女</vt:lpstr>
      <vt:lpstr>幻灯片 5</vt:lpstr>
      <vt:lpstr>走出修道院，走出贫民窟</vt:lpstr>
      <vt:lpstr>玛丽亚，耶稣之母，让我心如你心， 如此美丽，如此纯洁，如此完好无瑕， 充满如此的爱与谦卑，让我能在生命之粮里 领受耶稣，如你爱他一般的爱他， 在他化身为穷人中的穷人的 悲苦身形中服侍他。</vt:lpstr>
      <vt:lpstr>幻灯片 8</vt:lpstr>
      <vt:lpstr>                                  追随者的出现</vt:lpstr>
      <vt:lpstr>在摩提吉的故事</vt:lpstr>
      <vt:lpstr>幻灯片 11</vt:lpstr>
      <vt:lpstr>安息之家的微笑天使</vt:lpstr>
      <vt:lpstr>始终如一的简朴生活</vt:lpstr>
      <vt:lpstr>穷人的手臂，美国青少年最喜爱的人</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ppt.glzy8.com提供海量PPT模板免费下载！</dc:title>
  <dc:creator/>
  <cp:lastModifiedBy>Microsoft</cp:lastModifiedBy>
  <cp:revision>17</cp:revision>
  <dcterms:created xsi:type="dcterms:W3CDTF">2011-03-08T07:30:00Z</dcterms:created>
  <dcterms:modified xsi:type="dcterms:W3CDTF">2017-12-14T03:02:41Z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