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  <p:sldMasterId id="2147483650" r:id="rId3"/>
  </p:sldMasterIdLst>
  <p:notesMasterIdLst>
    <p:notesMasterId r:id="rId13"/>
  </p:notesMasterIdLst>
  <p:sldIdLst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20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821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8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822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23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24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586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0CB-A419-4A7B-8746-DBE2E83406A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62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A74FD-57D2-43AC-9B72-F16BDC55755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5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A74FD-57D2-43AC-9B72-F16BDC55755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486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47C91D-832F-438F-81A9-6070355E0CF0}" type="slidenum">
              <a:rPr lang="zh-CN" altLang="en-US" smtClean="0"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1048641" name="标题 1"/>
          <p:cNvSpPr>
            <a:spLocks noGrp="1"/>
          </p:cNvSpPr>
          <p:nvPr>
            <p:ph type="ctrTitle"/>
          </p:nvPr>
        </p:nvSpPr>
        <p:spPr>
          <a:xfrm>
            <a:off x="838800" y="2757600"/>
            <a:ext cx="10515600" cy="1339200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42" name="副标题 2"/>
          <p:cNvSpPr>
            <a:spLocks noGrp="1"/>
          </p:cNvSpPr>
          <p:nvPr>
            <p:ph type="subTitle" idx="1"/>
          </p:nvPr>
        </p:nvSpPr>
        <p:spPr>
          <a:xfrm>
            <a:off x="1962000" y="5538158"/>
            <a:ext cx="8298000" cy="57104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104864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64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71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714" name="内容占位符 6"/>
          <p:cNvSpPr>
            <a:spLocks noGrp="1"/>
          </p:cNvSpPr>
          <p:nvPr>
            <p:ph sz="quarter" idx="13"/>
          </p:nvPr>
        </p:nvSpPr>
        <p:spPr>
          <a:xfrm>
            <a:off x="715963" y="766508"/>
            <a:ext cx="10760075" cy="554092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</a:lvl1pPr>
            <a:lvl3pPr>
              <a:spcBef>
                <a:spcPts val="300"/>
              </a:spcBef>
              <a:spcAft>
                <a:spcPts val="300"/>
              </a:spcAft>
              <a:defRPr sz="2000"/>
            </a:lvl3pPr>
            <a:lvl4pPr>
              <a:spcBef>
                <a:spcPts val="300"/>
              </a:spcBef>
              <a:spcAft>
                <a:spcPts val="300"/>
              </a:spcAft>
              <a:defRPr sz="1800"/>
            </a:lvl4pPr>
            <a:lvl5pPr>
              <a:spcBef>
                <a:spcPts val="300"/>
              </a:spcBef>
              <a:spcAft>
                <a:spcPts val="300"/>
              </a:spcAft>
              <a:defRPr sz="1800"/>
            </a:lvl5pPr>
            <a:lvl6pPr>
              <a:spcBef>
                <a:spcPts val="300"/>
              </a:spcBef>
              <a:spcAft>
                <a:spcPts val="300"/>
              </a:spcAft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图片 7"/>
          <p:cNvPicPr>
            <a:picLocks noChangeAspect="1" noChangeArrowheads="1"/>
          </p:cNvPicPr>
          <p:nvPr/>
        </p:nvPicPr>
        <p:blipFill>
          <a:blip r:embed="rId2"/>
          <a:srcRect l="398" t="839" r="2"/>
          <a:stretch>
            <a:fillRect/>
          </a:stretch>
        </p:blipFill>
        <p:spPr bwMode="auto"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89" name="KSO_BT1"/>
          <p:cNvSpPr>
            <a:spLocks noGrp="1" noChangeArrowheads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>
            <a:normAutofit/>
          </a:bodyPr>
          <a:lstStyle>
            <a:lvl1pPr algn="ctr">
              <a:defRPr sz="4800" baseline="0"/>
            </a:lvl1pPr>
          </a:lstStyle>
          <a:p>
            <a:pPr lvl="0"/>
            <a:r>
              <a:rPr lang="zh-CN" noProof="0" dirty="0" smtClean="0"/>
              <a:t>单击此处编辑母版标题样式</a:t>
            </a:r>
          </a:p>
        </p:txBody>
      </p:sp>
      <p:sp>
        <p:nvSpPr>
          <p:cNvPr id="1048790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687763"/>
            <a:ext cx="10364400" cy="1468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noProof="0" dirty="0" smtClean="0"/>
              <a:t>单击此处编辑母版副标题样式</a:t>
            </a:r>
          </a:p>
        </p:txBody>
      </p:sp>
      <p:sp>
        <p:nvSpPr>
          <p:cNvPr id="104879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B27-BAF9-4246-8A66-E765F73F0BDA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79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9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7D56-7CD8-4293-B073-5AAB6A3D0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58" name="内容占位符 2"/>
          <p:cNvSpPr>
            <a:spLocks noGrp="1"/>
          </p:cNvSpPr>
          <p:nvPr>
            <p:ph idx="1"/>
          </p:nvPr>
        </p:nvSpPr>
        <p:spPr>
          <a:xfrm>
            <a:off x="2696400" y="1962000"/>
            <a:ext cx="7740000" cy="3740400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ea"/>
                <a:ea typeface="+mn-ea"/>
              </a:defRPr>
            </a:lvl1pPr>
            <a:lvl2pPr marL="446405" indent="26543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  <a:lvl3pPr marL="1200150" indent="-285750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ea"/>
                <a:ea typeface="+mn-ea"/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ea"/>
                <a:ea typeface="+mn-ea"/>
              </a:defRPr>
            </a:lvl4pPr>
            <a:lvl5pPr marL="2114550" indent="-285750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659" name="文本框 13"/>
          <p:cNvSpPr/>
          <p:nvPr userDrawn="1"/>
        </p:nvSpPr>
        <p:spPr bwMode="auto">
          <a:xfrm>
            <a:off x="1928813" y="1725613"/>
            <a:ext cx="639762" cy="590550"/>
          </a:xfrm>
          <a:custGeom>
            <a:avLst/>
            <a:gdLst>
              <a:gd name="T0" fmla="*/ 585430 w 639659"/>
              <a:gd name="T1" fmla="*/ 0 h 591592"/>
              <a:gd name="T2" fmla="*/ 639659 w 639659"/>
              <a:gd name="T3" fmla="*/ 86274 h 591592"/>
              <a:gd name="T4" fmla="*/ 539828 w 639659"/>
              <a:gd name="T5" fmla="*/ 170699 h 591592"/>
              <a:gd name="T6" fmla="*/ 504086 w 639659"/>
              <a:gd name="T7" fmla="*/ 334003 h 591592"/>
              <a:gd name="T8" fmla="*/ 619939 w 639659"/>
              <a:gd name="T9" fmla="*/ 334003 h 591592"/>
              <a:gd name="T10" fmla="*/ 619939 w 639659"/>
              <a:gd name="T11" fmla="*/ 591592 h 591592"/>
              <a:gd name="T12" fmla="*/ 382070 w 639659"/>
              <a:gd name="T13" fmla="*/ 591592 h 591592"/>
              <a:gd name="T14" fmla="*/ 382070 w 639659"/>
              <a:gd name="T15" fmla="*/ 388232 h 591592"/>
              <a:gd name="T16" fmla="*/ 421509 w 639659"/>
              <a:gd name="T17" fmla="*/ 149131 h 591592"/>
              <a:gd name="T18" fmla="*/ 585430 w 639659"/>
              <a:gd name="T19" fmla="*/ 0 h 591592"/>
              <a:gd name="T20" fmla="*/ 203360 w 639659"/>
              <a:gd name="T21" fmla="*/ 0 h 591592"/>
              <a:gd name="T22" fmla="*/ 257589 w 639659"/>
              <a:gd name="T23" fmla="*/ 86274 h 591592"/>
              <a:gd name="T24" fmla="*/ 157758 w 639659"/>
              <a:gd name="T25" fmla="*/ 170699 h 591592"/>
              <a:gd name="T26" fmla="*/ 122016 w 639659"/>
              <a:gd name="T27" fmla="*/ 334003 h 591592"/>
              <a:gd name="T28" fmla="*/ 237870 w 639659"/>
              <a:gd name="T29" fmla="*/ 334003 h 591592"/>
              <a:gd name="T30" fmla="*/ 237870 w 639659"/>
              <a:gd name="T31" fmla="*/ 591592 h 591592"/>
              <a:gd name="T32" fmla="*/ 0 w 639659"/>
              <a:gd name="T33" fmla="*/ 591592 h 591592"/>
              <a:gd name="T34" fmla="*/ 0 w 639659"/>
              <a:gd name="T35" fmla="*/ 388232 h 591592"/>
              <a:gd name="T36" fmla="*/ 39440 w 639659"/>
              <a:gd name="T37" fmla="*/ 149131 h 591592"/>
              <a:gd name="T38" fmla="*/ 203360 w 639659"/>
              <a:gd name="T39" fmla="*/ 0 h 59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39659" h="591592">
                <a:moveTo>
                  <a:pt x="585430" y="0"/>
                </a:moveTo>
                <a:lnTo>
                  <a:pt x="639659" y="86274"/>
                </a:lnTo>
                <a:cubicBezTo>
                  <a:pt x="594468" y="105172"/>
                  <a:pt x="561191" y="133314"/>
                  <a:pt x="539828" y="170699"/>
                </a:cubicBezTo>
                <a:cubicBezTo>
                  <a:pt x="518465" y="208084"/>
                  <a:pt x="506551" y="262519"/>
                  <a:pt x="504086" y="334003"/>
                </a:cubicBezTo>
                <a:lnTo>
                  <a:pt x="619939" y="334003"/>
                </a:lnTo>
                <a:lnTo>
                  <a:pt x="619939" y="591592"/>
                </a:lnTo>
                <a:lnTo>
                  <a:pt x="382070" y="591592"/>
                </a:lnTo>
                <a:lnTo>
                  <a:pt x="382070" y="388232"/>
                </a:lnTo>
                <a:cubicBezTo>
                  <a:pt x="382070" y="278130"/>
                  <a:pt x="395216" y="198430"/>
                  <a:pt x="421509" y="149131"/>
                </a:cubicBezTo>
                <a:cubicBezTo>
                  <a:pt x="456019" y="83398"/>
                  <a:pt x="510659" y="33688"/>
                  <a:pt x="585430" y="0"/>
                </a:cubicBezTo>
                <a:close/>
                <a:moveTo>
                  <a:pt x="203360" y="0"/>
                </a:moveTo>
                <a:lnTo>
                  <a:pt x="257589" y="86274"/>
                </a:lnTo>
                <a:cubicBezTo>
                  <a:pt x="212398" y="105172"/>
                  <a:pt x="179121" y="133314"/>
                  <a:pt x="157758" y="170699"/>
                </a:cubicBezTo>
                <a:cubicBezTo>
                  <a:pt x="136395" y="208084"/>
                  <a:pt x="124481" y="262519"/>
                  <a:pt x="122016" y="334003"/>
                </a:cubicBezTo>
                <a:lnTo>
                  <a:pt x="237870" y="334003"/>
                </a:lnTo>
                <a:lnTo>
                  <a:pt x="237870" y="591592"/>
                </a:lnTo>
                <a:lnTo>
                  <a:pt x="0" y="591592"/>
                </a:lnTo>
                <a:lnTo>
                  <a:pt x="0" y="388232"/>
                </a:lnTo>
                <a:cubicBezTo>
                  <a:pt x="0" y="278130"/>
                  <a:pt x="13147" y="198430"/>
                  <a:pt x="39440" y="149131"/>
                </a:cubicBezTo>
                <a:cubicBezTo>
                  <a:pt x="73949" y="83398"/>
                  <a:pt x="128589" y="33688"/>
                  <a:pt x="2033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66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B27-BAF9-4246-8A66-E765F73F0BDA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66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7D56-7CD8-4293-B073-5AAB6A3D0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标题 1"/>
          <p:cNvSpPr>
            <a:spLocks noGrp="1"/>
          </p:cNvSpPr>
          <p:nvPr>
            <p:ph type="title"/>
          </p:nvPr>
        </p:nvSpPr>
        <p:spPr>
          <a:xfrm>
            <a:off x="4626000" y="3222000"/>
            <a:ext cx="4575600" cy="856800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48799" name="MH_Others_2"/>
          <p:cNvSpPr/>
          <p:nvPr userDrawn="1"/>
        </p:nvSpPr>
        <p:spPr bwMode="auto">
          <a:xfrm>
            <a:off x="3179763" y="2813050"/>
            <a:ext cx="742950" cy="836613"/>
          </a:xfrm>
          <a:custGeom>
            <a:avLst/>
            <a:gdLst>
              <a:gd name="T0" fmla="*/ 711200 w 711200"/>
              <a:gd name="T1" fmla="*/ 5499100 h 5499100"/>
              <a:gd name="T2" fmla="*/ 711200 w 711200"/>
              <a:gd name="T3" fmla="*/ 0 h 5499100"/>
              <a:gd name="T4" fmla="*/ 0 w 711200"/>
              <a:gd name="T5" fmla="*/ 0 h 5499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1200" h="5499100">
                <a:moveTo>
                  <a:pt x="711200" y="5499100"/>
                </a:moveTo>
                <a:lnTo>
                  <a:pt x="711200" y="0"/>
                </a:lnTo>
                <a:lnTo>
                  <a:pt x="0" y="0"/>
                </a:lnTo>
              </a:path>
            </a:pathLst>
          </a:custGeom>
          <a:noFill/>
          <a:ln w="3175" cap="flat" cmpd="sng">
            <a:solidFill>
              <a:srgbClr val="DDDDDD"/>
            </a:solidFill>
            <a:round/>
            <a:tailEnd type="oval" w="sm" len="sm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48800" name="MH_Others_1"/>
          <p:cNvSpPr>
            <a:spLocks noChangeArrowheads="1"/>
          </p:cNvSpPr>
          <p:nvPr userDrawn="1"/>
        </p:nvSpPr>
        <p:spPr bwMode="auto">
          <a:xfrm>
            <a:off x="0" y="2706688"/>
            <a:ext cx="3179763" cy="214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/>
            <a:endParaRPr lang="zh-CN" altLang="en-US" sz="1400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  <p:sp>
        <p:nvSpPr>
          <p:cNvPr id="1048801" name="MH_Others_3"/>
          <p:cNvSpPr>
            <a:spLocks noChangeArrowheads="1"/>
          </p:cNvSpPr>
          <p:nvPr userDrawn="1"/>
        </p:nvSpPr>
        <p:spPr bwMode="auto">
          <a:xfrm flipH="1">
            <a:off x="3849688" y="3570288"/>
            <a:ext cx="158750" cy="158750"/>
          </a:xfrm>
          <a:prstGeom prst="ellipse">
            <a:avLst/>
          </a:prstGeom>
          <a:solidFill>
            <a:srgbClr val="DABE8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/>
            <a:endParaRPr lang="zh-CN" altLang="en-US" sz="1600" b="1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  <p:cxnSp>
        <p:nvCxnSpPr>
          <p:cNvPr id="3145740" name="MH_Others_4"/>
          <p:cNvCxnSpPr>
            <a:cxnSpLocks noChangeShapeType="1"/>
            <a:stCxn id="1048801" idx="2"/>
          </p:cNvCxnSpPr>
          <p:nvPr userDrawn="1"/>
        </p:nvCxnSpPr>
        <p:spPr bwMode="auto">
          <a:xfrm>
            <a:off x="4008438" y="3649663"/>
            <a:ext cx="619125" cy="0"/>
          </a:xfrm>
          <a:prstGeom prst="straightConnector1">
            <a:avLst/>
          </a:prstGeom>
          <a:noFill/>
          <a:ln w="3175" cmpd="sng">
            <a:solidFill>
              <a:srgbClr val="DDDDDD"/>
            </a:solidFill>
            <a:round/>
            <a:tailEnd type="triangle" w="med" len="med"/>
          </a:ln>
        </p:spPr>
      </p:cxnSp>
      <p:sp>
        <p:nvSpPr>
          <p:cNvPr id="104880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B27-BAF9-4246-8A66-E765F73F0BDA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80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0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7D56-7CD8-4293-B073-5AAB6A3D0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812" name="内容占位符 2"/>
          <p:cNvSpPr>
            <a:spLocks noGrp="1"/>
          </p:cNvSpPr>
          <p:nvPr>
            <p:ph sz="half" idx="1"/>
          </p:nvPr>
        </p:nvSpPr>
        <p:spPr>
          <a:xfrm>
            <a:off x="2682000" y="1864800"/>
            <a:ext cx="7740000" cy="1544400"/>
          </a:xfrm>
        </p:spPr>
        <p:txBody>
          <a:bodyPr>
            <a:normAutofit fontScale="94444" lnSpcReduction="20000"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723900" indent="-28575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14550" indent="-285750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813" name="内容占位符 3"/>
          <p:cNvSpPr>
            <a:spLocks noGrp="1"/>
          </p:cNvSpPr>
          <p:nvPr>
            <p:ph sz="half" idx="2"/>
          </p:nvPr>
        </p:nvSpPr>
        <p:spPr>
          <a:xfrm>
            <a:off x="2682000" y="3488400"/>
            <a:ext cx="7740000" cy="1544400"/>
          </a:xfrm>
        </p:spPr>
        <p:txBody>
          <a:bodyPr>
            <a:normAutofit fontScale="94444" lnSpcReduction="20000"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723900" indent="-28575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657350" indent="-285750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14550" indent="-285750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814" name="文本框 13"/>
          <p:cNvSpPr/>
          <p:nvPr userDrawn="1"/>
        </p:nvSpPr>
        <p:spPr bwMode="auto">
          <a:xfrm>
            <a:off x="2177143" y="1788869"/>
            <a:ext cx="376918" cy="347925"/>
          </a:xfrm>
          <a:custGeom>
            <a:avLst/>
            <a:gdLst>
              <a:gd name="T0" fmla="*/ 585430 w 639659"/>
              <a:gd name="T1" fmla="*/ 0 h 591592"/>
              <a:gd name="T2" fmla="*/ 639659 w 639659"/>
              <a:gd name="T3" fmla="*/ 86274 h 591592"/>
              <a:gd name="T4" fmla="*/ 539828 w 639659"/>
              <a:gd name="T5" fmla="*/ 170699 h 591592"/>
              <a:gd name="T6" fmla="*/ 504086 w 639659"/>
              <a:gd name="T7" fmla="*/ 334003 h 591592"/>
              <a:gd name="T8" fmla="*/ 619939 w 639659"/>
              <a:gd name="T9" fmla="*/ 334003 h 591592"/>
              <a:gd name="T10" fmla="*/ 619939 w 639659"/>
              <a:gd name="T11" fmla="*/ 591592 h 591592"/>
              <a:gd name="T12" fmla="*/ 382070 w 639659"/>
              <a:gd name="T13" fmla="*/ 591592 h 591592"/>
              <a:gd name="T14" fmla="*/ 382070 w 639659"/>
              <a:gd name="T15" fmla="*/ 388232 h 591592"/>
              <a:gd name="T16" fmla="*/ 421509 w 639659"/>
              <a:gd name="T17" fmla="*/ 149131 h 591592"/>
              <a:gd name="T18" fmla="*/ 585430 w 639659"/>
              <a:gd name="T19" fmla="*/ 0 h 591592"/>
              <a:gd name="T20" fmla="*/ 203360 w 639659"/>
              <a:gd name="T21" fmla="*/ 0 h 591592"/>
              <a:gd name="T22" fmla="*/ 257589 w 639659"/>
              <a:gd name="T23" fmla="*/ 86274 h 591592"/>
              <a:gd name="T24" fmla="*/ 157758 w 639659"/>
              <a:gd name="T25" fmla="*/ 170699 h 591592"/>
              <a:gd name="T26" fmla="*/ 122016 w 639659"/>
              <a:gd name="T27" fmla="*/ 334003 h 591592"/>
              <a:gd name="T28" fmla="*/ 237870 w 639659"/>
              <a:gd name="T29" fmla="*/ 334003 h 591592"/>
              <a:gd name="T30" fmla="*/ 237870 w 639659"/>
              <a:gd name="T31" fmla="*/ 591592 h 591592"/>
              <a:gd name="T32" fmla="*/ 0 w 639659"/>
              <a:gd name="T33" fmla="*/ 591592 h 591592"/>
              <a:gd name="T34" fmla="*/ 0 w 639659"/>
              <a:gd name="T35" fmla="*/ 388232 h 591592"/>
              <a:gd name="T36" fmla="*/ 39440 w 639659"/>
              <a:gd name="T37" fmla="*/ 149131 h 591592"/>
              <a:gd name="T38" fmla="*/ 203360 w 639659"/>
              <a:gd name="T39" fmla="*/ 0 h 59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39659" h="591592">
                <a:moveTo>
                  <a:pt x="585430" y="0"/>
                </a:moveTo>
                <a:lnTo>
                  <a:pt x="639659" y="86274"/>
                </a:lnTo>
                <a:cubicBezTo>
                  <a:pt x="594468" y="105172"/>
                  <a:pt x="561191" y="133314"/>
                  <a:pt x="539828" y="170699"/>
                </a:cubicBezTo>
                <a:cubicBezTo>
                  <a:pt x="518465" y="208084"/>
                  <a:pt x="506551" y="262519"/>
                  <a:pt x="504086" y="334003"/>
                </a:cubicBezTo>
                <a:lnTo>
                  <a:pt x="619939" y="334003"/>
                </a:lnTo>
                <a:lnTo>
                  <a:pt x="619939" y="591592"/>
                </a:lnTo>
                <a:lnTo>
                  <a:pt x="382070" y="591592"/>
                </a:lnTo>
                <a:lnTo>
                  <a:pt x="382070" y="388232"/>
                </a:lnTo>
                <a:cubicBezTo>
                  <a:pt x="382070" y="278130"/>
                  <a:pt x="395216" y="198430"/>
                  <a:pt x="421509" y="149131"/>
                </a:cubicBezTo>
                <a:cubicBezTo>
                  <a:pt x="456019" y="83398"/>
                  <a:pt x="510659" y="33688"/>
                  <a:pt x="585430" y="0"/>
                </a:cubicBezTo>
                <a:close/>
                <a:moveTo>
                  <a:pt x="203360" y="0"/>
                </a:moveTo>
                <a:lnTo>
                  <a:pt x="257589" y="86274"/>
                </a:lnTo>
                <a:cubicBezTo>
                  <a:pt x="212398" y="105172"/>
                  <a:pt x="179121" y="133314"/>
                  <a:pt x="157758" y="170699"/>
                </a:cubicBezTo>
                <a:cubicBezTo>
                  <a:pt x="136395" y="208084"/>
                  <a:pt x="124481" y="262519"/>
                  <a:pt x="122016" y="334003"/>
                </a:cubicBezTo>
                <a:lnTo>
                  <a:pt x="237870" y="334003"/>
                </a:lnTo>
                <a:lnTo>
                  <a:pt x="237870" y="591592"/>
                </a:lnTo>
                <a:lnTo>
                  <a:pt x="0" y="591592"/>
                </a:lnTo>
                <a:lnTo>
                  <a:pt x="0" y="388232"/>
                </a:lnTo>
                <a:cubicBezTo>
                  <a:pt x="0" y="278130"/>
                  <a:pt x="13147" y="198430"/>
                  <a:pt x="39440" y="149131"/>
                </a:cubicBezTo>
                <a:cubicBezTo>
                  <a:pt x="73949" y="83398"/>
                  <a:pt x="128589" y="33688"/>
                  <a:pt x="2033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15" name="文本框 13"/>
          <p:cNvSpPr/>
          <p:nvPr userDrawn="1"/>
        </p:nvSpPr>
        <p:spPr bwMode="auto">
          <a:xfrm>
            <a:off x="2177143" y="3410857"/>
            <a:ext cx="376918" cy="347925"/>
          </a:xfrm>
          <a:custGeom>
            <a:avLst/>
            <a:gdLst>
              <a:gd name="T0" fmla="*/ 585430 w 639659"/>
              <a:gd name="T1" fmla="*/ 0 h 591592"/>
              <a:gd name="T2" fmla="*/ 639659 w 639659"/>
              <a:gd name="T3" fmla="*/ 86274 h 591592"/>
              <a:gd name="T4" fmla="*/ 539828 w 639659"/>
              <a:gd name="T5" fmla="*/ 170699 h 591592"/>
              <a:gd name="T6" fmla="*/ 504086 w 639659"/>
              <a:gd name="T7" fmla="*/ 334003 h 591592"/>
              <a:gd name="T8" fmla="*/ 619939 w 639659"/>
              <a:gd name="T9" fmla="*/ 334003 h 591592"/>
              <a:gd name="T10" fmla="*/ 619939 w 639659"/>
              <a:gd name="T11" fmla="*/ 591592 h 591592"/>
              <a:gd name="T12" fmla="*/ 382070 w 639659"/>
              <a:gd name="T13" fmla="*/ 591592 h 591592"/>
              <a:gd name="T14" fmla="*/ 382070 w 639659"/>
              <a:gd name="T15" fmla="*/ 388232 h 591592"/>
              <a:gd name="T16" fmla="*/ 421509 w 639659"/>
              <a:gd name="T17" fmla="*/ 149131 h 591592"/>
              <a:gd name="T18" fmla="*/ 585430 w 639659"/>
              <a:gd name="T19" fmla="*/ 0 h 591592"/>
              <a:gd name="T20" fmla="*/ 203360 w 639659"/>
              <a:gd name="T21" fmla="*/ 0 h 591592"/>
              <a:gd name="T22" fmla="*/ 257589 w 639659"/>
              <a:gd name="T23" fmla="*/ 86274 h 591592"/>
              <a:gd name="T24" fmla="*/ 157758 w 639659"/>
              <a:gd name="T25" fmla="*/ 170699 h 591592"/>
              <a:gd name="T26" fmla="*/ 122016 w 639659"/>
              <a:gd name="T27" fmla="*/ 334003 h 591592"/>
              <a:gd name="T28" fmla="*/ 237870 w 639659"/>
              <a:gd name="T29" fmla="*/ 334003 h 591592"/>
              <a:gd name="T30" fmla="*/ 237870 w 639659"/>
              <a:gd name="T31" fmla="*/ 591592 h 591592"/>
              <a:gd name="T32" fmla="*/ 0 w 639659"/>
              <a:gd name="T33" fmla="*/ 591592 h 591592"/>
              <a:gd name="T34" fmla="*/ 0 w 639659"/>
              <a:gd name="T35" fmla="*/ 388232 h 591592"/>
              <a:gd name="T36" fmla="*/ 39440 w 639659"/>
              <a:gd name="T37" fmla="*/ 149131 h 591592"/>
              <a:gd name="T38" fmla="*/ 203360 w 639659"/>
              <a:gd name="T39" fmla="*/ 0 h 59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39659" h="591592">
                <a:moveTo>
                  <a:pt x="585430" y="0"/>
                </a:moveTo>
                <a:lnTo>
                  <a:pt x="639659" y="86274"/>
                </a:lnTo>
                <a:cubicBezTo>
                  <a:pt x="594468" y="105172"/>
                  <a:pt x="561191" y="133314"/>
                  <a:pt x="539828" y="170699"/>
                </a:cubicBezTo>
                <a:cubicBezTo>
                  <a:pt x="518465" y="208084"/>
                  <a:pt x="506551" y="262519"/>
                  <a:pt x="504086" y="334003"/>
                </a:cubicBezTo>
                <a:lnTo>
                  <a:pt x="619939" y="334003"/>
                </a:lnTo>
                <a:lnTo>
                  <a:pt x="619939" y="591592"/>
                </a:lnTo>
                <a:lnTo>
                  <a:pt x="382070" y="591592"/>
                </a:lnTo>
                <a:lnTo>
                  <a:pt x="382070" y="388232"/>
                </a:lnTo>
                <a:cubicBezTo>
                  <a:pt x="382070" y="278130"/>
                  <a:pt x="395216" y="198430"/>
                  <a:pt x="421509" y="149131"/>
                </a:cubicBezTo>
                <a:cubicBezTo>
                  <a:pt x="456019" y="83398"/>
                  <a:pt x="510659" y="33688"/>
                  <a:pt x="585430" y="0"/>
                </a:cubicBezTo>
                <a:close/>
                <a:moveTo>
                  <a:pt x="203360" y="0"/>
                </a:moveTo>
                <a:lnTo>
                  <a:pt x="257589" y="86274"/>
                </a:lnTo>
                <a:cubicBezTo>
                  <a:pt x="212398" y="105172"/>
                  <a:pt x="179121" y="133314"/>
                  <a:pt x="157758" y="170699"/>
                </a:cubicBezTo>
                <a:cubicBezTo>
                  <a:pt x="136395" y="208084"/>
                  <a:pt x="124481" y="262519"/>
                  <a:pt x="122016" y="334003"/>
                </a:cubicBezTo>
                <a:lnTo>
                  <a:pt x="237870" y="334003"/>
                </a:lnTo>
                <a:lnTo>
                  <a:pt x="237870" y="591592"/>
                </a:lnTo>
                <a:lnTo>
                  <a:pt x="0" y="591592"/>
                </a:lnTo>
                <a:lnTo>
                  <a:pt x="0" y="388232"/>
                </a:lnTo>
                <a:cubicBezTo>
                  <a:pt x="0" y="278130"/>
                  <a:pt x="13147" y="198430"/>
                  <a:pt x="39440" y="149131"/>
                </a:cubicBezTo>
                <a:cubicBezTo>
                  <a:pt x="73949" y="83398"/>
                  <a:pt x="128589" y="33688"/>
                  <a:pt x="2033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8816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B27-BAF9-4246-8A66-E765F73F0BDA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817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18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7D56-7CD8-4293-B073-5AAB6A3D0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49351"/>
          </a:xfrm>
        </p:spPr>
        <p:txBody>
          <a:bodyPr anchor="ctr" anchorCtr="0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48772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73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774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75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76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B27-BAF9-4246-8A66-E765F73F0BDA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777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8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7D56-7CD8-4293-B073-5AAB6A3D0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4CC9-0384-4551-87E3-6D669A0F782B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78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77B1-3B10-42C3-A583-BAF3C540BEA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787" name="矩形 2"/>
          <p:cNvSpPr>
            <a:spLocks noChangeArrowheads="1"/>
          </p:cNvSpPr>
          <p:nvPr userDrawn="1"/>
        </p:nvSpPr>
        <p:spPr bwMode="auto">
          <a:xfrm>
            <a:off x="0" y="2610225"/>
            <a:ext cx="12242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just">
              <a:lnSpc>
                <a:spcPct val="120000"/>
              </a:lnSpc>
              <a:buClr>
                <a:srgbClr val="DABE8B"/>
              </a:buClr>
              <a:buFont typeface="幼圆" panose="02010509060101010101" pitchFamily="49" charset="-122"/>
              <a:buChar char=" 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2000">
              <a:solidFill>
                <a:srgbClr val="FFFFFF"/>
              </a:solidFill>
            </a:endParaRPr>
          </a:p>
        </p:txBody>
      </p:sp>
      <p:sp>
        <p:nvSpPr>
          <p:cNvPr id="1048788" name="标题 1"/>
          <p:cNvSpPr>
            <a:spLocks noGrp="1"/>
          </p:cNvSpPr>
          <p:nvPr>
            <p:ph type="title" hasCustomPrompt="1"/>
          </p:nvPr>
        </p:nvSpPr>
        <p:spPr>
          <a:xfrm>
            <a:off x="3443826" y="2610225"/>
            <a:ext cx="3369352" cy="1052980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B27-BAF9-4246-8A66-E765F73F0BDA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6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7D56-7CD8-4293-B073-5AAB6A3D0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图片占位符 2"/>
          <p:cNvSpPr>
            <a:spLocks noGrp="1"/>
          </p:cNvSpPr>
          <p:nvPr>
            <p:ph type="pic" idx="1"/>
          </p:nvPr>
        </p:nvSpPr>
        <p:spPr>
          <a:xfrm>
            <a:off x="1206000" y="1681200"/>
            <a:ext cx="5400000" cy="3481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06" name="标题 1"/>
          <p:cNvSpPr>
            <a:spLocks noGrp="1"/>
          </p:cNvSpPr>
          <p:nvPr>
            <p:ph type="title" hasCustomPrompt="1"/>
          </p:nvPr>
        </p:nvSpPr>
        <p:spPr>
          <a:xfrm>
            <a:off x="6793200" y="1479600"/>
            <a:ext cx="4528800" cy="705600"/>
          </a:xfrm>
        </p:spPr>
        <p:txBody>
          <a:bodyPr anchor="ctr" anchorCtr="0">
            <a:normAutofit/>
          </a:bodyPr>
          <a:lstStyle>
            <a:lvl1pPr>
              <a:defRPr sz="3200" b="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1048807" name="文本占位符 3"/>
          <p:cNvSpPr>
            <a:spLocks noGrp="1"/>
          </p:cNvSpPr>
          <p:nvPr>
            <p:ph type="body" sz="half" idx="2"/>
          </p:nvPr>
        </p:nvSpPr>
        <p:spPr>
          <a:xfrm>
            <a:off x="6919200" y="2368800"/>
            <a:ext cx="4402800" cy="289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cxnSp>
        <p:nvCxnSpPr>
          <p:cNvPr id="3145741" name="直接连接符 3"/>
          <p:cNvCxnSpPr>
            <a:cxnSpLocks noChangeShapeType="1"/>
          </p:cNvCxnSpPr>
          <p:nvPr userDrawn="1"/>
        </p:nvCxnSpPr>
        <p:spPr bwMode="auto">
          <a:xfrm>
            <a:off x="6918325" y="2187575"/>
            <a:ext cx="4402138" cy="0"/>
          </a:xfrm>
          <a:prstGeom prst="line">
            <a:avLst/>
          </a:prstGeom>
          <a:noFill/>
          <a:ln w="44450" cmpd="sng">
            <a:solidFill>
              <a:srgbClr val="BAA590"/>
            </a:solidFill>
            <a:round/>
          </a:ln>
        </p:spPr>
      </p:cxnSp>
      <p:sp>
        <p:nvSpPr>
          <p:cNvPr id="1048808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B27-BAF9-4246-8A66-E765F73F0BDA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809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10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7D56-7CD8-4293-B073-5AAB6A3D0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竖排标题 1"/>
          <p:cNvSpPr>
            <a:spLocks noGrp="1"/>
          </p:cNvSpPr>
          <p:nvPr>
            <p:ph type="title" orient="vert"/>
          </p:nvPr>
        </p:nvSpPr>
        <p:spPr>
          <a:xfrm>
            <a:off x="8850313" y="292100"/>
            <a:ext cx="2763837" cy="5695950"/>
          </a:xfrm>
        </p:spPr>
        <p:txBody>
          <a:bodyPr vert="eaVert" anchor="ctr" anchorCtr="0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4878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4038" y="292100"/>
            <a:ext cx="8143875" cy="5695950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78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B27-BAF9-4246-8A66-E765F73F0BDA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78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7D56-7CD8-4293-B073-5AAB6A3D0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652" name="KSO_BC1"/>
          <p:cNvSpPr>
            <a:spLocks noGrp="1"/>
          </p:cNvSpPr>
          <p:nvPr>
            <p:ph idx="1"/>
          </p:nvPr>
        </p:nvSpPr>
        <p:spPr>
          <a:xfrm>
            <a:off x="558801" y="1744326"/>
            <a:ext cx="11056060" cy="4508992"/>
          </a:xfrm>
        </p:spPr>
        <p:txBody>
          <a:bodyPr>
            <a:normAutofit/>
          </a:bodyPr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2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</a:lvl3pPr>
            <a:lvl4pPr>
              <a:spcBef>
                <a:spcPts val="300"/>
              </a:spcBef>
              <a:spcAft>
                <a:spcPts val="300"/>
              </a:spcAft>
            </a:lvl4pPr>
            <a:lvl5pPr>
              <a:spcBef>
                <a:spcPts val="300"/>
              </a:spcBef>
              <a:spcAft>
                <a:spcPts val="300"/>
              </a:spcAft>
            </a:lvl5pPr>
            <a:lvl6pPr>
              <a:spcBef>
                <a:spcPts val="300"/>
              </a:spcBef>
              <a:spcAft>
                <a:spcPts val="300"/>
              </a:spcAft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65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65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8B27-BAF9-4246-8A66-E765F73F0BDA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79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9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7D56-7CD8-4293-B073-5AAB6A3D0E2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797" name="内容占位符 6"/>
          <p:cNvSpPr>
            <a:spLocks noGrp="1"/>
          </p:cNvSpPr>
          <p:nvPr>
            <p:ph sz="quarter" idx="13"/>
          </p:nvPr>
        </p:nvSpPr>
        <p:spPr>
          <a:xfrm>
            <a:off x="560388" y="412955"/>
            <a:ext cx="11237912" cy="557509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矩形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B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8741" name="Title 1"/>
          <p:cNvSpPr>
            <a:spLocks noGrp="1"/>
          </p:cNvSpPr>
          <p:nvPr>
            <p:ph type="ctrTitle"/>
          </p:nvPr>
        </p:nvSpPr>
        <p:spPr>
          <a:xfrm>
            <a:off x="1134538" y="1693333"/>
            <a:ext cx="8979923" cy="183356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742" name="Subtitle 2"/>
          <p:cNvSpPr>
            <a:spLocks noGrp="1"/>
          </p:cNvSpPr>
          <p:nvPr>
            <p:ph type="subTitle" idx="1"/>
          </p:nvPr>
        </p:nvSpPr>
        <p:spPr>
          <a:xfrm>
            <a:off x="1134538" y="3618971"/>
            <a:ext cx="8979923" cy="6016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10487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7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097163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" cy="6858000"/>
          </a:xfrm>
          <a:prstGeom prst="rect">
            <a:avLst/>
          </a:prstGeom>
        </p:spPr>
      </p:pic>
      <p:pic>
        <p:nvPicPr>
          <p:cNvPr id="2097164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461" y="0"/>
            <a:ext cx="207753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1717945" y="221677"/>
            <a:ext cx="9420318" cy="889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>
          <a:xfrm>
            <a:off x="838200" y="1264920"/>
            <a:ext cx="10300063" cy="49562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矩形 6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B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66" name="Title 1"/>
          <p:cNvSpPr>
            <a:spLocks noGrp="1"/>
          </p:cNvSpPr>
          <p:nvPr>
            <p:ph type="title" hasCustomPrompt="1"/>
          </p:nvPr>
        </p:nvSpPr>
        <p:spPr>
          <a:xfrm>
            <a:off x="2126192" y="2223652"/>
            <a:ext cx="7939617" cy="1276927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104876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26192" y="3554988"/>
            <a:ext cx="7939617" cy="8630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编辑文本</a:t>
            </a:r>
          </a:p>
        </p:txBody>
      </p:sp>
      <p:sp>
        <p:nvSpPr>
          <p:cNvPr id="10487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7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097165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094720" y="-8709"/>
            <a:ext cx="109728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itle 1"/>
          <p:cNvSpPr>
            <a:spLocks noGrp="1"/>
          </p:cNvSpPr>
          <p:nvPr>
            <p:ph type="title"/>
          </p:nvPr>
        </p:nvSpPr>
        <p:spPr>
          <a:xfrm>
            <a:off x="1715350" y="233677"/>
            <a:ext cx="9348890" cy="889000"/>
          </a:xfrm>
        </p:spPr>
        <p:txBody>
          <a:bodyPr anchor="b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72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5881"/>
            <a:ext cx="4998720" cy="483108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27" name="Content Placeholder 3"/>
          <p:cNvSpPr>
            <a:spLocks noGrp="1"/>
          </p:cNvSpPr>
          <p:nvPr>
            <p:ph sz="half" idx="2"/>
          </p:nvPr>
        </p:nvSpPr>
        <p:spPr>
          <a:xfrm>
            <a:off x="6065520" y="1325881"/>
            <a:ext cx="4998720" cy="483108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7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1676400" y="365126"/>
            <a:ext cx="9464040" cy="10234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47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94389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48748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43892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682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48750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68240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5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75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矩形 5"/>
          <p:cNvSpPr/>
          <p:nvPr/>
        </p:nvSpPr>
        <p:spPr>
          <a:xfrm>
            <a:off x="-1747" y="164"/>
            <a:ext cx="12193747" cy="6858000"/>
          </a:xfrm>
          <a:prstGeom prst="rect">
            <a:avLst/>
          </a:prstGeom>
          <a:solidFill>
            <a:srgbClr val="FB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1897381" y="3805485"/>
            <a:ext cx="9456419" cy="889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9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9646-E0C3-4AB2-B255-58509D242B86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59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6345-1562-443E-A406-A4360E2EC0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3145728" name="直接连接符 6"/>
          <p:cNvCxnSpPr>
            <a:cxnSpLocks/>
          </p:cNvCxnSpPr>
          <p:nvPr/>
        </p:nvCxnSpPr>
        <p:spPr>
          <a:xfrm rot="5400000">
            <a:off x="89577" y="3420164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7"/>
          <p:cNvCxnSpPr>
            <a:cxnSpLocks/>
          </p:cNvCxnSpPr>
          <p:nvPr/>
        </p:nvCxnSpPr>
        <p:spPr>
          <a:xfrm rot="5400000">
            <a:off x="363081" y="3420164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8"/>
          <p:cNvCxnSpPr>
            <a:cxnSpLocks/>
          </p:cNvCxnSpPr>
          <p:nvPr/>
        </p:nvCxnSpPr>
        <p:spPr>
          <a:xfrm>
            <a:off x="0" y="3805485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9"/>
          <p:cNvCxnSpPr>
            <a:cxnSpLocks/>
          </p:cNvCxnSpPr>
          <p:nvPr/>
        </p:nvCxnSpPr>
        <p:spPr>
          <a:xfrm>
            <a:off x="0" y="3971597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直接连接符 10"/>
          <p:cNvCxnSpPr>
            <a:cxnSpLocks/>
          </p:cNvCxnSpPr>
          <p:nvPr/>
        </p:nvCxnSpPr>
        <p:spPr>
          <a:xfrm>
            <a:off x="0" y="4386699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直接连接符 11"/>
          <p:cNvCxnSpPr>
            <a:cxnSpLocks/>
          </p:cNvCxnSpPr>
          <p:nvPr/>
        </p:nvCxnSpPr>
        <p:spPr>
          <a:xfrm>
            <a:off x="0" y="4550431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矩形 4"/>
          <p:cNvSpPr/>
          <p:nvPr/>
        </p:nvSpPr>
        <p:spPr>
          <a:xfrm>
            <a:off x="1" y="0"/>
            <a:ext cx="12193747" cy="6858000"/>
          </a:xfrm>
          <a:prstGeom prst="rect">
            <a:avLst/>
          </a:prstGeom>
          <a:solidFill>
            <a:srgbClr val="FB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4876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76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title"/>
          </p:nvPr>
        </p:nvSpPr>
        <p:spPr>
          <a:xfrm>
            <a:off x="1726989" y="185950"/>
            <a:ext cx="9382972" cy="981320"/>
          </a:xfrm>
        </p:spPr>
        <p:txBody>
          <a:bodyPr anchor="ctr">
            <a:normAutofit/>
          </a:bodyPr>
          <a:lstStyle>
            <a:lvl1pPr>
              <a:defRPr sz="31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75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7945" y="1605791"/>
            <a:ext cx="6063842" cy="4240355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1048756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1787" y="1605791"/>
            <a:ext cx="3183466" cy="427422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487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10487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48760" name="矩形 1"/>
          <p:cNvSpPr>
            <a:spLocks noChangeArrowheads="1"/>
          </p:cNvSpPr>
          <p:nvPr/>
        </p:nvSpPr>
        <p:spPr bwMode="auto">
          <a:xfrm>
            <a:off x="1208829" y="1588859"/>
            <a:ext cx="249118" cy="4291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3145739" name="直接连接符 8"/>
          <p:cNvCxnSpPr>
            <a:cxnSpLocks/>
          </p:cNvCxnSpPr>
          <p:nvPr/>
        </p:nvCxnSpPr>
        <p:spPr bwMode="auto">
          <a:xfrm>
            <a:off x="1726988" y="1188152"/>
            <a:ext cx="92008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Vertical Title 1"/>
          <p:cNvSpPr>
            <a:spLocks noGrp="1"/>
          </p:cNvSpPr>
          <p:nvPr>
            <p:ph type="title" orient="vert"/>
          </p:nvPr>
        </p:nvSpPr>
        <p:spPr>
          <a:xfrm>
            <a:off x="9821332" y="365125"/>
            <a:ext cx="1439334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73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1160" y="365125"/>
            <a:ext cx="7973906" cy="5811838"/>
          </a:xfrm>
        </p:spPr>
        <p:txBody>
          <a:bodyPr vert="eaVert"/>
          <a:lstStyle>
            <a:lvl1pPr marL="228600" indent="-228600">
              <a:buFontTx/>
              <a:buBlip>
                <a:blip r:embed="rId2"/>
              </a:buBlip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10487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11"/>
          <p:cNvGrpSpPr/>
          <p:nvPr userDrawn="1"/>
        </p:nvGrpSpPr>
        <p:grpSpPr>
          <a:xfrm>
            <a:off x="0" y="0"/>
            <a:ext cx="12193434" cy="6858000"/>
            <a:chOff x="0" y="0"/>
            <a:chExt cx="12193434" cy="6858000"/>
          </a:xfrm>
        </p:grpSpPr>
        <p:pic>
          <p:nvPicPr>
            <p:cNvPr id="2097162" name="图片 6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3434" cy="6858000"/>
            </a:xfrm>
            <a:prstGeom prst="rect">
              <a:avLst/>
            </a:prstGeom>
          </p:spPr>
        </p:pic>
        <p:grpSp>
          <p:nvGrpSpPr>
            <p:cNvPr id="80" name="组合 7"/>
            <p:cNvGrpSpPr/>
            <p:nvPr userDrawn="1"/>
          </p:nvGrpSpPr>
          <p:grpSpPr>
            <a:xfrm>
              <a:off x="2302205" y="1703388"/>
              <a:ext cx="7597118" cy="3306762"/>
              <a:chOff x="2302205" y="1703388"/>
              <a:chExt cx="7597118" cy="3306762"/>
            </a:xfrm>
          </p:grpSpPr>
          <p:sp>
            <p:nvSpPr>
              <p:cNvPr id="1048706" name="任意多边形 8"/>
              <p:cNvSpPr/>
              <p:nvPr userDrawn="1"/>
            </p:nvSpPr>
            <p:spPr>
              <a:xfrm>
                <a:off x="2954503" y="2176665"/>
                <a:ext cx="6352197" cy="2335516"/>
              </a:xfrm>
              <a:custGeom>
                <a:avLst/>
                <a:gdLst>
                  <a:gd name="connsiteX0" fmla="*/ 1112071 w 4901184"/>
                  <a:gd name="connsiteY0" fmla="*/ 0 h 1801368"/>
                  <a:gd name="connsiteX1" fmla="*/ 4901184 w 4901184"/>
                  <a:gd name="connsiteY1" fmla="*/ 0 h 1801368"/>
                  <a:gd name="connsiteX2" fmla="*/ 4901184 w 4901184"/>
                  <a:gd name="connsiteY2" fmla="*/ 1008251 h 1801368"/>
                  <a:gd name="connsiteX3" fmla="*/ 3799357 w 4901184"/>
                  <a:gd name="connsiteY3" fmla="*/ 1801368 h 1801368"/>
                  <a:gd name="connsiteX4" fmla="*/ 0 w 4901184"/>
                  <a:gd name="connsiteY4" fmla="*/ 1801368 h 1801368"/>
                  <a:gd name="connsiteX5" fmla="*/ 0 w 4901184"/>
                  <a:gd name="connsiteY5" fmla="*/ 800490 h 180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01184" h="1801368">
                    <a:moveTo>
                      <a:pt x="1112071" y="0"/>
                    </a:moveTo>
                    <a:lnTo>
                      <a:pt x="4901184" y="0"/>
                    </a:lnTo>
                    <a:lnTo>
                      <a:pt x="4901184" y="1008251"/>
                    </a:lnTo>
                    <a:lnTo>
                      <a:pt x="3799357" y="1801368"/>
                    </a:lnTo>
                    <a:lnTo>
                      <a:pt x="0" y="1801368"/>
                    </a:lnTo>
                    <a:lnTo>
                      <a:pt x="0" y="80049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cxnSp>
            <p:nvCxnSpPr>
              <p:cNvPr id="3145737" name="直接连接符 9"/>
              <p:cNvCxnSpPr>
                <a:cxnSpLocks/>
              </p:cNvCxnSpPr>
              <p:nvPr userDrawn="1"/>
            </p:nvCxnSpPr>
            <p:spPr>
              <a:xfrm flipH="1">
                <a:off x="2302205" y="1703388"/>
                <a:ext cx="2726484" cy="1967184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45738" name="直接连接符 10"/>
              <p:cNvCxnSpPr>
                <a:cxnSpLocks/>
              </p:cNvCxnSpPr>
              <p:nvPr userDrawn="1"/>
            </p:nvCxnSpPr>
            <p:spPr>
              <a:xfrm flipH="1">
                <a:off x="7172837" y="3042966"/>
                <a:ext cx="2726486" cy="1967184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048707" name="标题 1"/>
          <p:cNvSpPr>
            <a:spLocks noGrp="1"/>
          </p:cNvSpPr>
          <p:nvPr>
            <p:ph type="title" hasCustomPrompt="1"/>
          </p:nvPr>
        </p:nvSpPr>
        <p:spPr>
          <a:xfrm>
            <a:off x="3380400" y="3290400"/>
            <a:ext cx="5536800" cy="1224000"/>
          </a:xfrm>
        </p:spPr>
        <p:txBody>
          <a:bodyPr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104870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70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73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739" name="内容占位符 6"/>
          <p:cNvSpPr>
            <a:spLocks noGrp="1"/>
          </p:cNvSpPr>
          <p:nvPr>
            <p:ph sz="quarter" idx="13"/>
          </p:nvPr>
        </p:nvSpPr>
        <p:spPr>
          <a:xfrm>
            <a:off x="838201" y="1021080"/>
            <a:ext cx="10226039" cy="5035234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 marL="815975" indent="-2730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标题 1"/>
          <p:cNvSpPr>
            <a:spLocks noGrp="1"/>
          </p:cNvSpPr>
          <p:nvPr>
            <p:ph type="title" hasCustomPrompt="1"/>
          </p:nvPr>
        </p:nvSpPr>
        <p:spPr>
          <a:xfrm>
            <a:off x="3380400" y="3290400"/>
            <a:ext cx="5536800" cy="1224000"/>
          </a:xfrm>
        </p:spPr>
        <p:txBody>
          <a:bodyPr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104872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72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675" name="KSO_BC1"/>
          <p:cNvSpPr>
            <a:spLocks noGrp="1"/>
          </p:cNvSpPr>
          <p:nvPr>
            <p:ph sz="half" idx="1"/>
          </p:nvPr>
        </p:nvSpPr>
        <p:spPr>
          <a:xfrm>
            <a:off x="558801" y="1783775"/>
            <a:ext cx="5413906" cy="4462478"/>
          </a:xfrm>
        </p:spPr>
        <p:txBody>
          <a:bodyPr>
            <a:normAutofit/>
          </a:bodyPr>
          <a:lstStyle>
            <a:lvl1pPr marL="342900" indent="-342900" algn="l"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0" indent="0" algn="l">
              <a:buNone/>
              <a:defRPr sz="1800">
                <a:solidFill>
                  <a:schemeClr val="bg2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</a:lvl3pPr>
            <a:lvl4pPr>
              <a:spcBef>
                <a:spcPts val="300"/>
              </a:spcBef>
              <a:spcAft>
                <a:spcPts val="300"/>
              </a:spcAft>
              <a:defRPr sz="1800"/>
            </a:lvl4pPr>
            <a:lvl5pPr>
              <a:spcBef>
                <a:spcPts val="300"/>
              </a:spcBef>
              <a:spcAft>
                <a:spcPts val="300"/>
              </a:spcAft>
              <a:defRPr sz="1800"/>
            </a:lvl5pPr>
            <a:lvl6pPr>
              <a:spcBef>
                <a:spcPts val="300"/>
              </a:spcBef>
              <a:spcAft>
                <a:spcPts val="300"/>
              </a:spcAft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676" name="KSO_BC2"/>
          <p:cNvSpPr>
            <a:spLocks noGrp="1"/>
          </p:cNvSpPr>
          <p:nvPr>
            <p:ph sz="half" idx="2"/>
          </p:nvPr>
        </p:nvSpPr>
        <p:spPr>
          <a:xfrm>
            <a:off x="6200955" y="1783775"/>
            <a:ext cx="5413906" cy="4462478"/>
          </a:xfrm>
        </p:spPr>
        <p:txBody>
          <a:bodyPr>
            <a:normAutofit/>
          </a:bodyPr>
          <a:lstStyle>
            <a:lvl1pPr marL="342900" indent="-342900" algn="l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</a:defRPr>
            </a:lvl1pPr>
            <a:lvl2pPr marL="0" indent="0" algn="l">
              <a:buNone/>
              <a:defRPr sz="1800">
                <a:solidFill>
                  <a:schemeClr val="bg2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2000"/>
            </a:lvl3pPr>
            <a:lvl4pPr>
              <a:spcBef>
                <a:spcPts val="300"/>
              </a:spcBef>
              <a:spcAft>
                <a:spcPts val="300"/>
              </a:spcAft>
              <a:defRPr sz="1800"/>
            </a:lvl4pPr>
            <a:lvl5pPr>
              <a:spcBef>
                <a:spcPts val="300"/>
              </a:spcBef>
              <a:spcAft>
                <a:spcPts val="300"/>
              </a:spcAft>
              <a:defRPr sz="1800"/>
            </a:lvl5pPr>
            <a:lvl6pPr>
              <a:spcBef>
                <a:spcPts val="300"/>
              </a:spcBef>
              <a:spcAft>
                <a:spcPts val="300"/>
              </a:spcAft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67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67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KSO_BT1"/>
          <p:cNvSpPr>
            <a:spLocks noGrp="1"/>
          </p:cNvSpPr>
          <p:nvPr>
            <p:ph type="title"/>
          </p:nvPr>
        </p:nvSpPr>
        <p:spPr>
          <a:xfrm>
            <a:off x="838198" y="934458"/>
            <a:ext cx="10515602" cy="7170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8198" y="176872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48682" name="KSO_BC1"/>
          <p:cNvSpPr>
            <a:spLocks noGrp="1"/>
          </p:cNvSpPr>
          <p:nvPr>
            <p:ph sz="half" idx="2"/>
          </p:nvPr>
        </p:nvSpPr>
        <p:spPr>
          <a:xfrm>
            <a:off x="838198" y="2592632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68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76872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48684" name="KSO_BC2"/>
          <p:cNvSpPr>
            <a:spLocks noGrp="1"/>
          </p:cNvSpPr>
          <p:nvPr>
            <p:ph sz="quarter" idx="4"/>
          </p:nvPr>
        </p:nvSpPr>
        <p:spPr>
          <a:xfrm>
            <a:off x="6170612" y="2592632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68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68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7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grpSp>
        <p:nvGrpSpPr>
          <p:cNvPr id="75" name="组合 2"/>
          <p:cNvGrpSpPr/>
          <p:nvPr userDrawn="1"/>
        </p:nvGrpSpPr>
        <p:grpSpPr>
          <a:xfrm>
            <a:off x="3086100" y="396876"/>
            <a:ext cx="6249988" cy="5422900"/>
            <a:chOff x="3086100" y="396876"/>
            <a:chExt cx="6249988" cy="5422900"/>
          </a:xfrm>
        </p:grpSpPr>
        <p:sp>
          <p:nvSpPr>
            <p:cNvPr id="1048688" name="任意多边形 65"/>
            <p:cNvSpPr/>
            <p:nvPr userDrawn="1"/>
          </p:nvSpPr>
          <p:spPr bwMode="auto">
            <a:xfrm>
              <a:off x="4579938" y="396876"/>
              <a:ext cx="4756150" cy="5167313"/>
            </a:xfrm>
            <a:custGeom>
              <a:avLst/>
              <a:gdLst/>
              <a:ahLst/>
              <a:cxnLst/>
              <a:rect l="0" t="0" r="r" b="b"/>
              <a:pathLst>
                <a:path w="4757024" h="5166475">
                  <a:moveTo>
                    <a:pt x="3800615" y="3920919"/>
                  </a:moveTo>
                  <a:cubicBezTo>
                    <a:pt x="3978552" y="3927407"/>
                    <a:pt x="3978552" y="3927407"/>
                    <a:pt x="3978552" y="3927407"/>
                  </a:cubicBezTo>
                  <a:cubicBezTo>
                    <a:pt x="3978552" y="3927407"/>
                    <a:pt x="3866518" y="3959843"/>
                    <a:pt x="3800615" y="3920919"/>
                  </a:cubicBezTo>
                  <a:close/>
                  <a:moveTo>
                    <a:pt x="3505907" y="3901458"/>
                  </a:moveTo>
                  <a:cubicBezTo>
                    <a:pt x="3505907" y="3901458"/>
                    <a:pt x="3578340" y="3908033"/>
                    <a:pt x="3598095" y="3914607"/>
                  </a:cubicBezTo>
                  <a:cubicBezTo>
                    <a:pt x="3598095" y="3914607"/>
                    <a:pt x="3598095" y="3914607"/>
                    <a:pt x="3644189" y="3927756"/>
                  </a:cubicBezTo>
                  <a:cubicBezTo>
                    <a:pt x="3644189" y="3927756"/>
                    <a:pt x="3644189" y="3927756"/>
                    <a:pt x="3683698" y="3947480"/>
                  </a:cubicBezTo>
                  <a:cubicBezTo>
                    <a:pt x="3683698" y="3947480"/>
                    <a:pt x="3683698" y="3947480"/>
                    <a:pt x="3716622" y="3973778"/>
                  </a:cubicBezTo>
                  <a:cubicBezTo>
                    <a:pt x="3716622" y="3973778"/>
                    <a:pt x="3716622" y="3973778"/>
                    <a:pt x="3756131" y="3986927"/>
                  </a:cubicBezTo>
                  <a:cubicBezTo>
                    <a:pt x="3756131" y="3986927"/>
                    <a:pt x="3756131" y="3986927"/>
                    <a:pt x="3828564" y="4006650"/>
                  </a:cubicBezTo>
                  <a:cubicBezTo>
                    <a:pt x="3828564" y="4006650"/>
                    <a:pt x="3828564" y="4006650"/>
                    <a:pt x="3933921" y="4052672"/>
                  </a:cubicBezTo>
                  <a:cubicBezTo>
                    <a:pt x="3933921" y="4052672"/>
                    <a:pt x="3933921" y="4052672"/>
                    <a:pt x="3980015" y="4065821"/>
                  </a:cubicBezTo>
                  <a:cubicBezTo>
                    <a:pt x="3980015" y="4065821"/>
                    <a:pt x="4105126" y="4131566"/>
                    <a:pt x="4124881" y="4138140"/>
                  </a:cubicBezTo>
                  <a:cubicBezTo>
                    <a:pt x="4151220" y="4144715"/>
                    <a:pt x="4157805" y="4164438"/>
                    <a:pt x="4157805" y="4164438"/>
                  </a:cubicBezTo>
                  <a:cubicBezTo>
                    <a:pt x="4157805" y="4164438"/>
                    <a:pt x="4190729" y="4184162"/>
                    <a:pt x="4203899" y="4190736"/>
                  </a:cubicBezTo>
                  <a:cubicBezTo>
                    <a:pt x="4217068" y="4197311"/>
                    <a:pt x="4236823" y="4203886"/>
                    <a:pt x="4256577" y="4210460"/>
                  </a:cubicBezTo>
                  <a:cubicBezTo>
                    <a:pt x="4276332" y="4223609"/>
                    <a:pt x="4296086" y="4236758"/>
                    <a:pt x="4315841" y="4243333"/>
                  </a:cubicBezTo>
                  <a:cubicBezTo>
                    <a:pt x="4342180" y="4249907"/>
                    <a:pt x="4401444" y="4276205"/>
                    <a:pt x="4401444" y="4276205"/>
                  </a:cubicBezTo>
                  <a:cubicBezTo>
                    <a:pt x="4401444" y="4276205"/>
                    <a:pt x="4401444" y="4276205"/>
                    <a:pt x="4467292" y="4309078"/>
                  </a:cubicBezTo>
                  <a:cubicBezTo>
                    <a:pt x="4467292" y="4309078"/>
                    <a:pt x="4658252" y="4394546"/>
                    <a:pt x="4671421" y="4394546"/>
                  </a:cubicBezTo>
                  <a:cubicBezTo>
                    <a:pt x="4684591" y="4394546"/>
                    <a:pt x="4704346" y="4414270"/>
                    <a:pt x="4704346" y="4414270"/>
                  </a:cubicBezTo>
                  <a:cubicBezTo>
                    <a:pt x="4704346" y="4414270"/>
                    <a:pt x="4717515" y="4420844"/>
                    <a:pt x="4737270" y="4433993"/>
                  </a:cubicBezTo>
                  <a:cubicBezTo>
                    <a:pt x="4737270" y="4433993"/>
                    <a:pt x="4737270" y="4433993"/>
                    <a:pt x="4757024" y="4453717"/>
                  </a:cubicBezTo>
                  <a:cubicBezTo>
                    <a:pt x="4757024" y="4453717"/>
                    <a:pt x="4757024" y="4453717"/>
                    <a:pt x="4717515" y="4453717"/>
                  </a:cubicBezTo>
                  <a:cubicBezTo>
                    <a:pt x="4691176" y="4460291"/>
                    <a:pt x="4664837" y="4414270"/>
                    <a:pt x="4664837" y="4414270"/>
                  </a:cubicBezTo>
                  <a:cubicBezTo>
                    <a:pt x="4664837" y="4414270"/>
                    <a:pt x="4664837" y="4414270"/>
                    <a:pt x="4467292" y="4328801"/>
                  </a:cubicBezTo>
                  <a:cubicBezTo>
                    <a:pt x="4467292" y="4328801"/>
                    <a:pt x="4467292" y="4328801"/>
                    <a:pt x="4151220" y="4190736"/>
                  </a:cubicBezTo>
                  <a:cubicBezTo>
                    <a:pt x="4151220" y="4190736"/>
                    <a:pt x="4151220" y="4190736"/>
                    <a:pt x="4032693" y="4105268"/>
                  </a:cubicBezTo>
                  <a:cubicBezTo>
                    <a:pt x="4032693" y="4105268"/>
                    <a:pt x="4032693" y="4105268"/>
                    <a:pt x="3953675" y="4072395"/>
                  </a:cubicBezTo>
                  <a:cubicBezTo>
                    <a:pt x="3953675" y="4072395"/>
                    <a:pt x="3953675" y="4072395"/>
                    <a:pt x="3828564" y="4046097"/>
                  </a:cubicBezTo>
                  <a:cubicBezTo>
                    <a:pt x="3828564" y="4046097"/>
                    <a:pt x="3828564" y="4046097"/>
                    <a:pt x="3742961" y="4026374"/>
                  </a:cubicBezTo>
                  <a:cubicBezTo>
                    <a:pt x="3742961" y="4026374"/>
                    <a:pt x="3742961" y="4026374"/>
                    <a:pt x="3657358" y="3980352"/>
                  </a:cubicBezTo>
                  <a:cubicBezTo>
                    <a:pt x="3657358" y="3980352"/>
                    <a:pt x="3657358" y="3980352"/>
                    <a:pt x="3505907" y="3901458"/>
                  </a:cubicBezTo>
                  <a:close/>
                  <a:moveTo>
                    <a:pt x="3795055" y="3815269"/>
                  </a:moveTo>
                  <a:lnTo>
                    <a:pt x="3920167" y="3840292"/>
                  </a:lnTo>
                  <a:lnTo>
                    <a:pt x="3697746" y="3829170"/>
                  </a:lnTo>
                  <a:lnTo>
                    <a:pt x="3795055" y="3815269"/>
                  </a:lnTo>
                  <a:close/>
                  <a:moveTo>
                    <a:pt x="4425720" y="1620817"/>
                  </a:moveTo>
                  <a:cubicBezTo>
                    <a:pt x="4481777" y="1618505"/>
                    <a:pt x="4548787" y="1627756"/>
                    <a:pt x="4507550" y="1693542"/>
                  </a:cubicBezTo>
                  <a:cubicBezTo>
                    <a:pt x="4349199" y="1746171"/>
                    <a:pt x="4349199" y="1746171"/>
                    <a:pt x="4349199" y="1746171"/>
                  </a:cubicBezTo>
                  <a:cubicBezTo>
                    <a:pt x="4250230" y="1746171"/>
                    <a:pt x="4250230" y="1746171"/>
                    <a:pt x="4250230" y="1746171"/>
                  </a:cubicBezTo>
                  <a:cubicBezTo>
                    <a:pt x="3973117" y="1864587"/>
                    <a:pt x="3973117" y="1864587"/>
                    <a:pt x="3973117" y="1864587"/>
                  </a:cubicBezTo>
                  <a:lnTo>
                    <a:pt x="3247344" y="2055367"/>
                  </a:lnTo>
                  <a:cubicBezTo>
                    <a:pt x="3379303" y="2015895"/>
                    <a:pt x="3379303" y="2015895"/>
                    <a:pt x="3379303" y="2015895"/>
                  </a:cubicBezTo>
                  <a:cubicBezTo>
                    <a:pt x="3913736" y="1838272"/>
                    <a:pt x="3913736" y="1838272"/>
                    <a:pt x="3913736" y="1838272"/>
                  </a:cubicBezTo>
                  <a:cubicBezTo>
                    <a:pt x="4091880" y="1759329"/>
                    <a:pt x="4091880" y="1759329"/>
                    <a:pt x="4091880" y="1759329"/>
                  </a:cubicBezTo>
                  <a:cubicBezTo>
                    <a:pt x="4091880" y="1759329"/>
                    <a:pt x="4303014" y="1634335"/>
                    <a:pt x="4362395" y="1627756"/>
                  </a:cubicBezTo>
                  <a:cubicBezTo>
                    <a:pt x="4362395" y="1627756"/>
                    <a:pt x="4392086" y="1622205"/>
                    <a:pt x="4425720" y="1620817"/>
                  </a:cubicBezTo>
                  <a:close/>
                  <a:moveTo>
                    <a:pt x="2833481" y="1554921"/>
                  </a:moveTo>
                  <a:cubicBezTo>
                    <a:pt x="2833481" y="1554921"/>
                    <a:pt x="2846986" y="1568425"/>
                    <a:pt x="2840234" y="1581930"/>
                  </a:cubicBezTo>
                  <a:cubicBezTo>
                    <a:pt x="2826729" y="1595434"/>
                    <a:pt x="2799721" y="1602186"/>
                    <a:pt x="2799721" y="1602186"/>
                  </a:cubicBezTo>
                  <a:lnTo>
                    <a:pt x="2813225" y="1568425"/>
                  </a:lnTo>
                  <a:cubicBezTo>
                    <a:pt x="2813225" y="1568425"/>
                    <a:pt x="2813225" y="1568425"/>
                    <a:pt x="2833481" y="1554921"/>
                  </a:cubicBezTo>
                  <a:close/>
                  <a:moveTo>
                    <a:pt x="1461755" y="1526595"/>
                  </a:moveTo>
                  <a:lnTo>
                    <a:pt x="1461715" y="1526922"/>
                  </a:lnTo>
                  <a:lnTo>
                    <a:pt x="1461549" y="1527110"/>
                  </a:lnTo>
                  <a:cubicBezTo>
                    <a:pt x="1453516" y="1537303"/>
                    <a:pt x="1446924" y="1547187"/>
                    <a:pt x="1443628" y="1555424"/>
                  </a:cubicBezTo>
                  <a:cubicBezTo>
                    <a:pt x="1437036" y="1568603"/>
                    <a:pt x="1443628" y="1555424"/>
                    <a:pt x="1450219" y="1542245"/>
                  </a:cubicBezTo>
                  <a:cubicBezTo>
                    <a:pt x="1453515" y="1532361"/>
                    <a:pt x="1460107" y="1522477"/>
                    <a:pt x="1461755" y="1526595"/>
                  </a:cubicBezTo>
                  <a:close/>
                  <a:moveTo>
                    <a:pt x="1522730" y="1463171"/>
                  </a:moveTo>
                  <a:cubicBezTo>
                    <a:pt x="1522730" y="1463171"/>
                    <a:pt x="1588649" y="1463171"/>
                    <a:pt x="1582058" y="1496119"/>
                  </a:cubicBezTo>
                  <a:cubicBezTo>
                    <a:pt x="1575466" y="1529066"/>
                    <a:pt x="1562282" y="1614730"/>
                    <a:pt x="1562282" y="1614730"/>
                  </a:cubicBezTo>
                  <a:cubicBezTo>
                    <a:pt x="1582058" y="1674035"/>
                    <a:pt x="1582058" y="1674035"/>
                    <a:pt x="1582058" y="1674035"/>
                  </a:cubicBezTo>
                  <a:cubicBezTo>
                    <a:pt x="1601833" y="1739931"/>
                    <a:pt x="1601833" y="1739931"/>
                    <a:pt x="1601833" y="1739931"/>
                  </a:cubicBezTo>
                  <a:cubicBezTo>
                    <a:pt x="1568874" y="1779468"/>
                    <a:pt x="1568874" y="1779468"/>
                    <a:pt x="1568874" y="1779468"/>
                  </a:cubicBezTo>
                  <a:cubicBezTo>
                    <a:pt x="1549098" y="1851952"/>
                    <a:pt x="1549098" y="1851952"/>
                    <a:pt x="1549098" y="1851952"/>
                  </a:cubicBezTo>
                  <a:cubicBezTo>
                    <a:pt x="1549098" y="1851952"/>
                    <a:pt x="1601833" y="1917847"/>
                    <a:pt x="1661160" y="1891489"/>
                  </a:cubicBezTo>
                  <a:cubicBezTo>
                    <a:pt x="1661160" y="1891489"/>
                    <a:pt x="1740263" y="1983742"/>
                    <a:pt x="1812774" y="1911258"/>
                  </a:cubicBezTo>
                  <a:cubicBezTo>
                    <a:pt x="1812774" y="1911258"/>
                    <a:pt x="1891877" y="1812415"/>
                    <a:pt x="1924837" y="1891489"/>
                  </a:cubicBezTo>
                  <a:cubicBezTo>
                    <a:pt x="2010532" y="1838773"/>
                    <a:pt x="2010532" y="1838773"/>
                    <a:pt x="2010532" y="1838773"/>
                  </a:cubicBezTo>
                  <a:cubicBezTo>
                    <a:pt x="2135778" y="1799236"/>
                    <a:pt x="2135778" y="1799236"/>
                    <a:pt x="2135778" y="1799236"/>
                  </a:cubicBezTo>
                  <a:cubicBezTo>
                    <a:pt x="2135778" y="1799236"/>
                    <a:pt x="2181921" y="1812415"/>
                    <a:pt x="2188513" y="1772878"/>
                  </a:cubicBezTo>
                  <a:cubicBezTo>
                    <a:pt x="2188513" y="1772878"/>
                    <a:pt x="2155554" y="1700393"/>
                    <a:pt x="2228065" y="1687214"/>
                  </a:cubicBezTo>
                  <a:cubicBezTo>
                    <a:pt x="2261024" y="1634498"/>
                    <a:pt x="2261024" y="1634498"/>
                    <a:pt x="2261024" y="1634498"/>
                  </a:cubicBezTo>
                  <a:cubicBezTo>
                    <a:pt x="2261024" y="1634498"/>
                    <a:pt x="2392862" y="1555424"/>
                    <a:pt x="2465373" y="1634498"/>
                  </a:cubicBezTo>
                  <a:cubicBezTo>
                    <a:pt x="2498333" y="1746520"/>
                    <a:pt x="2498333" y="1746520"/>
                    <a:pt x="2498333" y="1746520"/>
                  </a:cubicBezTo>
                  <a:cubicBezTo>
                    <a:pt x="2498333" y="1746520"/>
                    <a:pt x="2584028" y="1792647"/>
                    <a:pt x="2518109" y="1838773"/>
                  </a:cubicBezTo>
                  <a:cubicBezTo>
                    <a:pt x="2491741" y="1898079"/>
                    <a:pt x="2491741" y="1898079"/>
                    <a:pt x="2491741" y="1898079"/>
                  </a:cubicBezTo>
                  <a:cubicBezTo>
                    <a:pt x="2491741" y="1898079"/>
                    <a:pt x="2544476" y="1957384"/>
                    <a:pt x="2478557" y="2010100"/>
                  </a:cubicBezTo>
                  <a:cubicBezTo>
                    <a:pt x="2478557" y="2010100"/>
                    <a:pt x="2419230" y="2082585"/>
                    <a:pt x="2491741" y="2082585"/>
                  </a:cubicBezTo>
                  <a:cubicBezTo>
                    <a:pt x="2524701" y="2148480"/>
                    <a:pt x="2524701" y="2148480"/>
                    <a:pt x="2524701" y="2148480"/>
                  </a:cubicBezTo>
                  <a:cubicBezTo>
                    <a:pt x="2524701" y="2148480"/>
                    <a:pt x="2577436" y="2188017"/>
                    <a:pt x="2570844" y="2260502"/>
                  </a:cubicBezTo>
                  <a:cubicBezTo>
                    <a:pt x="2696090" y="2339576"/>
                    <a:pt x="2696090" y="2339576"/>
                    <a:pt x="2696090" y="2339576"/>
                  </a:cubicBezTo>
                  <a:cubicBezTo>
                    <a:pt x="2788377" y="2379113"/>
                    <a:pt x="2788377" y="2379113"/>
                    <a:pt x="2788377" y="2379113"/>
                  </a:cubicBezTo>
                  <a:cubicBezTo>
                    <a:pt x="2887256" y="2425239"/>
                    <a:pt x="2887256" y="2425239"/>
                    <a:pt x="2887256" y="2425239"/>
                  </a:cubicBezTo>
                  <a:cubicBezTo>
                    <a:pt x="2979542" y="2359344"/>
                    <a:pt x="2979542" y="2359344"/>
                    <a:pt x="2979542" y="2359344"/>
                  </a:cubicBezTo>
                  <a:cubicBezTo>
                    <a:pt x="3085013" y="2326397"/>
                    <a:pt x="3085013" y="2326397"/>
                    <a:pt x="3085013" y="2326397"/>
                  </a:cubicBezTo>
                  <a:cubicBezTo>
                    <a:pt x="3085013" y="2372523"/>
                    <a:pt x="3085013" y="2372523"/>
                    <a:pt x="3085013" y="2372523"/>
                  </a:cubicBezTo>
                  <a:cubicBezTo>
                    <a:pt x="3019094" y="2405471"/>
                    <a:pt x="3019094" y="2405471"/>
                    <a:pt x="3019094" y="2405471"/>
                  </a:cubicBezTo>
                  <a:cubicBezTo>
                    <a:pt x="2966358" y="2471366"/>
                    <a:pt x="2966358" y="2471366"/>
                    <a:pt x="2966358" y="2471366"/>
                  </a:cubicBezTo>
                  <a:cubicBezTo>
                    <a:pt x="2900439" y="2517493"/>
                    <a:pt x="2900439" y="2517493"/>
                    <a:pt x="2900439" y="2517493"/>
                  </a:cubicBezTo>
                  <a:cubicBezTo>
                    <a:pt x="2893847" y="2596567"/>
                    <a:pt x="2893847" y="2596567"/>
                    <a:pt x="2893847" y="2596567"/>
                  </a:cubicBezTo>
                  <a:cubicBezTo>
                    <a:pt x="2900439" y="2616335"/>
                    <a:pt x="2920215" y="2609746"/>
                    <a:pt x="2926807" y="2603156"/>
                  </a:cubicBezTo>
                  <a:cubicBezTo>
                    <a:pt x="2939991" y="2596567"/>
                    <a:pt x="2939991" y="2589977"/>
                    <a:pt x="2913623" y="2636104"/>
                  </a:cubicBezTo>
                  <a:cubicBezTo>
                    <a:pt x="2860888" y="2721767"/>
                    <a:pt x="2887256" y="2754715"/>
                    <a:pt x="2887256" y="2754715"/>
                  </a:cubicBezTo>
                  <a:cubicBezTo>
                    <a:pt x="2880664" y="2807431"/>
                    <a:pt x="2880664" y="2807431"/>
                    <a:pt x="2880664" y="2807431"/>
                  </a:cubicBezTo>
                  <a:cubicBezTo>
                    <a:pt x="2966358" y="2820610"/>
                    <a:pt x="2966358" y="2820610"/>
                    <a:pt x="2966358" y="2820610"/>
                  </a:cubicBezTo>
                  <a:cubicBezTo>
                    <a:pt x="2966358" y="2820610"/>
                    <a:pt x="3019094" y="2820610"/>
                    <a:pt x="3005910" y="2886505"/>
                  </a:cubicBezTo>
                  <a:cubicBezTo>
                    <a:pt x="3012502" y="2965579"/>
                    <a:pt x="3012502" y="2965579"/>
                    <a:pt x="3012502" y="2965579"/>
                  </a:cubicBezTo>
                  <a:cubicBezTo>
                    <a:pt x="3065237" y="2945811"/>
                    <a:pt x="3065237" y="2945811"/>
                    <a:pt x="3065237" y="2945811"/>
                  </a:cubicBezTo>
                  <a:cubicBezTo>
                    <a:pt x="3078421" y="3044653"/>
                    <a:pt x="3078421" y="3044653"/>
                    <a:pt x="3078421" y="3044653"/>
                  </a:cubicBezTo>
                  <a:cubicBezTo>
                    <a:pt x="3078421" y="3044653"/>
                    <a:pt x="3078421" y="3084190"/>
                    <a:pt x="3058645" y="3110548"/>
                  </a:cubicBezTo>
                  <a:cubicBezTo>
                    <a:pt x="3032277" y="3130317"/>
                    <a:pt x="3032277" y="3130317"/>
                    <a:pt x="3032277" y="3130317"/>
                  </a:cubicBezTo>
                  <a:cubicBezTo>
                    <a:pt x="3111380" y="3189623"/>
                    <a:pt x="3111380" y="3189623"/>
                    <a:pt x="3111380" y="3189623"/>
                  </a:cubicBezTo>
                  <a:cubicBezTo>
                    <a:pt x="3157524" y="3262107"/>
                    <a:pt x="3157524" y="3262107"/>
                    <a:pt x="3157524" y="3262107"/>
                  </a:cubicBezTo>
                  <a:cubicBezTo>
                    <a:pt x="3150932" y="3301644"/>
                    <a:pt x="3131156" y="3341181"/>
                    <a:pt x="3131156" y="3341181"/>
                  </a:cubicBezTo>
                  <a:cubicBezTo>
                    <a:pt x="3170708" y="3387308"/>
                    <a:pt x="3170708" y="3387308"/>
                    <a:pt x="3170708" y="3387308"/>
                  </a:cubicBezTo>
                  <a:cubicBezTo>
                    <a:pt x="3164116" y="3492740"/>
                    <a:pt x="3164116" y="3492740"/>
                    <a:pt x="3164116" y="3492740"/>
                  </a:cubicBezTo>
                  <a:cubicBezTo>
                    <a:pt x="3269586" y="3604762"/>
                    <a:pt x="3269586" y="3604762"/>
                    <a:pt x="3269586" y="3604762"/>
                  </a:cubicBezTo>
                  <a:cubicBezTo>
                    <a:pt x="3144340" y="3677246"/>
                    <a:pt x="3144340" y="3677246"/>
                    <a:pt x="3144340" y="3677246"/>
                  </a:cubicBezTo>
                  <a:cubicBezTo>
                    <a:pt x="3104788" y="3716783"/>
                    <a:pt x="3104788" y="3716783"/>
                    <a:pt x="3104788" y="3716783"/>
                  </a:cubicBezTo>
                  <a:cubicBezTo>
                    <a:pt x="3078421" y="3789268"/>
                    <a:pt x="3078421" y="3789268"/>
                    <a:pt x="3078421" y="3789268"/>
                  </a:cubicBezTo>
                  <a:cubicBezTo>
                    <a:pt x="3065237" y="3868342"/>
                    <a:pt x="3065237" y="3868342"/>
                    <a:pt x="3065237" y="3868342"/>
                  </a:cubicBezTo>
                  <a:cubicBezTo>
                    <a:pt x="2986134" y="3901289"/>
                    <a:pt x="2986134" y="3901289"/>
                    <a:pt x="2986134" y="3901289"/>
                  </a:cubicBezTo>
                  <a:cubicBezTo>
                    <a:pt x="2939991" y="3901289"/>
                    <a:pt x="2939991" y="3901289"/>
                    <a:pt x="2939991" y="3901289"/>
                  </a:cubicBezTo>
                  <a:cubicBezTo>
                    <a:pt x="2939991" y="3901289"/>
                    <a:pt x="2933399" y="3934237"/>
                    <a:pt x="2926807" y="3960595"/>
                  </a:cubicBezTo>
                  <a:cubicBezTo>
                    <a:pt x="2920215" y="3986953"/>
                    <a:pt x="2913623" y="4033080"/>
                    <a:pt x="2913623" y="4033080"/>
                  </a:cubicBezTo>
                  <a:cubicBezTo>
                    <a:pt x="2847704" y="4079206"/>
                    <a:pt x="2847704" y="4079206"/>
                    <a:pt x="2847704" y="4079206"/>
                  </a:cubicBezTo>
                  <a:cubicBezTo>
                    <a:pt x="2748825" y="4085796"/>
                    <a:pt x="2748825" y="4085796"/>
                    <a:pt x="2748825" y="4085796"/>
                  </a:cubicBezTo>
                  <a:cubicBezTo>
                    <a:pt x="2748825" y="4085796"/>
                    <a:pt x="2729050" y="4098975"/>
                    <a:pt x="2702682" y="4098975"/>
                  </a:cubicBezTo>
                  <a:cubicBezTo>
                    <a:pt x="2676314" y="4105564"/>
                    <a:pt x="2656539" y="4164870"/>
                    <a:pt x="2656539" y="4164870"/>
                  </a:cubicBezTo>
                  <a:cubicBezTo>
                    <a:pt x="2597212" y="4197817"/>
                    <a:pt x="2597212" y="4230765"/>
                    <a:pt x="2610395" y="4257123"/>
                  </a:cubicBezTo>
                  <a:cubicBezTo>
                    <a:pt x="2623579" y="4283481"/>
                    <a:pt x="2623579" y="4309839"/>
                    <a:pt x="2610395" y="4336197"/>
                  </a:cubicBezTo>
                  <a:cubicBezTo>
                    <a:pt x="2597212" y="4355966"/>
                    <a:pt x="2630171" y="4388913"/>
                    <a:pt x="2584028" y="4395503"/>
                  </a:cubicBezTo>
                  <a:cubicBezTo>
                    <a:pt x="2537884" y="4402092"/>
                    <a:pt x="2524701" y="4408682"/>
                    <a:pt x="2498333" y="4415271"/>
                  </a:cubicBezTo>
                  <a:cubicBezTo>
                    <a:pt x="2471965" y="4415271"/>
                    <a:pt x="2471965" y="4415271"/>
                    <a:pt x="2471965" y="4415271"/>
                  </a:cubicBezTo>
                  <a:cubicBezTo>
                    <a:pt x="2386271" y="4448219"/>
                    <a:pt x="2386271" y="4448219"/>
                    <a:pt x="2386271" y="4448219"/>
                  </a:cubicBezTo>
                  <a:cubicBezTo>
                    <a:pt x="2386271" y="4448219"/>
                    <a:pt x="2359903" y="4514114"/>
                    <a:pt x="2412638" y="4566830"/>
                  </a:cubicBezTo>
                  <a:cubicBezTo>
                    <a:pt x="2478557" y="4639314"/>
                    <a:pt x="2478557" y="4639314"/>
                    <a:pt x="2478557" y="4639314"/>
                  </a:cubicBezTo>
                  <a:cubicBezTo>
                    <a:pt x="2478557" y="4639314"/>
                    <a:pt x="2544476" y="4678851"/>
                    <a:pt x="2518109" y="4678851"/>
                  </a:cubicBezTo>
                  <a:cubicBezTo>
                    <a:pt x="2485149" y="4678851"/>
                    <a:pt x="2419230" y="4685441"/>
                    <a:pt x="2419230" y="4685441"/>
                  </a:cubicBezTo>
                  <a:cubicBezTo>
                    <a:pt x="2392862" y="4626135"/>
                    <a:pt x="2392862" y="4626135"/>
                    <a:pt x="2392862" y="4626135"/>
                  </a:cubicBezTo>
                  <a:cubicBezTo>
                    <a:pt x="2346719" y="4560240"/>
                    <a:pt x="2346719" y="4560240"/>
                    <a:pt x="2346719" y="4560240"/>
                  </a:cubicBezTo>
                  <a:cubicBezTo>
                    <a:pt x="2346719" y="4507524"/>
                    <a:pt x="2346719" y="4507524"/>
                    <a:pt x="2346719" y="4507524"/>
                  </a:cubicBezTo>
                  <a:cubicBezTo>
                    <a:pt x="2300576" y="4454808"/>
                    <a:pt x="2300576" y="4454808"/>
                    <a:pt x="2300576" y="4454808"/>
                  </a:cubicBezTo>
                  <a:cubicBezTo>
                    <a:pt x="2267616" y="4415271"/>
                    <a:pt x="2267616" y="4415271"/>
                    <a:pt x="2267616" y="4415271"/>
                  </a:cubicBezTo>
                  <a:cubicBezTo>
                    <a:pt x="2267616" y="4415271"/>
                    <a:pt x="2188513" y="4369145"/>
                    <a:pt x="2181921" y="4402092"/>
                  </a:cubicBezTo>
                  <a:cubicBezTo>
                    <a:pt x="2168737" y="4421861"/>
                    <a:pt x="2168737" y="4421861"/>
                    <a:pt x="2162145" y="4421861"/>
                  </a:cubicBezTo>
                  <a:cubicBezTo>
                    <a:pt x="2162145" y="4421861"/>
                    <a:pt x="2162145" y="4421861"/>
                    <a:pt x="2162145" y="4448219"/>
                  </a:cubicBezTo>
                  <a:cubicBezTo>
                    <a:pt x="2162145" y="4494345"/>
                    <a:pt x="2195105" y="4487756"/>
                    <a:pt x="2162145" y="4494345"/>
                  </a:cubicBezTo>
                  <a:cubicBezTo>
                    <a:pt x="2122594" y="4507524"/>
                    <a:pt x="2122594" y="4507524"/>
                    <a:pt x="2122594" y="4507524"/>
                  </a:cubicBezTo>
                  <a:cubicBezTo>
                    <a:pt x="2056675" y="4435040"/>
                    <a:pt x="2056675" y="4435040"/>
                    <a:pt x="2056675" y="4435040"/>
                  </a:cubicBezTo>
                  <a:cubicBezTo>
                    <a:pt x="2030307" y="4435040"/>
                    <a:pt x="2003940" y="4474577"/>
                    <a:pt x="2003940" y="4474577"/>
                  </a:cubicBezTo>
                  <a:cubicBezTo>
                    <a:pt x="2003940" y="4474577"/>
                    <a:pt x="1957796" y="4481166"/>
                    <a:pt x="1938021" y="4500935"/>
                  </a:cubicBezTo>
                  <a:cubicBezTo>
                    <a:pt x="1918245" y="4520703"/>
                    <a:pt x="1918245" y="4520703"/>
                    <a:pt x="1918245" y="4520703"/>
                  </a:cubicBezTo>
                  <a:cubicBezTo>
                    <a:pt x="1918245" y="4520703"/>
                    <a:pt x="1852326" y="4553651"/>
                    <a:pt x="1839142" y="4573419"/>
                  </a:cubicBezTo>
                  <a:cubicBezTo>
                    <a:pt x="1825958" y="4599777"/>
                    <a:pt x="1819366" y="4632725"/>
                    <a:pt x="1819366" y="4632725"/>
                  </a:cubicBezTo>
                  <a:cubicBezTo>
                    <a:pt x="1839142" y="5159886"/>
                    <a:pt x="1839142" y="5159886"/>
                    <a:pt x="1839142" y="5159886"/>
                  </a:cubicBezTo>
                  <a:cubicBezTo>
                    <a:pt x="1792999" y="5166475"/>
                    <a:pt x="1792999" y="5166475"/>
                    <a:pt x="1792999" y="5166475"/>
                  </a:cubicBezTo>
                  <a:cubicBezTo>
                    <a:pt x="1792999" y="5074222"/>
                    <a:pt x="1792999" y="5074222"/>
                    <a:pt x="1792999" y="5074222"/>
                  </a:cubicBezTo>
                  <a:cubicBezTo>
                    <a:pt x="1792999" y="5074222"/>
                    <a:pt x="1766631" y="4988558"/>
                    <a:pt x="1773223" y="4968790"/>
                  </a:cubicBezTo>
                  <a:cubicBezTo>
                    <a:pt x="1773223" y="4942432"/>
                    <a:pt x="1753447" y="4843589"/>
                    <a:pt x="1753447" y="4843589"/>
                  </a:cubicBezTo>
                  <a:cubicBezTo>
                    <a:pt x="1773223" y="4738157"/>
                    <a:pt x="1773223" y="4738157"/>
                    <a:pt x="1773223" y="4738157"/>
                  </a:cubicBezTo>
                  <a:cubicBezTo>
                    <a:pt x="1766631" y="4678851"/>
                    <a:pt x="1766631" y="4678851"/>
                    <a:pt x="1766631" y="4678851"/>
                  </a:cubicBezTo>
                  <a:cubicBezTo>
                    <a:pt x="1694120" y="4639314"/>
                    <a:pt x="1694120" y="4639314"/>
                    <a:pt x="1694120" y="4639314"/>
                  </a:cubicBezTo>
                  <a:cubicBezTo>
                    <a:pt x="1694120" y="4639314"/>
                    <a:pt x="1634793" y="4599777"/>
                    <a:pt x="1641385" y="4652493"/>
                  </a:cubicBezTo>
                  <a:cubicBezTo>
                    <a:pt x="1647977" y="4705210"/>
                    <a:pt x="1628201" y="4738157"/>
                    <a:pt x="1628201" y="4738157"/>
                  </a:cubicBezTo>
                  <a:cubicBezTo>
                    <a:pt x="1582058" y="4757926"/>
                    <a:pt x="1549098" y="4738157"/>
                    <a:pt x="1562282" y="4711799"/>
                  </a:cubicBezTo>
                  <a:cubicBezTo>
                    <a:pt x="1575466" y="4692030"/>
                    <a:pt x="1575466" y="4692030"/>
                    <a:pt x="1575466" y="4692030"/>
                  </a:cubicBezTo>
                  <a:cubicBezTo>
                    <a:pt x="1582058" y="4612956"/>
                    <a:pt x="1582058" y="4612956"/>
                    <a:pt x="1582058" y="4612956"/>
                  </a:cubicBezTo>
                  <a:cubicBezTo>
                    <a:pt x="1535914" y="4580009"/>
                    <a:pt x="1535914" y="4580009"/>
                    <a:pt x="1535914" y="4580009"/>
                  </a:cubicBezTo>
                  <a:cubicBezTo>
                    <a:pt x="1535914" y="4580009"/>
                    <a:pt x="1529322" y="4553651"/>
                    <a:pt x="1502955" y="4533882"/>
                  </a:cubicBezTo>
                  <a:cubicBezTo>
                    <a:pt x="1483179" y="4507524"/>
                    <a:pt x="1483179" y="4507524"/>
                    <a:pt x="1483179" y="4507524"/>
                  </a:cubicBezTo>
                  <a:cubicBezTo>
                    <a:pt x="1390892" y="4461398"/>
                    <a:pt x="1390892" y="4461398"/>
                    <a:pt x="1390892" y="4461398"/>
                  </a:cubicBezTo>
                  <a:cubicBezTo>
                    <a:pt x="1390892" y="4461398"/>
                    <a:pt x="1357933" y="4494345"/>
                    <a:pt x="1344749" y="4514114"/>
                  </a:cubicBezTo>
                  <a:cubicBezTo>
                    <a:pt x="1331565" y="4540472"/>
                    <a:pt x="1285422" y="4553651"/>
                    <a:pt x="1285422" y="4553651"/>
                  </a:cubicBezTo>
                  <a:cubicBezTo>
                    <a:pt x="1206319" y="4553651"/>
                    <a:pt x="1206319" y="4553651"/>
                    <a:pt x="1206319" y="4553651"/>
                  </a:cubicBezTo>
                  <a:cubicBezTo>
                    <a:pt x="1160175" y="4527293"/>
                    <a:pt x="1160175" y="4527293"/>
                    <a:pt x="1160175" y="4527293"/>
                  </a:cubicBezTo>
                  <a:cubicBezTo>
                    <a:pt x="1140400" y="4448219"/>
                    <a:pt x="1140400" y="4448219"/>
                    <a:pt x="1140400" y="4448219"/>
                  </a:cubicBezTo>
                  <a:cubicBezTo>
                    <a:pt x="1140400" y="4448219"/>
                    <a:pt x="1127216" y="4421861"/>
                    <a:pt x="1100848" y="4402092"/>
                  </a:cubicBezTo>
                  <a:cubicBezTo>
                    <a:pt x="1081073" y="4375734"/>
                    <a:pt x="988786" y="4316428"/>
                    <a:pt x="988786" y="4316428"/>
                  </a:cubicBezTo>
                  <a:cubicBezTo>
                    <a:pt x="942643" y="4283481"/>
                    <a:pt x="942643" y="4283481"/>
                    <a:pt x="942643" y="4283481"/>
                  </a:cubicBezTo>
                  <a:cubicBezTo>
                    <a:pt x="942643" y="4283481"/>
                    <a:pt x="949234" y="4224175"/>
                    <a:pt x="949234" y="4197817"/>
                  </a:cubicBezTo>
                  <a:cubicBezTo>
                    <a:pt x="949234" y="4184638"/>
                    <a:pt x="955826" y="4184638"/>
                    <a:pt x="962418" y="4184638"/>
                  </a:cubicBezTo>
                  <a:cubicBezTo>
                    <a:pt x="969010" y="4184638"/>
                    <a:pt x="969010" y="4184638"/>
                    <a:pt x="942643" y="4171459"/>
                  </a:cubicBezTo>
                  <a:cubicBezTo>
                    <a:pt x="896499" y="4145101"/>
                    <a:pt x="955826" y="4164870"/>
                    <a:pt x="896499" y="4145101"/>
                  </a:cubicBezTo>
                  <a:cubicBezTo>
                    <a:pt x="837172" y="4125333"/>
                    <a:pt x="771253" y="4118743"/>
                    <a:pt x="804213" y="4079206"/>
                  </a:cubicBezTo>
                  <a:cubicBezTo>
                    <a:pt x="837172" y="4033080"/>
                    <a:pt x="837172" y="4033080"/>
                    <a:pt x="837172" y="4033080"/>
                  </a:cubicBezTo>
                  <a:cubicBezTo>
                    <a:pt x="837172" y="4033080"/>
                    <a:pt x="817396" y="3960595"/>
                    <a:pt x="791029" y="3973774"/>
                  </a:cubicBezTo>
                  <a:cubicBezTo>
                    <a:pt x="777845" y="3973774"/>
                    <a:pt x="771253" y="3973774"/>
                    <a:pt x="764661" y="3967185"/>
                  </a:cubicBezTo>
                  <a:cubicBezTo>
                    <a:pt x="758069" y="3960595"/>
                    <a:pt x="744885" y="3960595"/>
                    <a:pt x="725110" y="3986953"/>
                  </a:cubicBezTo>
                  <a:cubicBezTo>
                    <a:pt x="692150" y="4026490"/>
                    <a:pt x="731702" y="4000132"/>
                    <a:pt x="692150" y="4026490"/>
                  </a:cubicBezTo>
                  <a:cubicBezTo>
                    <a:pt x="646007" y="4052848"/>
                    <a:pt x="619639" y="4039669"/>
                    <a:pt x="619639" y="4039669"/>
                  </a:cubicBezTo>
                  <a:cubicBezTo>
                    <a:pt x="573496" y="3986953"/>
                    <a:pt x="573496" y="3986953"/>
                    <a:pt x="573496" y="3986953"/>
                  </a:cubicBezTo>
                  <a:cubicBezTo>
                    <a:pt x="593271" y="3934237"/>
                    <a:pt x="593271" y="3934237"/>
                    <a:pt x="593271" y="3934237"/>
                  </a:cubicBezTo>
                  <a:cubicBezTo>
                    <a:pt x="553720" y="3881521"/>
                    <a:pt x="566904" y="3848573"/>
                    <a:pt x="533944" y="3841984"/>
                  </a:cubicBezTo>
                  <a:cubicBezTo>
                    <a:pt x="494393" y="3835394"/>
                    <a:pt x="461433" y="3802447"/>
                    <a:pt x="461433" y="3802447"/>
                  </a:cubicBezTo>
                  <a:cubicBezTo>
                    <a:pt x="441658" y="3756320"/>
                    <a:pt x="441658" y="3756320"/>
                    <a:pt x="441658" y="3756320"/>
                  </a:cubicBezTo>
                  <a:cubicBezTo>
                    <a:pt x="441658" y="3756320"/>
                    <a:pt x="408698" y="3631120"/>
                    <a:pt x="375739" y="3637709"/>
                  </a:cubicBezTo>
                  <a:cubicBezTo>
                    <a:pt x="362555" y="3637709"/>
                    <a:pt x="355963" y="3631120"/>
                    <a:pt x="342779" y="3624530"/>
                  </a:cubicBezTo>
                  <a:cubicBezTo>
                    <a:pt x="336187" y="3617941"/>
                    <a:pt x="323003" y="3611351"/>
                    <a:pt x="309820" y="3611351"/>
                  </a:cubicBezTo>
                  <a:cubicBezTo>
                    <a:pt x="283452" y="3617941"/>
                    <a:pt x="204349" y="3611351"/>
                    <a:pt x="204349" y="3611351"/>
                  </a:cubicBezTo>
                  <a:cubicBezTo>
                    <a:pt x="138430" y="3558635"/>
                    <a:pt x="138430" y="3558635"/>
                    <a:pt x="138430" y="3558635"/>
                  </a:cubicBezTo>
                  <a:cubicBezTo>
                    <a:pt x="138430" y="3558635"/>
                    <a:pt x="138430" y="3538866"/>
                    <a:pt x="151614" y="3512508"/>
                  </a:cubicBezTo>
                  <a:cubicBezTo>
                    <a:pt x="164798" y="3492740"/>
                    <a:pt x="164798" y="3492740"/>
                    <a:pt x="164798" y="3492740"/>
                  </a:cubicBezTo>
                  <a:cubicBezTo>
                    <a:pt x="164798" y="3492740"/>
                    <a:pt x="158206" y="3505919"/>
                    <a:pt x="105470" y="3492740"/>
                  </a:cubicBezTo>
                  <a:cubicBezTo>
                    <a:pt x="52735" y="3486150"/>
                    <a:pt x="39551" y="3433434"/>
                    <a:pt x="39551" y="3433434"/>
                  </a:cubicBezTo>
                  <a:cubicBezTo>
                    <a:pt x="39551" y="3433434"/>
                    <a:pt x="59327" y="3400487"/>
                    <a:pt x="39551" y="3360950"/>
                  </a:cubicBezTo>
                  <a:cubicBezTo>
                    <a:pt x="26368" y="3328002"/>
                    <a:pt x="0" y="3229160"/>
                    <a:pt x="0" y="3229160"/>
                  </a:cubicBezTo>
                  <a:cubicBezTo>
                    <a:pt x="32959" y="3176444"/>
                    <a:pt x="32959" y="3176444"/>
                    <a:pt x="32959" y="3176444"/>
                  </a:cubicBezTo>
                  <a:cubicBezTo>
                    <a:pt x="112062" y="3117138"/>
                    <a:pt x="112062" y="3117138"/>
                    <a:pt x="112062" y="3117138"/>
                  </a:cubicBezTo>
                  <a:cubicBezTo>
                    <a:pt x="145022" y="3071011"/>
                    <a:pt x="158206" y="2978758"/>
                    <a:pt x="158206" y="2978758"/>
                  </a:cubicBezTo>
                  <a:cubicBezTo>
                    <a:pt x="210941" y="2965579"/>
                    <a:pt x="224125" y="2952400"/>
                    <a:pt x="257084" y="2952400"/>
                  </a:cubicBezTo>
                  <a:cubicBezTo>
                    <a:pt x="296636" y="2952400"/>
                    <a:pt x="296636" y="2932632"/>
                    <a:pt x="336187" y="2939221"/>
                  </a:cubicBezTo>
                  <a:cubicBezTo>
                    <a:pt x="369147" y="2945811"/>
                    <a:pt x="382330" y="2919453"/>
                    <a:pt x="382330" y="2919453"/>
                  </a:cubicBezTo>
                  <a:cubicBezTo>
                    <a:pt x="355963" y="2879916"/>
                    <a:pt x="342779" y="2853558"/>
                    <a:pt x="316411" y="2840379"/>
                  </a:cubicBezTo>
                  <a:cubicBezTo>
                    <a:pt x="296636" y="2827200"/>
                    <a:pt x="276860" y="2787662"/>
                    <a:pt x="276860" y="2787662"/>
                  </a:cubicBezTo>
                  <a:cubicBezTo>
                    <a:pt x="276860" y="2701999"/>
                    <a:pt x="276860" y="2701999"/>
                    <a:pt x="276860" y="2701999"/>
                  </a:cubicBezTo>
                  <a:cubicBezTo>
                    <a:pt x="276860" y="2701999"/>
                    <a:pt x="250492" y="2649283"/>
                    <a:pt x="263676" y="2622925"/>
                  </a:cubicBezTo>
                  <a:cubicBezTo>
                    <a:pt x="276860" y="2603156"/>
                    <a:pt x="210941" y="2622925"/>
                    <a:pt x="276860" y="2603156"/>
                  </a:cubicBezTo>
                  <a:cubicBezTo>
                    <a:pt x="342779" y="2583388"/>
                    <a:pt x="342779" y="2583388"/>
                    <a:pt x="342779" y="2583388"/>
                  </a:cubicBezTo>
                  <a:cubicBezTo>
                    <a:pt x="355963" y="2517493"/>
                    <a:pt x="355963" y="2517493"/>
                    <a:pt x="355963" y="2517493"/>
                  </a:cubicBezTo>
                  <a:cubicBezTo>
                    <a:pt x="355963" y="2431829"/>
                    <a:pt x="355963" y="2431829"/>
                    <a:pt x="355963" y="2431829"/>
                  </a:cubicBezTo>
                  <a:cubicBezTo>
                    <a:pt x="408698" y="2398881"/>
                    <a:pt x="408698" y="2398881"/>
                    <a:pt x="408698" y="2398881"/>
                  </a:cubicBezTo>
                  <a:cubicBezTo>
                    <a:pt x="474617" y="2372523"/>
                    <a:pt x="474617" y="2372523"/>
                    <a:pt x="474617" y="2372523"/>
                  </a:cubicBezTo>
                  <a:cubicBezTo>
                    <a:pt x="547128" y="2332986"/>
                    <a:pt x="547128" y="2332986"/>
                    <a:pt x="547128" y="2332986"/>
                  </a:cubicBezTo>
                  <a:cubicBezTo>
                    <a:pt x="553720" y="2240733"/>
                    <a:pt x="553720" y="2240733"/>
                    <a:pt x="553720" y="2240733"/>
                  </a:cubicBezTo>
                  <a:cubicBezTo>
                    <a:pt x="487801" y="2214375"/>
                    <a:pt x="487801" y="2214375"/>
                    <a:pt x="487801" y="2214375"/>
                  </a:cubicBezTo>
                  <a:cubicBezTo>
                    <a:pt x="487801" y="2214375"/>
                    <a:pt x="481209" y="2122122"/>
                    <a:pt x="507577" y="2115533"/>
                  </a:cubicBezTo>
                  <a:cubicBezTo>
                    <a:pt x="540536" y="2115533"/>
                    <a:pt x="586680" y="2082585"/>
                    <a:pt x="586680" y="2082585"/>
                  </a:cubicBezTo>
                  <a:cubicBezTo>
                    <a:pt x="586680" y="2082585"/>
                    <a:pt x="652599" y="2108943"/>
                    <a:pt x="659191" y="2075995"/>
                  </a:cubicBezTo>
                  <a:cubicBezTo>
                    <a:pt x="665782" y="2049637"/>
                    <a:pt x="672374" y="2023279"/>
                    <a:pt x="678966" y="1990332"/>
                  </a:cubicBezTo>
                  <a:cubicBezTo>
                    <a:pt x="685558" y="1957384"/>
                    <a:pt x="725110" y="1884900"/>
                    <a:pt x="725110" y="1884900"/>
                  </a:cubicBezTo>
                  <a:cubicBezTo>
                    <a:pt x="725110" y="1884900"/>
                    <a:pt x="777845" y="1851952"/>
                    <a:pt x="804213" y="1865131"/>
                  </a:cubicBezTo>
                  <a:cubicBezTo>
                    <a:pt x="823988" y="1878310"/>
                    <a:pt x="856948" y="1884900"/>
                    <a:pt x="896499" y="1891489"/>
                  </a:cubicBezTo>
                  <a:cubicBezTo>
                    <a:pt x="929459" y="1898079"/>
                    <a:pt x="922867" y="1911258"/>
                    <a:pt x="969010" y="1911258"/>
                  </a:cubicBezTo>
                  <a:cubicBezTo>
                    <a:pt x="1015154" y="1917847"/>
                    <a:pt x="1074481" y="1937616"/>
                    <a:pt x="1074481" y="1911258"/>
                  </a:cubicBezTo>
                  <a:cubicBezTo>
                    <a:pt x="1081073" y="1884900"/>
                    <a:pt x="1114032" y="1851952"/>
                    <a:pt x="1114032" y="1825594"/>
                  </a:cubicBezTo>
                  <a:cubicBezTo>
                    <a:pt x="1107440" y="1799236"/>
                    <a:pt x="1146992" y="1733341"/>
                    <a:pt x="1146992" y="1733341"/>
                  </a:cubicBezTo>
                  <a:cubicBezTo>
                    <a:pt x="1239278" y="1739931"/>
                    <a:pt x="1239278" y="1739931"/>
                    <a:pt x="1239278" y="1739931"/>
                  </a:cubicBezTo>
                  <a:cubicBezTo>
                    <a:pt x="1245870" y="1786057"/>
                    <a:pt x="1245870" y="1786057"/>
                    <a:pt x="1245870" y="1786057"/>
                  </a:cubicBezTo>
                  <a:cubicBezTo>
                    <a:pt x="1245870" y="1786057"/>
                    <a:pt x="1259054" y="1845363"/>
                    <a:pt x="1239278" y="1865131"/>
                  </a:cubicBezTo>
                  <a:cubicBezTo>
                    <a:pt x="1212911" y="1884900"/>
                    <a:pt x="1206319" y="1931026"/>
                    <a:pt x="1232686" y="1931026"/>
                  </a:cubicBezTo>
                  <a:cubicBezTo>
                    <a:pt x="1259054" y="1937616"/>
                    <a:pt x="1456811" y="1937616"/>
                    <a:pt x="1437036" y="1924437"/>
                  </a:cubicBezTo>
                  <a:cubicBezTo>
                    <a:pt x="1423852" y="1911258"/>
                    <a:pt x="1423852" y="1911258"/>
                    <a:pt x="1423852" y="1911258"/>
                  </a:cubicBezTo>
                  <a:cubicBezTo>
                    <a:pt x="1509547" y="1759699"/>
                    <a:pt x="1509547" y="1759699"/>
                    <a:pt x="1509547" y="1759699"/>
                  </a:cubicBezTo>
                  <a:cubicBezTo>
                    <a:pt x="1509547" y="1759699"/>
                    <a:pt x="1397484" y="1746520"/>
                    <a:pt x="1443628" y="1594961"/>
                  </a:cubicBezTo>
                  <a:cubicBezTo>
                    <a:pt x="1451868" y="1571898"/>
                    <a:pt x="1456811" y="1555836"/>
                    <a:pt x="1459489" y="1545025"/>
                  </a:cubicBezTo>
                  <a:lnTo>
                    <a:pt x="1461715" y="1526922"/>
                  </a:lnTo>
                  <a:lnTo>
                    <a:pt x="1488123" y="1496942"/>
                  </a:lnTo>
                  <a:cubicBezTo>
                    <a:pt x="1506251" y="1477998"/>
                    <a:pt x="1522730" y="1463171"/>
                    <a:pt x="1522730" y="1463171"/>
                  </a:cubicBezTo>
                  <a:close/>
                  <a:moveTo>
                    <a:pt x="2832694" y="1433993"/>
                  </a:moveTo>
                  <a:cubicBezTo>
                    <a:pt x="2837256" y="1432473"/>
                    <a:pt x="2842121" y="1433283"/>
                    <a:pt x="2846987" y="1438149"/>
                  </a:cubicBezTo>
                  <a:cubicBezTo>
                    <a:pt x="2834012" y="1470586"/>
                    <a:pt x="2834012" y="1470586"/>
                    <a:pt x="2834012" y="1470586"/>
                  </a:cubicBezTo>
                  <a:cubicBezTo>
                    <a:pt x="2821037" y="1477073"/>
                    <a:pt x="2808063" y="1464098"/>
                    <a:pt x="2808063" y="1464098"/>
                  </a:cubicBezTo>
                  <a:cubicBezTo>
                    <a:pt x="2808063" y="1464098"/>
                    <a:pt x="2819010" y="1438554"/>
                    <a:pt x="2832694" y="1433993"/>
                  </a:cubicBezTo>
                  <a:close/>
                  <a:moveTo>
                    <a:pt x="3278763" y="1399123"/>
                  </a:moveTo>
                  <a:cubicBezTo>
                    <a:pt x="3284934" y="1398814"/>
                    <a:pt x="3289047" y="1401697"/>
                    <a:pt x="3289047" y="1409935"/>
                  </a:cubicBezTo>
                  <a:cubicBezTo>
                    <a:pt x="3289047" y="1409935"/>
                    <a:pt x="3282465" y="1449477"/>
                    <a:pt x="3242974" y="1436296"/>
                  </a:cubicBezTo>
                  <a:cubicBezTo>
                    <a:pt x="3190319" y="1469248"/>
                    <a:pt x="3190319" y="1469248"/>
                    <a:pt x="3190319" y="1469248"/>
                  </a:cubicBezTo>
                  <a:cubicBezTo>
                    <a:pt x="3104755" y="1495609"/>
                    <a:pt x="3104755" y="1495609"/>
                    <a:pt x="3104755" y="1495609"/>
                  </a:cubicBezTo>
                  <a:cubicBezTo>
                    <a:pt x="3038937" y="1508789"/>
                    <a:pt x="3038937" y="1508789"/>
                    <a:pt x="3038937" y="1508789"/>
                  </a:cubicBezTo>
                  <a:lnTo>
                    <a:pt x="2966537" y="1554921"/>
                  </a:lnTo>
                  <a:cubicBezTo>
                    <a:pt x="2966537" y="1554921"/>
                    <a:pt x="2992864" y="1508789"/>
                    <a:pt x="3025773" y="1502199"/>
                  </a:cubicBezTo>
                  <a:cubicBezTo>
                    <a:pt x="3078428" y="1489018"/>
                    <a:pt x="3078428" y="1489018"/>
                    <a:pt x="3078428" y="1489018"/>
                  </a:cubicBezTo>
                  <a:cubicBezTo>
                    <a:pt x="3157410" y="1462657"/>
                    <a:pt x="3157410" y="1462657"/>
                    <a:pt x="3157410" y="1462657"/>
                  </a:cubicBezTo>
                  <a:cubicBezTo>
                    <a:pt x="3223228" y="1429706"/>
                    <a:pt x="3223228" y="1429706"/>
                    <a:pt x="3223228" y="1429706"/>
                  </a:cubicBezTo>
                  <a:cubicBezTo>
                    <a:pt x="3223228" y="1429706"/>
                    <a:pt x="3260252" y="1400050"/>
                    <a:pt x="3278763" y="1399123"/>
                  </a:cubicBezTo>
                  <a:close/>
                  <a:moveTo>
                    <a:pt x="3040257" y="1218887"/>
                  </a:moveTo>
                  <a:cubicBezTo>
                    <a:pt x="3042733" y="1219819"/>
                    <a:pt x="3044384" y="1222305"/>
                    <a:pt x="3044384" y="1227278"/>
                  </a:cubicBezTo>
                  <a:lnTo>
                    <a:pt x="2938734" y="1293577"/>
                  </a:lnTo>
                  <a:cubicBezTo>
                    <a:pt x="2938734" y="1293577"/>
                    <a:pt x="2938734" y="1293577"/>
                    <a:pt x="2984956" y="1253797"/>
                  </a:cubicBezTo>
                  <a:cubicBezTo>
                    <a:pt x="2984956" y="1253797"/>
                    <a:pt x="2984956" y="1253797"/>
                    <a:pt x="3017971" y="1227278"/>
                  </a:cubicBezTo>
                  <a:cubicBezTo>
                    <a:pt x="3017971" y="1227278"/>
                    <a:pt x="3032828" y="1216090"/>
                    <a:pt x="3040257" y="1218887"/>
                  </a:cubicBezTo>
                  <a:close/>
                  <a:moveTo>
                    <a:pt x="3577972" y="974958"/>
                  </a:moveTo>
                  <a:cubicBezTo>
                    <a:pt x="3577972" y="974958"/>
                    <a:pt x="3597656" y="1001648"/>
                    <a:pt x="3571410" y="1008321"/>
                  </a:cubicBezTo>
                  <a:cubicBezTo>
                    <a:pt x="3532042" y="1035011"/>
                    <a:pt x="3532042" y="1035011"/>
                    <a:pt x="3532042" y="1035011"/>
                  </a:cubicBezTo>
                  <a:cubicBezTo>
                    <a:pt x="3532042" y="1035011"/>
                    <a:pt x="3453305" y="1101737"/>
                    <a:pt x="3433620" y="1081719"/>
                  </a:cubicBezTo>
                  <a:cubicBezTo>
                    <a:pt x="3538603" y="1008321"/>
                    <a:pt x="3538603" y="1008321"/>
                    <a:pt x="3538603" y="1008321"/>
                  </a:cubicBezTo>
                  <a:cubicBezTo>
                    <a:pt x="3538603" y="1008321"/>
                    <a:pt x="3564849" y="968285"/>
                    <a:pt x="3577972" y="974958"/>
                  </a:cubicBezTo>
                  <a:close/>
                  <a:moveTo>
                    <a:pt x="3116672" y="937703"/>
                  </a:moveTo>
                  <a:cubicBezTo>
                    <a:pt x="3116672" y="937703"/>
                    <a:pt x="3077351" y="1016345"/>
                    <a:pt x="3024923" y="1029452"/>
                  </a:cubicBezTo>
                  <a:cubicBezTo>
                    <a:pt x="3116672" y="937703"/>
                    <a:pt x="3116672" y="937703"/>
                    <a:pt x="3116672" y="937703"/>
                  </a:cubicBezTo>
                  <a:close/>
                  <a:moveTo>
                    <a:pt x="3049945" y="929362"/>
                  </a:moveTo>
                  <a:lnTo>
                    <a:pt x="2944295" y="1040572"/>
                  </a:lnTo>
                  <a:lnTo>
                    <a:pt x="2985999" y="990527"/>
                  </a:lnTo>
                  <a:lnTo>
                    <a:pt x="3049945" y="929362"/>
                  </a:lnTo>
                  <a:close/>
                  <a:moveTo>
                    <a:pt x="3873636" y="467839"/>
                  </a:moveTo>
                  <a:cubicBezTo>
                    <a:pt x="3873636" y="467839"/>
                    <a:pt x="3873636" y="467839"/>
                    <a:pt x="3886803" y="467839"/>
                  </a:cubicBezTo>
                  <a:cubicBezTo>
                    <a:pt x="3886803" y="467839"/>
                    <a:pt x="3886803" y="467839"/>
                    <a:pt x="3873636" y="494178"/>
                  </a:cubicBezTo>
                  <a:cubicBezTo>
                    <a:pt x="3867053" y="507348"/>
                    <a:pt x="3840719" y="513933"/>
                    <a:pt x="3840719" y="513933"/>
                  </a:cubicBezTo>
                  <a:cubicBezTo>
                    <a:pt x="3840719" y="513933"/>
                    <a:pt x="3840719" y="513933"/>
                    <a:pt x="3728800" y="612705"/>
                  </a:cubicBezTo>
                  <a:cubicBezTo>
                    <a:pt x="3728800" y="612705"/>
                    <a:pt x="3728800" y="612705"/>
                    <a:pt x="3551047" y="770741"/>
                  </a:cubicBezTo>
                  <a:cubicBezTo>
                    <a:pt x="3551047" y="770741"/>
                    <a:pt x="3551047" y="770741"/>
                    <a:pt x="3472046" y="816835"/>
                  </a:cubicBezTo>
                  <a:cubicBezTo>
                    <a:pt x="3472046" y="816835"/>
                    <a:pt x="3472046" y="816835"/>
                    <a:pt x="3425962" y="862929"/>
                  </a:cubicBezTo>
                  <a:cubicBezTo>
                    <a:pt x="3425962" y="862929"/>
                    <a:pt x="3425962" y="862929"/>
                    <a:pt x="3366710" y="935362"/>
                  </a:cubicBezTo>
                  <a:cubicBezTo>
                    <a:pt x="3366710" y="935362"/>
                    <a:pt x="3366710" y="935362"/>
                    <a:pt x="3327210" y="981456"/>
                  </a:cubicBezTo>
                  <a:cubicBezTo>
                    <a:pt x="3327210" y="981456"/>
                    <a:pt x="3327210" y="981456"/>
                    <a:pt x="3281126" y="1020965"/>
                  </a:cubicBezTo>
                  <a:cubicBezTo>
                    <a:pt x="3281126" y="1020965"/>
                    <a:pt x="3281126" y="1020965"/>
                    <a:pt x="3188957" y="1093398"/>
                  </a:cubicBezTo>
                  <a:cubicBezTo>
                    <a:pt x="3188957" y="1093398"/>
                    <a:pt x="3215291" y="1047304"/>
                    <a:pt x="3221874" y="1040719"/>
                  </a:cubicBezTo>
                  <a:cubicBezTo>
                    <a:pt x="3221874" y="1040719"/>
                    <a:pt x="3221874" y="1040719"/>
                    <a:pt x="3248208" y="1014380"/>
                  </a:cubicBezTo>
                  <a:cubicBezTo>
                    <a:pt x="3248208" y="1014380"/>
                    <a:pt x="3248208" y="1014380"/>
                    <a:pt x="3267959" y="994625"/>
                  </a:cubicBezTo>
                  <a:cubicBezTo>
                    <a:pt x="3267959" y="994625"/>
                    <a:pt x="3267959" y="994625"/>
                    <a:pt x="3294292" y="974871"/>
                  </a:cubicBezTo>
                  <a:cubicBezTo>
                    <a:pt x="3294292" y="974871"/>
                    <a:pt x="3294292" y="974871"/>
                    <a:pt x="3314043" y="961701"/>
                  </a:cubicBezTo>
                  <a:cubicBezTo>
                    <a:pt x="3314043" y="961701"/>
                    <a:pt x="3314043" y="961701"/>
                    <a:pt x="3346960" y="922192"/>
                  </a:cubicBezTo>
                  <a:cubicBezTo>
                    <a:pt x="3346960" y="922192"/>
                    <a:pt x="3346960" y="922192"/>
                    <a:pt x="3406211" y="862929"/>
                  </a:cubicBezTo>
                  <a:cubicBezTo>
                    <a:pt x="3406211" y="862929"/>
                    <a:pt x="3406211" y="862929"/>
                    <a:pt x="3432545" y="843174"/>
                  </a:cubicBezTo>
                  <a:cubicBezTo>
                    <a:pt x="3432545" y="843174"/>
                    <a:pt x="3504963" y="783911"/>
                    <a:pt x="3518130" y="770741"/>
                  </a:cubicBezTo>
                  <a:cubicBezTo>
                    <a:pt x="3531297" y="757572"/>
                    <a:pt x="3537880" y="757572"/>
                    <a:pt x="3537880" y="757572"/>
                  </a:cubicBezTo>
                  <a:cubicBezTo>
                    <a:pt x="3537880" y="757572"/>
                    <a:pt x="3564214" y="744402"/>
                    <a:pt x="3570797" y="737817"/>
                  </a:cubicBezTo>
                  <a:cubicBezTo>
                    <a:pt x="3577381" y="731232"/>
                    <a:pt x="3583964" y="724647"/>
                    <a:pt x="3597131" y="711478"/>
                  </a:cubicBezTo>
                  <a:cubicBezTo>
                    <a:pt x="3610298" y="698308"/>
                    <a:pt x="3623465" y="691723"/>
                    <a:pt x="3636632" y="678554"/>
                  </a:cubicBezTo>
                  <a:cubicBezTo>
                    <a:pt x="3643215" y="665384"/>
                    <a:pt x="3682716" y="639045"/>
                    <a:pt x="3682716" y="639045"/>
                  </a:cubicBezTo>
                  <a:cubicBezTo>
                    <a:pt x="3682716" y="639045"/>
                    <a:pt x="3682716" y="639045"/>
                    <a:pt x="3722217" y="606120"/>
                  </a:cubicBezTo>
                  <a:cubicBezTo>
                    <a:pt x="3722217" y="606120"/>
                    <a:pt x="3827552" y="507348"/>
                    <a:pt x="3834136" y="500763"/>
                  </a:cubicBezTo>
                  <a:cubicBezTo>
                    <a:pt x="3834136" y="494178"/>
                    <a:pt x="3853886" y="487593"/>
                    <a:pt x="3853886" y="487593"/>
                  </a:cubicBezTo>
                  <a:cubicBezTo>
                    <a:pt x="3853886" y="487593"/>
                    <a:pt x="3860469" y="481009"/>
                    <a:pt x="3873636" y="467839"/>
                  </a:cubicBezTo>
                  <a:close/>
                  <a:moveTo>
                    <a:pt x="2746897" y="423355"/>
                  </a:moveTo>
                  <a:lnTo>
                    <a:pt x="2760799" y="437257"/>
                  </a:lnTo>
                  <a:lnTo>
                    <a:pt x="2741336" y="448378"/>
                  </a:lnTo>
                  <a:lnTo>
                    <a:pt x="2741336" y="428916"/>
                  </a:lnTo>
                  <a:lnTo>
                    <a:pt x="2746897" y="423355"/>
                  </a:lnTo>
                  <a:close/>
                  <a:moveTo>
                    <a:pt x="2272464" y="95"/>
                  </a:moveTo>
                  <a:cubicBezTo>
                    <a:pt x="2284975" y="1034"/>
                    <a:pt x="2299274" y="8540"/>
                    <a:pt x="2299274" y="8540"/>
                  </a:cubicBezTo>
                  <a:lnTo>
                    <a:pt x="2273854" y="28558"/>
                  </a:lnTo>
                  <a:cubicBezTo>
                    <a:pt x="2273854" y="28558"/>
                    <a:pt x="2273854" y="28558"/>
                    <a:pt x="2254790" y="28558"/>
                  </a:cubicBezTo>
                  <a:cubicBezTo>
                    <a:pt x="2254790" y="28558"/>
                    <a:pt x="2254790" y="8540"/>
                    <a:pt x="2261145" y="1868"/>
                  </a:cubicBezTo>
                  <a:cubicBezTo>
                    <a:pt x="2264322" y="200"/>
                    <a:pt x="2268294" y="-217"/>
                    <a:pt x="2272464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689" name="Freeform 5"/>
            <p:cNvSpPr>
              <a:spLocks noEditPoints="1"/>
            </p:cNvSpPr>
            <p:nvPr userDrawn="1"/>
          </p:nvSpPr>
          <p:spPr bwMode="auto">
            <a:xfrm>
              <a:off x="5238750" y="5378451"/>
              <a:ext cx="533400" cy="441325"/>
            </a:xfrm>
            <a:custGeom>
              <a:avLst/>
              <a:gdLst>
                <a:gd name="T0" fmla="*/ 520630 w 81"/>
                <a:gd name="T1" fmla="*/ 191340 h 67"/>
                <a:gd name="T2" fmla="*/ 243839 w 81"/>
                <a:gd name="T3" fmla="*/ 6598 h 67"/>
                <a:gd name="T4" fmla="*/ 224068 w 81"/>
                <a:gd name="T5" fmla="*/ 26392 h 67"/>
                <a:gd name="T6" fmla="*/ 210888 w 81"/>
                <a:gd name="T7" fmla="*/ 52784 h 67"/>
                <a:gd name="T8" fmla="*/ 171346 w 81"/>
                <a:gd name="T9" fmla="*/ 85773 h 67"/>
                <a:gd name="T10" fmla="*/ 158166 w 81"/>
                <a:gd name="T11" fmla="*/ 98969 h 67"/>
                <a:gd name="T12" fmla="*/ 164756 w 81"/>
                <a:gd name="T13" fmla="*/ 112165 h 67"/>
                <a:gd name="T14" fmla="*/ 138395 w 81"/>
                <a:gd name="T15" fmla="*/ 125361 h 67"/>
                <a:gd name="T16" fmla="*/ 138395 w 81"/>
                <a:gd name="T17" fmla="*/ 131959 h 67"/>
                <a:gd name="T18" fmla="*/ 131805 w 81"/>
                <a:gd name="T19" fmla="*/ 131959 h 67"/>
                <a:gd name="T20" fmla="*/ 105444 w 81"/>
                <a:gd name="T21" fmla="*/ 151753 h 67"/>
                <a:gd name="T22" fmla="*/ 85673 w 81"/>
                <a:gd name="T23" fmla="*/ 178144 h 67"/>
                <a:gd name="T24" fmla="*/ 85673 w 81"/>
                <a:gd name="T25" fmla="*/ 204536 h 67"/>
                <a:gd name="T26" fmla="*/ 65902 w 81"/>
                <a:gd name="T27" fmla="*/ 217732 h 67"/>
                <a:gd name="T28" fmla="*/ 72493 w 81"/>
                <a:gd name="T29" fmla="*/ 224330 h 67"/>
                <a:gd name="T30" fmla="*/ 59312 w 81"/>
                <a:gd name="T31" fmla="*/ 244124 h 67"/>
                <a:gd name="T32" fmla="*/ 26361 w 81"/>
                <a:gd name="T33" fmla="*/ 244124 h 67"/>
                <a:gd name="T34" fmla="*/ 79083 w 81"/>
                <a:gd name="T35" fmla="*/ 250722 h 67"/>
                <a:gd name="T36" fmla="*/ 98854 w 81"/>
                <a:gd name="T37" fmla="*/ 270516 h 67"/>
                <a:gd name="T38" fmla="*/ 98854 w 81"/>
                <a:gd name="T39" fmla="*/ 296907 h 67"/>
                <a:gd name="T40" fmla="*/ 105444 w 81"/>
                <a:gd name="T41" fmla="*/ 310103 h 67"/>
                <a:gd name="T42" fmla="*/ 72493 w 81"/>
                <a:gd name="T43" fmla="*/ 329897 h 67"/>
                <a:gd name="T44" fmla="*/ 92263 w 81"/>
                <a:gd name="T45" fmla="*/ 329897 h 67"/>
                <a:gd name="T46" fmla="*/ 112034 w 81"/>
                <a:gd name="T47" fmla="*/ 336495 h 67"/>
                <a:gd name="T48" fmla="*/ 125215 w 81"/>
                <a:gd name="T49" fmla="*/ 356289 h 67"/>
                <a:gd name="T50" fmla="*/ 138395 w 81"/>
                <a:gd name="T51" fmla="*/ 349691 h 67"/>
                <a:gd name="T52" fmla="*/ 164756 w 81"/>
                <a:gd name="T53" fmla="*/ 382681 h 67"/>
                <a:gd name="T54" fmla="*/ 191117 w 81"/>
                <a:gd name="T55" fmla="*/ 402474 h 67"/>
                <a:gd name="T56" fmla="*/ 224068 w 81"/>
                <a:gd name="T57" fmla="*/ 422268 h 67"/>
                <a:gd name="T58" fmla="*/ 270200 w 81"/>
                <a:gd name="T59" fmla="*/ 422268 h 67"/>
                <a:gd name="T60" fmla="*/ 303151 w 81"/>
                <a:gd name="T61" fmla="*/ 409072 h 67"/>
                <a:gd name="T62" fmla="*/ 322922 w 81"/>
                <a:gd name="T63" fmla="*/ 402474 h 67"/>
                <a:gd name="T64" fmla="*/ 342693 w 81"/>
                <a:gd name="T65" fmla="*/ 382681 h 67"/>
                <a:gd name="T66" fmla="*/ 375644 w 81"/>
                <a:gd name="T67" fmla="*/ 395876 h 67"/>
                <a:gd name="T68" fmla="*/ 402005 w 81"/>
                <a:gd name="T69" fmla="*/ 402474 h 67"/>
                <a:gd name="T70" fmla="*/ 402005 w 81"/>
                <a:gd name="T71" fmla="*/ 382681 h 67"/>
                <a:gd name="T72" fmla="*/ 421776 w 81"/>
                <a:gd name="T73" fmla="*/ 343093 h 67"/>
                <a:gd name="T74" fmla="*/ 461317 w 81"/>
                <a:gd name="T75" fmla="*/ 329897 h 67"/>
                <a:gd name="T76" fmla="*/ 487678 w 81"/>
                <a:gd name="T77" fmla="*/ 336495 h 67"/>
                <a:gd name="T78" fmla="*/ 500859 w 81"/>
                <a:gd name="T79" fmla="*/ 296907 h 67"/>
                <a:gd name="T80" fmla="*/ 481088 w 81"/>
                <a:gd name="T81" fmla="*/ 263918 h 67"/>
                <a:gd name="T82" fmla="*/ 474498 w 81"/>
                <a:gd name="T83" fmla="*/ 204536 h 67"/>
                <a:gd name="T84" fmla="*/ 507449 w 81"/>
                <a:gd name="T85" fmla="*/ 204536 h 67"/>
                <a:gd name="T86" fmla="*/ 520630 w 81"/>
                <a:gd name="T87" fmla="*/ 191340 h 67"/>
                <a:gd name="T88" fmla="*/ 487678 w 81"/>
                <a:gd name="T89" fmla="*/ 197938 h 67"/>
                <a:gd name="T90" fmla="*/ 461317 w 81"/>
                <a:gd name="T91" fmla="*/ 164949 h 67"/>
                <a:gd name="T92" fmla="*/ 481088 w 81"/>
                <a:gd name="T93" fmla="*/ 164949 h 67"/>
                <a:gd name="T94" fmla="*/ 474498 w 81"/>
                <a:gd name="T95" fmla="*/ 145155 h 67"/>
                <a:gd name="T96" fmla="*/ 467908 w 81"/>
                <a:gd name="T97" fmla="*/ 118763 h 67"/>
                <a:gd name="T98" fmla="*/ 434956 w 81"/>
                <a:gd name="T99" fmla="*/ 85773 h 67"/>
                <a:gd name="T100" fmla="*/ 415186 w 81"/>
                <a:gd name="T101" fmla="*/ 65979 h 67"/>
                <a:gd name="T102" fmla="*/ 388825 w 81"/>
                <a:gd name="T103" fmla="*/ 52784 h 67"/>
                <a:gd name="T104" fmla="*/ 355873 w 81"/>
                <a:gd name="T105" fmla="*/ 39588 h 67"/>
                <a:gd name="T106" fmla="*/ 355873 w 81"/>
                <a:gd name="T107" fmla="*/ 39588 h 67"/>
                <a:gd name="T108" fmla="*/ 322922 w 81"/>
                <a:gd name="T109" fmla="*/ 46186 h 67"/>
                <a:gd name="T110" fmla="*/ 303151 w 81"/>
                <a:gd name="T111" fmla="*/ 19794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1" h="67">
                  <a:moveTo>
                    <a:pt x="78" y="29"/>
                  </a:moveTo>
                  <a:cubicBezTo>
                    <a:pt x="78" y="29"/>
                    <a:pt x="78" y="29"/>
                    <a:pt x="78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8" y="29"/>
                    <a:pt x="78" y="29"/>
                  </a:cubicBezTo>
                  <a:moveTo>
                    <a:pt x="40" y="0"/>
                  </a:moveTo>
                  <a:cubicBezTo>
                    <a:pt x="40" y="0"/>
                    <a:pt x="38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5" y="2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4" y="4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6"/>
                    <a:pt x="32" y="7"/>
                  </a:cubicBezTo>
                  <a:cubicBezTo>
                    <a:pt x="32" y="7"/>
                    <a:pt x="32" y="8"/>
                    <a:pt x="32" y="8"/>
                  </a:cubicBezTo>
                  <a:cubicBezTo>
                    <a:pt x="32" y="9"/>
                    <a:pt x="29" y="10"/>
                    <a:pt x="29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1"/>
                    <a:pt x="27" y="11"/>
                  </a:cubicBezTo>
                  <a:cubicBezTo>
                    <a:pt x="27" y="12"/>
                    <a:pt x="27" y="12"/>
                    <a:pt x="26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5" y="15"/>
                  </a:cubicBezTo>
                  <a:cubicBezTo>
                    <a:pt x="26" y="16"/>
                    <a:pt x="25" y="16"/>
                    <a:pt x="25" y="17"/>
                  </a:cubicBezTo>
                  <a:cubicBezTo>
                    <a:pt x="25" y="17"/>
                    <a:pt x="24" y="18"/>
                    <a:pt x="24" y="18"/>
                  </a:cubicBezTo>
                  <a:cubicBezTo>
                    <a:pt x="24" y="18"/>
                    <a:pt x="24" y="18"/>
                    <a:pt x="23" y="17"/>
                  </a:cubicBezTo>
                  <a:cubicBezTo>
                    <a:pt x="23" y="17"/>
                    <a:pt x="22" y="17"/>
                    <a:pt x="22" y="17"/>
                  </a:cubicBezTo>
                  <a:cubicBezTo>
                    <a:pt x="22" y="17"/>
                    <a:pt x="22" y="18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8"/>
                    <a:pt x="14" y="28"/>
                  </a:cubicBezTo>
                  <a:cubicBezTo>
                    <a:pt x="14" y="28"/>
                    <a:pt x="15" y="29"/>
                    <a:pt x="15" y="29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3" y="31"/>
                  </a:cubicBezTo>
                  <a:cubicBezTo>
                    <a:pt x="13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9" y="34"/>
                    <a:pt x="10" y="34"/>
                    <a:pt x="10" y="34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1" y="35"/>
                    <a:pt x="11" y="3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5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3" y="38"/>
                  </a:cubicBezTo>
                  <a:cubicBezTo>
                    <a:pt x="13" y="38"/>
                    <a:pt x="14" y="40"/>
                    <a:pt x="14" y="40"/>
                  </a:cubicBezTo>
                  <a:cubicBezTo>
                    <a:pt x="14" y="40"/>
                    <a:pt x="14" y="40"/>
                    <a:pt x="15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6" y="42"/>
                    <a:pt x="16" y="4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6" y="45"/>
                  </a:cubicBezTo>
                  <a:cubicBezTo>
                    <a:pt x="17" y="45"/>
                    <a:pt x="16" y="45"/>
                    <a:pt x="17" y="45"/>
                  </a:cubicBezTo>
                  <a:cubicBezTo>
                    <a:pt x="18" y="45"/>
                    <a:pt x="17" y="47"/>
                    <a:pt x="17" y="47"/>
                  </a:cubicBezTo>
                  <a:cubicBezTo>
                    <a:pt x="17" y="47"/>
                    <a:pt x="17" y="47"/>
                    <a:pt x="16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1" y="50"/>
                  </a:cubicBezTo>
                  <a:cubicBezTo>
                    <a:pt x="11" y="50"/>
                    <a:pt x="11" y="51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2" y="52"/>
                    <a:pt x="12" y="51"/>
                    <a:pt x="12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2"/>
                    <a:pt x="17" y="52"/>
                    <a:pt x="18" y="53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20" y="54"/>
                  </a:cubicBezTo>
                  <a:cubicBezTo>
                    <a:pt x="20" y="54"/>
                    <a:pt x="20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3"/>
                    <a:pt x="22" y="54"/>
                    <a:pt x="23" y="54"/>
                  </a:cubicBezTo>
                  <a:cubicBezTo>
                    <a:pt x="23" y="54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60"/>
                    <a:pt x="27" y="60"/>
                  </a:cubicBezTo>
                  <a:cubicBezTo>
                    <a:pt x="28" y="60"/>
                    <a:pt x="29" y="60"/>
                    <a:pt x="29" y="60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2" y="64"/>
                    <a:pt x="43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7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2" y="61"/>
                    <a:pt x="52" y="60"/>
                    <a:pt x="52" y="60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9"/>
                    <a:pt x="54" y="58"/>
                    <a:pt x="54" y="58"/>
                  </a:cubicBezTo>
                  <a:cubicBezTo>
                    <a:pt x="55" y="58"/>
                    <a:pt x="55" y="59"/>
                    <a:pt x="56" y="59"/>
                  </a:cubicBezTo>
                  <a:cubicBezTo>
                    <a:pt x="57" y="59"/>
                    <a:pt x="57" y="60"/>
                    <a:pt x="57" y="60"/>
                  </a:cubicBezTo>
                  <a:cubicBezTo>
                    <a:pt x="57" y="60"/>
                    <a:pt x="57" y="59"/>
                    <a:pt x="57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6" y="52"/>
                    <a:pt x="67" y="51"/>
                    <a:pt x="67" y="51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9" y="50"/>
                    <a:pt x="70" y="50"/>
                    <a:pt x="70" y="50"/>
                  </a:cubicBezTo>
                  <a:cubicBezTo>
                    <a:pt x="70" y="51"/>
                    <a:pt x="71" y="51"/>
                    <a:pt x="71" y="51"/>
                  </a:cubicBezTo>
                  <a:cubicBezTo>
                    <a:pt x="72" y="51"/>
                    <a:pt x="72" y="50"/>
                    <a:pt x="72" y="50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0"/>
                    <a:pt x="75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9" y="48"/>
                    <a:pt x="77" y="46"/>
                    <a:pt x="77" y="4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4"/>
                    <a:pt x="76" y="44"/>
                    <a:pt x="75" y="44"/>
                  </a:cubicBezTo>
                  <a:cubicBezTo>
                    <a:pt x="75" y="44"/>
                    <a:pt x="74" y="44"/>
                    <a:pt x="74" y="44"/>
                  </a:cubicBezTo>
                  <a:cubicBezTo>
                    <a:pt x="74" y="44"/>
                    <a:pt x="74" y="43"/>
                    <a:pt x="74" y="4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3" y="38"/>
                    <a:pt x="71" y="37"/>
                    <a:pt x="71" y="37"/>
                  </a:cubicBezTo>
                  <a:cubicBezTo>
                    <a:pt x="69" y="35"/>
                    <a:pt x="71" y="33"/>
                    <a:pt x="71" y="33"/>
                  </a:cubicBezTo>
                  <a:cubicBezTo>
                    <a:pt x="71" y="32"/>
                    <a:pt x="72" y="31"/>
                    <a:pt x="72" y="31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9" y="32"/>
                    <a:pt x="80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1" y="32"/>
                    <a:pt x="81" y="31"/>
                    <a:pt x="81" y="31"/>
                  </a:cubicBezTo>
                  <a:cubicBezTo>
                    <a:pt x="81" y="31"/>
                    <a:pt x="80" y="30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8" y="29"/>
                    <a:pt x="78" y="29"/>
                  </a:cubicBezTo>
                  <a:cubicBezTo>
                    <a:pt x="77" y="29"/>
                    <a:pt x="77" y="29"/>
                    <a:pt x="76" y="29"/>
                  </a:cubicBezTo>
                  <a:cubicBezTo>
                    <a:pt x="74" y="29"/>
                    <a:pt x="74" y="30"/>
                    <a:pt x="74" y="3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5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3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1" y="22"/>
                    <a:pt x="70" y="22"/>
                  </a:cubicBezTo>
                  <a:cubicBezTo>
                    <a:pt x="70" y="22"/>
                    <a:pt x="70" y="20"/>
                    <a:pt x="70" y="20"/>
                  </a:cubicBezTo>
                  <a:cubicBezTo>
                    <a:pt x="70" y="19"/>
                    <a:pt x="70" y="19"/>
                    <a:pt x="71" y="18"/>
                  </a:cubicBezTo>
                  <a:cubicBezTo>
                    <a:pt x="71" y="17"/>
                    <a:pt x="71" y="17"/>
                    <a:pt x="71" y="16"/>
                  </a:cubicBezTo>
                  <a:cubicBezTo>
                    <a:pt x="71" y="16"/>
                    <a:pt x="71" y="15"/>
                    <a:pt x="71" y="15"/>
                  </a:cubicBezTo>
                  <a:cubicBezTo>
                    <a:pt x="71" y="15"/>
                    <a:pt x="69" y="14"/>
                    <a:pt x="68" y="14"/>
                  </a:cubicBezTo>
                  <a:cubicBezTo>
                    <a:pt x="67" y="14"/>
                    <a:pt x="67" y="13"/>
                    <a:pt x="66" y="13"/>
                  </a:cubicBezTo>
                  <a:cubicBezTo>
                    <a:pt x="65" y="13"/>
                    <a:pt x="66" y="12"/>
                    <a:pt x="66" y="12"/>
                  </a:cubicBezTo>
                  <a:cubicBezTo>
                    <a:pt x="66" y="12"/>
                    <a:pt x="65" y="11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4" y="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5"/>
                    <a:pt x="52" y="6"/>
                    <a:pt x="52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49" y="7"/>
                  </a:cubicBezTo>
                  <a:cubicBezTo>
                    <a:pt x="49" y="7"/>
                    <a:pt x="48" y="7"/>
                    <a:pt x="48" y="8"/>
                  </a:cubicBezTo>
                  <a:cubicBezTo>
                    <a:pt x="48" y="8"/>
                    <a:pt x="47" y="8"/>
                    <a:pt x="47" y="7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5"/>
                    <a:pt x="46" y="3"/>
                  </a:cubicBezTo>
                  <a:cubicBezTo>
                    <a:pt x="46" y="3"/>
                    <a:pt x="44" y="3"/>
                    <a:pt x="43" y="3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690" name="Freeform 351"/>
            <p:cNvSpPr/>
            <p:nvPr userDrawn="1"/>
          </p:nvSpPr>
          <p:spPr bwMode="auto">
            <a:xfrm>
              <a:off x="4613275" y="3521075"/>
              <a:ext cx="7938" cy="0"/>
            </a:xfrm>
            <a:custGeom>
              <a:avLst/>
              <a:gdLst>
                <a:gd name="T0" fmla="*/ 8342 w 1"/>
                <a:gd name="T1" fmla="*/ 8342 w 1"/>
                <a:gd name="T2" fmla="*/ 8342 w 1"/>
                <a:gd name="T3" fmla="*/ 8342 w 1"/>
                <a:gd name="T4" fmla="*/ 0 w 1"/>
                <a:gd name="T5" fmla="*/ 0 w 1"/>
                <a:gd name="T6" fmla="*/ 8342 w 1"/>
                <a:gd name="T7" fmla="*/ 8342 w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</a:gdLst>
              <a:ahLst/>
              <a:cxnLst>
                <a:cxn ang="T8">
                  <a:pos x="T0" y="0"/>
                </a:cxn>
                <a:cxn ang="T9">
                  <a:pos x="T1" y="0"/>
                </a:cxn>
                <a:cxn ang="T10">
                  <a:pos x="T2" y="0"/>
                </a:cxn>
                <a:cxn ang="T11">
                  <a:pos x="T3" y="0"/>
                </a:cxn>
                <a:cxn ang="T12">
                  <a:pos x="T4" y="0"/>
                </a:cxn>
                <a:cxn ang="T13">
                  <a:pos x="T5" y="0"/>
                </a:cxn>
                <a:cxn ang="T14">
                  <a:pos x="T6" y="0"/>
                </a:cxn>
                <a:cxn ang="T15">
                  <a:pos x="T7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691" name="Freeform 1082"/>
            <p:cNvSpPr>
              <a:spLocks noEditPoints="1"/>
            </p:cNvSpPr>
            <p:nvPr userDrawn="1"/>
          </p:nvSpPr>
          <p:spPr bwMode="auto">
            <a:xfrm>
              <a:off x="4078288" y="2447925"/>
              <a:ext cx="692150" cy="585788"/>
            </a:xfrm>
            <a:custGeom>
              <a:avLst/>
              <a:gdLst>
                <a:gd name="T0" fmla="*/ 639540 w 105"/>
                <a:gd name="T1" fmla="*/ 454807 h 89"/>
                <a:gd name="T2" fmla="*/ 646134 w 105"/>
                <a:gd name="T3" fmla="*/ 514130 h 89"/>
                <a:gd name="T4" fmla="*/ 685693 w 105"/>
                <a:gd name="T5" fmla="*/ 520721 h 89"/>
                <a:gd name="T6" fmla="*/ 685693 w 105"/>
                <a:gd name="T7" fmla="*/ 507538 h 89"/>
                <a:gd name="T8" fmla="*/ 692286 w 105"/>
                <a:gd name="T9" fmla="*/ 494355 h 89"/>
                <a:gd name="T10" fmla="*/ 639540 w 105"/>
                <a:gd name="T11" fmla="*/ 454807 h 89"/>
                <a:gd name="T12" fmla="*/ 316474 w 105"/>
                <a:gd name="T13" fmla="*/ 0 h 89"/>
                <a:gd name="T14" fmla="*/ 164830 w 105"/>
                <a:gd name="T15" fmla="*/ 336162 h 89"/>
                <a:gd name="T16" fmla="*/ 606574 w 105"/>
                <a:gd name="T17" fmla="*/ 573452 h 89"/>
                <a:gd name="T18" fmla="*/ 652727 w 105"/>
                <a:gd name="T19" fmla="*/ 586635 h 89"/>
                <a:gd name="T20" fmla="*/ 652727 w 105"/>
                <a:gd name="T21" fmla="*/ 586635 h 89"/>
                <a:gd name="T22" fmla="*/ 659320 w 105"/>
                <a:gd name="T23" fmla="*/ 573452 h 89"/>
                <a:gd name="T24" fmla="*/ 659320 w 105"/>
                <a:gd name="T25" fmla="*/ 573452 h 89"/>
                <a:gd name="T26" fmla="*/ 659320 w 105"/>
                <a:gd name="T27" fmla="*/ 573452 h 89"/>
                <a:gd name="T28" fmla="*/ 659320 w 105"/>
                <a:gd name="T29" fmla="*/ 547087 h 89"/>
                <a:gd name="T30" fmla="*/ 646134 w 105"/>
                <a:gd name="T31" fmla="*/ 540495 h 89"/>
                <a:gd name="T32" fmla="*/ 659320 w 105"/>
                <a:gd name="T33" fmla="*/ 547087 h 89"/>
                <a:gd name="T34" fmla="*/ 659320 w 105"/>
                <a:gd name="T35" fmla="*/ 547087 h 89"/>
                <a:gd name="T36" fmla="*/ 665913 w 105"/>
                <a:gd name="T37" fmla="*/ 520721 h 89"/>
                <a:gd name="T38" fmla="*/ 665913 w 105"/>
                <a:gd name="T39" fmla="*/ 520721 h 89"/>
                <a:gd name="T40" fmla="*/ 652727 w 105"/>
                <a:gd name="T41" fmla="*/ 520721 h 89"/>
                <a:gd name="T42" fmla="*/ 665913 w 105"/>
                <a:gd name="T43" fmla="*/ 520721 h 89"/>
                <a:gd name="T44" fmla="*/ 665913 w 105"/>
                <a:gd name="T45" fmla="*/ 520721 h 89"/>
                <a:gd name="T46" fmla="*/ 665913 w 105"/>
                <a:gd name="T47" fmla="*/ 514130 h 89"/>
                <a:gd name="T48" fmla="*/ 665913 w 105"/>
                <a:gd name="T49" fmla="*/ 514130 h 89"/>
                <a:gd name="T50" fmla="*/ 646134 w 105"/>
                <a:gd name="T51" fmla="*/ 514130 h 89"/>
                <a:gd name="T52" fmla="*/ 646134 w 105"/>
                <a:gd name="T53" fmla="*/ 520721 h 89"/>
                <a:gd name="T54" fmla="*/ 547236 w 105"/>
                <a:gd name="T55" fmla="*/ 461398 h 89"/>
                <a:gd name="T56" fmla="*/ 553829 w 105"/>
                <a:gd name="T57" fmla="*/ 481173 h 89"/>
                <a:gd name="T58" fmla="*/ 501083 w 105"/>
                <a:gd name="T59" fmla="*/ 454807 h 89"/>
                <a:gd name="T60" fmla="*/ 501083 w 105"/>
                <a:gd name="T61" fmla="*/ 487764 h 89"/>
                <a:gd name="T62" fmla="*/ 138457 w 105"/>
                <a:gd name="T63" fmla="*/ 230699 h 89"/>
                <a:gd name="T64" fmla="*/ 316474 w 105"/>
                <a:gd name="T65" fmla="*/ 0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5" h="89">
                  <a:moveTo>
                    <a:pt x="97" y="69"/>
                  </a:moveTo>
                  <a:cubicBezTo>
                    <a:pt x="97" y="72"/>
                    <a:pt x="97" y="75"/>
                    <a:pt x="98" y="78"/>
                  </a:cubicBezTo>
                  <a:cubicBezTo>
                    <a:pt x="99" y="78"/>
                    <a:pt x="101" y="78"/>
                    <a:pt x="104" y="79"/>
                  </a:cubicBezTo>
                  <a:cubicBezTo>
                    <a:pt x="104" y="78"/>
                    <a:pt x="104" y="78"/>
                    <a:pt x="104" y="77"/>
                  </a:cubicBezTo>
                  <a:cubicBezTo>
                    <a:pt x="105" y="77"/>
                    <a:pt x="105" y="76"/>
                    <a:pt x="105" y="75"/>
                  </a:cubicBezTo>
                  <a:cubicBezTo>
                    <a:pt x="103" y="73"/>
                    <a:pt x="100" y="71"/>
                    <a:pt x="97" y="69"/>
                  </a:cubicBezTo>
                  <a:moveTo>
                    <a:pt x="48" y="0"/>
                  </a:moveTo>
                  <a:cubicBezTo>
                    <a:pt x="29" y="8"/>
                    <a:pt x="0" y="23"/>
                    <a:pt x="25" y="51"/>
                  </a:cubicBezTo>
                  <a:cubicBezTo>
                    <a:pt x="41" y="69"/>
                    <a:pt x="70" y="79"/>
                    <a:pt x="92" y="87"/>
                  </a:cubicBezTo>
                  <a:cubicBezTo>
                    <a:pt x="95" y="88"/>
                    <a:pt x="97" y="88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8" y="82"/>
                    <a:pt x="98" y="82"/>
                  </a:cubicBezTo>
                  <a:cubicBezTo>
                    <a:pt x="98" y="82"/>
                    <a:pt x="99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0" y="79"/>
                    <a:pt x="99" y="79"/>
                    <a:pt x="99" y="79"/>
                  </a:cubicBezTo>
                  <a:cubicBezTo>
                    <a:pt x="99" y="79"/>
                    <a:pt x="100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99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9"/>
                  </a:cubicBezTo>
                  <a:cubicBezTo>
                    <a:pt x="93" y="77"/>
                    <a:pt x="87" y="73"/>
                    <a:pt x="83" y="70"/>
                  </a:cubicBezTo>
                  <a:cubicBezTo>
                    <a:pt x="83" y="71"/>
                    <a:pt x="84" y="72"/>
                    <a:pt x="84" y="73"/>
                  </a:cubicBezTo>
                  <a:cubicBezTo>
                    <a:pt x="82" y="72"/>
                    <a:pt x="78" y="70"/>
                    <a:pt x="76" y="69"/>
                  </a:cubicBezTo>
                  <a:cubicBezTo>
                    <a:pt x="77" y="71"/>
                    <a:pt x="76" y="72"/>
                    <a:pt x="76" y="74"/>
                  </a:cubicBezTo>
                  <a:cubicBezTo>
                    <a:pt x="58" y="68"/>
                    <a:pt x="27" y="51"/>
                    <a:pt x="21" y="35"/>
                  </a:cubicBezTo>
                  <a:cubicBezTo>
                    <a:pt x="13" y="13"/>
                    <a:pt x="41" y="13"/>
                    <a:pt x="4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692" name="Freeform 1120"/>
            <p:cNvSpPr/>
            <p:nvPr userDrawn="1"/>
          </p:nvSpPr>
          <p:spPr bwMode="auto">
            <a:xfrm>
              <a:off x="4587875" y="4035425"/>
              <a:ext cx="25400" cy="19050"/>
            </a:xfrm>
            <a:custGeom>
              <a:avLst/>
              <a:gdLst>
                <a:gd name="T0" fmla="*/ 25023 w 4"/>
                <a:gd name="T1" fmla="*/ 12975 h 3"/>
                <a:gd name="T2" fmla="*/ 6256 w 4"/>
                <a:gd name="T3" fmla="*/ 0 h 3"/>
                <a:gd name="T4" fmla="*/ 0 w 4"/>
                <a:gd name="T5" fmla="*/ 12975 h 3"/>
                <a:gd name="T6" fmla="*/ 25023 w 4"/>
                <a:gd name="T7" fmla="*/ 12975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693" name="任意多边形 29"/>
            <p:cNvSpPr/>
            <p:nvPr userDrawn="1"/>
          </p:nvSpPr>
          <p:spPr bwMode="auto">
            <a:xfrm>
              <a:off x="3086100" y="3898900"/>
              <a:ext cx="1416050" cy="814388"/>
            </a:xfrm>
            <a:custGeom>
              <a:avLst/>
              <a:gdLst/>
              <a:ahLst/>
              <a:cxnLst/>
              <a:rect l="0" t="0" r="r" b="b"/>
              <a:pathLst>
                <a:path w="808038" h="465148">
                  <a:moveTo>
                    <a:pt x="472836" y="449620"/>
                  </a:moveTo>
                  <a:lnTo>
                    <a:pt x="473086" y="450141"/>
                  </a:lnTo>
                  <a:cubicBezTo>
                    <a:pt x="475733" y="455968"/>
                    <a:pt x="478321" y="461382"/>
                    <a:pt x="481144" y="465148"/>
                  </a:cubicBezTo>
                  <a:cubicBezTo>
                    <a:pt x="473616" y="461382"/>
                    <a:pt x="473616" y="457615"/>
                    <a:pt x="469852" y="450083"/>
                  </a:cubicBezTo>
                  <a:lnTo>
                    <a:pt x="472836" y="449620"/>
                  </a:lnTo>
                  <a:close/>
                  <a:moveTo>
                    <a:pt x="623888" y="300047"/>
                  </a:moveTo>
                  <a:lnTo>
                    <a:pt x="590551" y="314335"/>
                  </a:lnTo>
                  <a:lnTo>
                    <a:pt x="544513" y="322272"/>
                  </a:lnTo>
                  <a:lnTo>
                    <a:pt x="623888" y="300047"/>
                  </a:lnTo>
                  <a:close/>
                  <a:moveTo>
                    <a:pt x="554931" y="279658"/>
                  </a:moveTo>
                  <a:cubicBezTo>
                    <a:pt x="562570" y="278617"/>
                    <a:pt x="570442" y="278617"/>
                    <a:pt x="577850" y="280469"/>
                  </a:cubicBezTo>
                  <a:cubicBezTo>
                    <a:pt x="511175" y="295285"/>
                    <a:pt x="511175" y="295285"/>
                    <a:pt x="511175" y="295285"/>
                  </a:cubicBezTo>
                  <a:cubicBezTo>
                    <a:pt x="511175" y="295285"/>
                    <a:pt x="532011" y="282784"/>
                    <a:pt x="554931" y="279658"/>
                  </a:cubicBezTo>
                  <a:close/>
                  <a:moveTo>
                    <a:pt x="804863" y="273060"/>
                  </a:moveTo>
                  <a:cubicBezTo>
                    <a:pt x="748401" y="310725"/>
                    <a:pt x="684410" y="333323"/>
                    <a:pt x="627947" y="370987"/>
                  </a:cubicBezTo>
                  <a:cubicBezTo>
                    <a:pt x="594069" y="393586"/>
                    <a:pt x="553840" y="428896"/>
                    <a:pt x="512022" y="443550"/>
                  </a:cubicBezTo>
                  <a:lnTo>
                    <a:pt x="472836" y="449620"/>
                  </a:lnTo>
                  <a:lnTo>
                    <a:pt x="464676" y="432663"/>
                  </a:lnTo>
                  <a:cubicBezTo>
                    <a:pt x="458559" y="421834"/>
                    <a:pt x="451031" y="414302"/>
                    <a:pt x="439738" y="419951"/>
                  </a:cubicBezTo>
                  <a:cubicBezTo>
                    <a:pt x="443502" y="416185"/>
                    <a:pt x="447266" y="416185"/>
                    <a:pt x="454795" y="416185"/>
                  </a:cubicBezTo>
                  <a:lnTo>
                    <a:pt x="503729" y="401119"/>
                  </a:lnTo>
                  <a:cubicBezTo>
                    <a:pt x="601598" y="355922"/>
                    <a:pt x="703230" y="310725"/>
                    <a:pt x="804863" y="273060"/>
                  </a:cubicBezTo>
                  <a:close/>
                  <a:moveTo>
                    <a:pt x="500063" y="198447"/>
                  </a:moveTo>
                  <a:cubicBezTo>
                    <a:pt x="500063" y="198447"/>
                    <a:pt x="477504" y="209758"/>
                    <a:pt x="469984" y="213528"/>
                  </a:cubicBezTo>
                  <a:cubicBezTo>
                    <a:pt x="469984" y="213528"/>
                    <a:pt x="469984" y="213528"/>
                    <a:pt x="454945" y="217299"/>
                  </a:cubicBezTo>
                  <a:cubicBezTo>
                    <a:pt x="454945" y="217299"/>
                    <a:pt x="454945" y="217299"/>
                    <a:pt x="436145" y="221069"/>
                  </a:cubicBezTo>
                  <a:cubicBezTo>
                    <a:pt x="436145" y="221069"/>
                    <a:pt x="436145" y="221069"/>
                    <a:pt x="421106" y="221069"/>
                  </a:cubicBezTo>
                  <a:cubicBezTo>
                    <a:pt x="421106" y="221069"/>
                    <a:pt x="421106" y="221069"/>
                    <a:pt x="406066" y="224839"/>
                  </a:cubicBezTo>
                  <a:cubicBezTo>
                    <a:pt x="406066" y="224839"/>
                    <a:pt x="406066" y="224839"/>
                    <a:pt x="379747" y="232380"/>
                  </a:cubicBezTo>
                  <a:cubicBezTo>
                    <a:pt x="379747" y="232380"/>
                    <a:pt x="379747" y="232380"/>
                    <a:pt x="338388" y="239921"/>
                  </a:cubicBezTo>
                  <a:cubicBezTo>
                    <a:pt x="338388" y="239921"/>
                    <a:pt x="338388" y="239921"/>
                    <a:pt x="319589" y="243691"/>
                  </a:cubicBezTo>
                  <a:cubicBezTo>
                    <a:pt x="319589" y="243691"/>
                    <a:pt x="270711" y="251231"/>
                    <a:pt x="259431" y="255002"/>
                  </a:cubicBezTo>
                  <a:cubicBezTo>
                    <a:pt x="251911" y="258772"/>
                    <a:pt x="244392" y="255002"/>
                    <a:pt x="244392" y="255002"/>
                  </a:cubicBezTo>
                  <a:cubicBezTo>
                    <a:pt x="244392" y="255002"/>
                    <a:pt x="229352" y="251231"/>
                    <a:pt x="225592" y="255002"/>
                  </a:cubicBezTo>
                  <a:cubicBezTo>
                    <a:pt x="221832" y="255002"/>
                    <a:pt x="214313" y="255002"/>
                    <a:pt x="206793" y="258772"/>
                  </a:cubicBezTo>
                  <a:cubicBezTo>
                    <a:pt x="199273" y="258772"/>
                    <a:pt x="187993" y="258772"/>
                    <a:pt x="180474" y="262542"/>
                  </a:cubicBezTo>
                  <a:cubicBezTo>
                    <a:pt x="169194" y="266313"/>
                    <a:pt x="146635" y="266313"/>
                    <a:pt x="146635" y="266313"/>
                  </a:cubicBezTo>
                  <a:cubicBezTo>
                    <a:pt x="146635" y="266313"/>
                    <a:pt x="146635" y="266313"/>
                    <a:pt x="120316" y="270083"/>
                  </a:cubicBezTo>
                  <a:cubicBezTo>
                    <a:pt x="120316" y="270083"/>
                    <a:pt x="45118" y="285165"/>
                    <a:pt x="41358" y="285165"/>
                  </a:cubicBezTo>
                  <a:cubicBezTo>
                    <a:pt x="33839" y="288935"/>
                    <a:pt x="26319" y="288935"/>
                    <a:pt x="26319" y="288935"/>
                  </a:cubicBezTo>
                  <a:cubicBezTo>
                    <a:pt x="26319" y="288935"/>
                    <a:pt x="18799" y="288935"/>
                    <a:pt x="11279" y="288935"/>
                  </a:cubicBezTo>
                  <a:cubicBezTo>
                    <a:pt x="11279" y="288935"/>
                    <a:pt x="11279" y="288935"/>
                    <a:pt x="0" y="288935"/>
                  </a:cubicBezTo>
                  <a:cubicBezTo>
                    <a:pt x="0" y="288935"/>
                    <a:pt x="0" y="288935"/>
                    <a:pt x="15039" y="277624"/>
                  </a:cubicBezTo>
                  <a:cubicBezTo>
                    <a:pt x="18799" y="270083"/>
                    <a:pt x="37599" y="281395"/>
                    <a:pt x="37599" y="281395"/>
                  </a:cubicBezTo>
                  <a:cubicBezTo>
                    <a:pt x="37599" y="281395"/>
                    <a:pt x="37599" y="281395"/>
                    <a:pt x="116556" y="266313"/>
                  </a:cubicBezTo>
                  <a:cubicBezTo>
                    <a:pt x="116556" y="266313"/>
                    <a:pt x="116556" y="266313"/>
                    <a:pt x="244392" y="243691"/>
                  </a:cubicBezTo>
                  <a:cubicBezTo>
                    <a:pt x="244392" y="243691"/>
                    <a:pt x="244392" y="243691"/>
                    <a:pt x="297030" y="243691"/>
                  </a:cubicBezTo>
                  <a:cubicBezTo>
                    <a:pt x="297030" y="243691"/>
                    <a:pt x="297030" y="243691"/>
                    <a:pt x="327109" y="239921"/>
                  </a:cubicBezTo>
                  <a:cubicBezTo>
                    <a:pt x="327109" y="239921"/>
                    <a:pt x="327109" y="239921"/>
                    <a:pt x="372227" y="221069"/>
                  </a:cubicBezTo>
                  <a:cubicBezTo>
                    <a:pt x="372227" y="221069"/>
                    <a:pt x="372227" y="221069"/>
                    <a:pt x="402306" y="209758"/>
                  </a:cubicBezTo>
                  <a:cubicBezTo>
                    <a:pt x="402306" y="209758"/>
                    <a:pt x="402306" y="209758"/>
                    <a:pt x="436145" y="205988"/>
                  </a:cubicBezTo>
                  <a:cubicBezTo>
                    <a:pt x="436145" y="205988"/>
                    <a:pt x="436145" y="205988"/>
                    <a:pt x="500063" y="198447"/>
                  </a:cubicBezTo>
                  <a:close/>
                  <a:moveTo>
                    <a:pt x="673100" y="176222"/>
                  </a:moveTo>
                  <a:cubicBezTo>
                    <a:pt x="673100" y="176222"/>
                    <a:pt x="673100" y="176222"/>
                    <a:pt x="638810" y="183631"/>
                  </a:cubicBezTo>
                  <a:cubicBezTo>
                    <a:pt x="638810" y="183631"/>
                    <a:pt x="638810" y="183631"/>
                    <a:pt x="619760" y="187335"/>
                  </a:cubicBezTo>
                  <a:cubicBezTo>
                    <a:pt x="619760" y="187335"/>
                    <a:pt x="596900" y="187335"/>
                    <a:pt x="600710" y="179926"/>
                  </a:cubicBezTo>
                  <a:lnTo>
                    <a:pt x="673100" y="176222"/>
                  </a:lnTo>
                  <a:close/>
                  <a:moveTo>
                    <a:pt x="762454" y="127010"/>
                  </a:moveTo>
                  <a:cubicBezTo>
                    <a:pt x="770165" y="127010"/>
                    <a:pt x="777876" y="134418"/>
                    <a:pt x="777876" y="134418"/>
                  </a:cubicBezTo>
                  <a:cubicBezTo>
                    <a:pt x="777876" y="134418"/>
                    <a:pt x="754744" y="149235"/>
                    <a:pt x="750888" y="134418"/>
                  </a:cubicBezTo>
                  <a:cubicBezTo>
                    <a:pt x="762454" y="127010"/>
                    <a:pt x="762454" y="127010"/>
                    <a:pt x="762454" y="127010"/>
                  </a:cubicBezTo>
                  <a:close/>
                  <a:moveTo>
                    <a:pt x="327437" y="113979"/>
                  </a:moveTo>
                  <a:cubicBezTo>
                    <a:pt x="341548" y="114442"/>
                    <a:pt x="356600" y="117220"/>
                    <a:pt x="360363" y="126481"/>
                  </a:cubicBezTo>
                  <a:cubicBezTo>
                    <a:pt x="288867" y="130185"/>
                    <a:pt x="288867" y="130185"/>
                    <a:pt x="288867" y="130185"/>
                  </a:cubicBezTo>
                  <a:cubicBezTo>
                    <a:pt x="288867" y="130185"/>
                    <a:pt x="270052" y="141298"/>
                    <a:pt x="262526" y="130185"/>
                  </a:cubicBezTo>
                  <a:cubicBezTo>
                    <a:pt x="262526" y="130185"/>
                    <a:pt x="258763" y="115368"/>
                    <a:pt x="273815" y="119073"/>
                  </a:cubicBezTo>
                  <a:cubicBezTo>
                    <a:pt x="300155" y="115368"/>
                    <a:pt x="300155" y="115368"/>
                    <a:pt x="300155" y="115368"/>
                  </a:cubicBezTo>
                  <a:cubicBezTo>
                    <a:pt x="300155" y="115368"/>
                    <a:pt x="313326" y="113516"/>
                    <a:pt x="327437" y="113979"/>
                  </a:cubicBezTo>
                  <a:close/>
                  <a:moveTo>
                    <a:pt x="782109" y="65732"/>
                  </a:moveTo>
                  <a:cubicBezTo>
                    <a:pt x="785813" y="61922"/>
                    <a:pt x="808038" y="69542"/>
                    <a:pt x="808038" y="69542"/>
                  </a:cubicBezTo>
                  <a:lnTo>
                    <a:pt x="789517" y="80972"/>
                  </a:lnTo>
                  <a:cubicBezTo>
                    <a:pt x="789517" y="80972"/>
                    <a:pt x="789517" y="80972"/>
                    <a:pt x="778404" y="80972"/>
                  </a:cubicBezTo>
                  <a:cubicBezTo>
                    <a:pt x="778404" y="80972"/>
                    <a:pt x="774700" y="69542"/>
                    <a:pt x="782109" y="65732"/>
                  </a:cubicBezTo>
                  <a:close/>
                  <a:moveTo>
                    <a:pt x="508496" y="535"/>
                  </a:moveTo>
                  <a:cubicBezTo>
                    <a:pt x="514152" y="-901"/>
                    <a:pt x="521692" y="57"/>
                    <a:pt x="529233" y="9628"/>
                  </a:cubicBezTo>
                  <a:cubicBezTo>
                    <a:pt x="566936" y="13457"/>
                    <a:pt x="566936" y="13457"/>
                    <a:pt x="566936" y="13457"/>
                  </a:cubicBezTo>
                  <a:cubicBezTo>
                    <a:pt x="619721" y="24943"/>
                    <a:pt x="619721" y="24943"/>
                    <a:pt x="619721" y="24943"/>
                  </a:cubicBezTo>
                  <a:cubicBezTo>
                    <a:pt x="661194" y="40258"/>
                    <a:pt x="661194" y="40258"/>
                    <a:pt x="661194" y="40258"/>
                  </a:cubicBezTo>
                  <a:lnTo>
                    <a:pt x="706438" y="40258"/>
                  </a:lnTo>
                  <a:cubicBezTo>
                    <a:pt x="706438" y="40258"/>
                    <a:pt x="683816" y="55573"/>
                    <a:pt x="661194" y="47915"/>
                  </a:cubicBezTo>
                  <a:cubicBezTo>
                    <a:pt x="631032" y="36429"/>
                    <a:pt x="631032" y="36429"/>
                    <a:pt x="631032" y="36429"/>
                  </a:cubicBezTo>
                  <a:cubicBezTo>
                    <a:pt x="585788" y="24943"/>
                    <a:pt x="585788" y="24943"/>
                    <a:pt x="585788" y="24943"/>
                  </a:cubicBezTo>
                  <a:cubicBezTo>
                    <a:pt x="540544" y="21115"/>
                    <a:pt x="540544" y="21115"/>
                    <a:pt x="540544" y="21115"/>
                  </a:cubicBezTo>
                  <a:cubicBezTo>
                    <a:pt x="540544" y="21115"/>
                    <a:pt x="495300" y="24943"/>
                    <a:pt x="499070" y="5800"/>
                  </a:cubicBezTo>
                  <a:cubicBezTo>
                    <a:pt x="499070" y="5800"/>
                    <a:pt x="502841" y="1971"/>
                    <a:pt x="508496" y="5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48694" name="标题 1"/>
          <p:cNvSpPr>
            <a:spLocks noGrp="1"/>
          </p:cNvSpPr>
          <p:nvPr>
            <p:ph type="title" hasCustomPrompt="1"/>
          </p:nvPr>
        </p:nvSpPr>
        <p:spPr>
          <a:xfrm>
            <a:off x="4691063" y="2039311"/>
            <a:ext cx="3073042" cy="2779378"/>
          </a:xfrm>
        </p:spPr>
        <p:txBody>
          <a:bodyPr anchor="ctr" anchorCtr="0">
            <a:normAutofit/>
          </a:bodyPr>
          <a:lstStyle>
            <a:lvl1pPr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104869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696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7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104869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69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KSO_BT1"/>
          <p:cNvSpPr>
            <a:spLocks noGrp="1"/>
          </p:cNvSpPr>
          <p:nvPr>
            <p:ph type="title"/>
          </p:nvPr>
        </p:nvSpPr>
        <p:spPr>
          <a:xfrm>
            <a:off x="558000" y="680400"/>
            <a:ext cx="11055600" cy="6984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716" name="KSO_BC1"/>
          <p:cNvSpPr>
            <a:spLocks noGrp="1" noChangeAspect="1"/>
          </p:cNvSpPr>
          <p:nvPr>
            <p:ph type="pic" idx="1"/>
          </p:nvPr>
        </p:nvSpPr>
        <p:spPr>
          <a:xfrm>
            <a:off x="1818000" y="2484000"/>
            <a:ext cx="4197600" cy="3314463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1048717" name="KSO_BC2"/>
          <p:cNvSpPr>
            <a:spLocks noGrp="1"/>
          </p:cNvSpPr>
          <p:nvPr>
            <p:ph type="body" sz="half" idx="2"/>
          </p:nvPr>
        </p:nvSpPr>
        <p:spPr>
          <a:xfrm>
            <a:off x="6951600" y="1756800"/>
            <a:ext cx="4492800" cy="42372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487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71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1048701" name="KSO_BT1"/>
          <p:cNvSpPr>
            <a:spLocks noGrp="1"/>
          </p:cNvSpPr>
          <p:nvPr>
            <p:ph type="title" orient="vert"/>
          </p:nvPr>
        </p:nvSpPr>
        <p:spPr>
          <a:xfrm>
            <a:off x="9829800" y="1041009"/>
            <a:ext cx="1524001" cy="5135957"/>
          </a:xfrm>
        </p:spPr>
        <p:txBody>
          <a:bodyPr vert="eaVert" anchor="ctr" anchorCtr="0"/>
          <a:lstStyle>
            <a:lvl1pPr algn="l"/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702" name="KSO_BC1"/>
          <p:cNvSpPr>
            <a:spLocks noGrp="1"/>
          </p:cNvSpPr>
          <p:nvPr>
            <p:ph type="body" orient="vert" idx="1"/>
          </p:nvPr>
        </p:nvSpPr>
        <p:spPr>
          <a:xfrm>
            <a:off x="633047" y="1041009"/>
            <a:ext cx="9073662" cy="5135957"/>
          </a:xfrm>
        </p:spPr>
        <p:txBody>
          <a:bodyPr vert="eaVert"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70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C20-AA28-455B-950E-AF2F355EC586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70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FF4-1E94-4709-B08A-850CDF661B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6"/>
          <p:cNvPicPr>
            <a:picLocks noChangeAspect="1"/>
          </p:cNvPicPr>
          <p:nvPr/>
        </p:nvPicPr>
        <p:blipFill rotWithShape="1">
          <a:blip r:embed="rId12" cstate="print"/>
          <a:srcRect l="1411" t="3047" r="1815" b="179"/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1048635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D3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636" name="KSO_BT1"/>
          <p:cNvSpPr>
            <a:spLocks noGrp="1"/>
          </p:cNvSpPr>
          <p:nvPr>
            <p:ph type="title"/>
          </p:nvPr>
        </p:nvSpPr>
        <p:spPr>
          <a:xfrm>
            <a:off x="558801" y="678429"/>
            <a:ext cx="11056060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637" name="KSO_BC1"/>
          <p:cNvSpPr>
            <a:spLocks noGrp="1"/>
          </p:cNvSpPr>
          <p:nvPr>
            <p:ph type="body" idx="1"/>
          </p:nvPr>
        </p:nvSpPr>
        <p:spPr>
          <a:xfrm>
            <a:off x="558801" y="1549400"/>
            <a:ext cx="11056061" cy="467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63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9C20-AA28-455B-950E-AF2F355EC586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63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64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3FF4-1E94-4709-B08A-850CDF661B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71291E"/>
          </a:solidFill>
          <a:effectLst/>
          <a:latin typeface="Arial" panose="020B0604020202020204" pitchFamily="34" charset="0"/>
          <a:ea typeface="黑体" panose="02010609060101010101" pitchFamily="49" charset="-122"/>
          <a:cs typeface="+mj-cs"/>
        </a:defRPr>
      </a:lvl1pPr>
    </p:titleStyle>
    <p:bodyStyle>
      <a:lvl1pPr marL="267970" indent="-267970" algn="just" defTabSz="685800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SzPct val="70000"/>
        <a:buFont typeface="Wingdings 2" panose="05020102010507070707" pitchFamily="18" charset="2"/>
        <a:buChar char="f"/>
        <a:defRPr sz="2400" kern="1200" baseline="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1pPr>
      <a:lvl2pPr marL="267970" indent="-267970" algn="just" defTabSz="6858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2000" kern="1200" baseline="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2pPr>
      <a:lvl3pPr marL="857250" indent="-171450" algn="l" defTabSz="6858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554038" y="292100"/>
            <a:ext cx="11056937" cy="709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48627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0" y="1184275"/>
            <a:ext cx="11055350" cy="46214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62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D8B27-BAF9-4246-8A66-E765F73F0BDA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62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63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E7D56-7CD8-4293-B073-5AAB6A3D0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 baseline="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57505" indent="-357505" algn="just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 baseline="0">
          <a:solidFill>
            <a:schemeClr val="tx1"/>
          </a:solidFill>
          <a:latin typeface="+mn-ea"/>
          <a:ea typeface="+mn-ea"/>
          <a:cs typeface="+mn-cs"/>
        </a:defRPr>
      </a:lvl1pPr>
      <a:lvl2pPr marL="890905" indent="-342900" algn="just" defTabSz="796925" rtl="0" fontAlgn="base">
        <a:spcBef>
          <a:spcPct val="0"/>
        </a:spcBef>
        <a:spcAft>
          <a:spcPct val="0"/>
        </a:spcAft>
        <a:buClr>
          <a:schemeClr val="accent4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1371600" indent="-457200" algn="l" rtl="0" fontAlgn="base">
        <a:spcBef>
          <a:spcPts val="500"/>
        </a:spcBef>
        <a:spcAft>
          <a:spcPct val="0"/>
        </a:spcAft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714500" indent="-342900" algn="l" rtl="0" fontAlgn="base">
        <a:spcBef>
          <a:spcPts val="500"/>
        </a:spcBef>
        <a:spcAft>
          <a:spcPct val="0"/>
        </a:spcAft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171700" indent="-342900" algn="l" rtl="0" fontAlgn="base">
        <a:spcBef>
          <a:spcPts val="500"/>
        </a:spcBef>
        <a:spcAft>
          <a:spcPct val="0"/>
        </a:spcAft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1638297" y="406400"/>
            <a:ext cx="9456422" cy="88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579119" y="1612900"/>
            <a:ext cx="10515600" cy="461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D59BD-BDB0-41D2-845E-9D11C7607254}" type="datetimeFigureOut">
              <a:rPr lang="zh-CN" altLang="en-US" smtClean="0"/>
              <a:pPr/>
              <a:t>2017/12/14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6C2EA-3A61-47C1-B505-B4279F3F702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097152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1094720" y="-8709"/>
            <a:ext cx="1097280" cy="6858000"/>
          </a:xfrm>
          <a:prstGeom prst="rect">
            <a:avLst/>
          </a:prstGeom>
        </p:spPr>
      </p:pic>
      <p:pic>
        <p:nvPicPr>
          <p:cNvPr id="2097153" name="图片 9"/>
          <p:cNvPicPr>
            <a:picLocks noChangeAspect="1"/>
          </p:cNvPicPr>
          <p:nvPr/>
        </p:nvPicPr>
        <p:blipFill rotWithShape="1">
          <a:blip r:embed="rId14"/>
          <a:srcRect t="25766" r="21363"/>
          <a:stretch>
            <a:fillRect/>
          </a:stretch>
        </p:blipFill>
        <p:spPr>
          <a:xfrm flipH="1">
            <a:off x="-1" y="-1"/>
            <a:ext cx="1638297" cy="1117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u="sng" dirty="0">
                <a:latin typeface="+mj-lt"/>
                <a:ea typeface="+mj-ea"/>
              </a:rPr>
              <a:t>追    风    筝    的    人</a:t>
            </a:r>
          </a:p>
        </p:txBody>
      </p:sp>
      <p:sp>
        <p:nvSpPr>
          <p:cNvPr id="1048647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</a:rPr>
              <a:t>汇报人：书香社</a:t>
            </a:r>
            <a:r>
              <a:rPr lang="en-US" altLang="zh-CN" dirty="0">
                <a:latin typeface="+mn-lt"/>
                <a:ea typeface="+mn-ea"/>
              </a:rPr>
              <a:t>  </a:t>
            </a:r>
            <a:r>
              <a:rPr lang="zh-CN" altLang="en-US" dirty="0">
                <a:latin typeface="+mn-lt"/>
                <a:ea typeface="+mn-ea"/>
              </a:rPr>
              <a:t>薛曼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标题 10486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/>
          </a:p>
        </p:txBody>
      </p:sp>
      <p:pic>
        <p:nvPicPr>
          <p:cNvPr id="2097157" name="内容占位符 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505" y="600777"/>
            <a:ext cx="3960495" cy="5624830"/>
          </a:xfrm>
          <a:prstGeom prst="rect">
            <a:avLst/>
          </a:prstGeom>
        </p:spPr>
      </p:pic>
      <p:pic>
        <p:nvPicPr>
          <p:cNvPr id="1026" name="Picture 2" descr="http://img1.mtime.cn/pi/d/2009/24/2009622174810.4425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69562">
            <a:off x="7142412" y="979957"/>
            <a:ext cx="3700321" cy="526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9"/>
          <p:cNvGrpSpPr/>
          <p:nvPr/>
        </p:nvGrpSpPr>
        <p:grpSpPr>
          <a:xfrm flipH="1">
            <a:off x="5072175" y="1212942"/>
            <a:ext cx="541272" cy="699247"/>
            <a:chOff x="6454588" y="1057835"/>
            <a:chExt cx="667571" cy="699247"/>
          </a:xfrm>
        </p:grpSpPr>
        <p:sp>
          <p:nvSpPr>
            <p:cNvPr id="1048663" name="矩形 5"/>
            <p:cNvSpPr/>
            <p:nvPr/>
          </p:nvSpPr>
          <p:spPr>
            <a:xfrm>
              <a:off x="6454588" y="1057835"/>
              <a:ext cx="663389" cy="896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45734" name="直接连接符 8"/>
            <p:cNvCxnSpPr>
              <a:cxnSpLocks/>
            </p:cNvCxnSpPr>
            <p:nvPr/>
          </p:nvCxnSpPr>
          <p:spPr>
            <a:xfrm>
              <a:off x="7122159" y="1093694"/>
              <a:ext cx="0" cy="663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64" name="文本框 3"/>
          <p:cNvSpPr txBox="1"/>
          <p:nvPr/>
        </p:nvSpPr>
        <p:spPr>
          <a:xfrm>
            <a:off x="1239520" y="3824605"/>
            <a:ext cx="369760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文鼎习字体" panose="020B0602010101010101" pitchFamily="33" charset="-122"/>
                <a:ea typeface="文鼎习字体" panose="020B0602010101010101" pitchFamily="33" charset="-122"/>
              </a:rPr>
              <a:t>我和我的书</a:t>
            </a:r>
          </a:p>
        </p:txBody>
      </p:sp>
      <p:sp>
        <p:nvSpPr>
          <p:cNvPr id="1048665" name="文本框 13"/>
          <p:cNvSpPr txBox="1"/>
          <p:nvPr/>
        </p:nvSpPr>
        <p:spPr>
          <a:xfrm flipH="1">
            <a:off x="5913547" y="134255"/>
            <a:ext cx="4979035" cy="67403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 </a:t>
            </a:r>
            <a:endParaRPr lang="zh-CN" altLang="en-US" sz="36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ea"/>
              <a:ea typeface="+mj-ea"/>
              <a:cs typeface="Arial Unicode MS" panose="020B0604020202020204" pitchFamily="34" charset="-122"/>
            </a:endParaRPr>
          </a:p>
          <a:p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</a:t>
            </a:r>
          </a:p>
          <a:p>
            <a:pPr marL="571500" indent="-571500">
              <a:buFont typeface="Wingdings" panose="05000000000000000000" charset="0"/>
              <a:buChar char=""/>
            </a:pPr>
            <a:r>
              <a:rPr lang="zh-CN" altLang="en-US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一</a:t>
            </a: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r>
              <a:rPr lang="zh-CN" altLang="en-US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作者简介</a:t>
            </a:r>
          </a:p>
          <a:p>
            <a:pPr indent="0">
              <a:buFont typeface="Wingdings" panose="05000000000000000000" charset="0"/>
              <a:buNone/>
            </a:pPr>
            <a:r>
              <a:rPr lang="zh-CN" altLang="en-US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  <a:p>
            <a:pPr marL="571500" indent="-571500">
              <a:buFont typeface="Wingdings" panose="05000000000000000000" charset="0"/>
              <a:buChar char=""/>
            </a:pPr>
            <a:r>
              <a:rPr lang="zh-CN" altLang="en-US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二</a:t>
            </a:r>
            <a:r>
              <a:rPr lang="en-US" altLang="zh-CN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r>
              <a:rPr lang="zh-CN" altLang="en-US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故事简介</a:t>
            </a:r>
          </a:p>
          <a:p>
            <a:pPr indent="0">
              <a:buFont typeface="Wingdings" panose="05000000000000000000" charset="0"/>
              <a:buNone/>
            </a:pPr>
            <a:r>
              <a:rPr lang="zh-CN" altLang="en-US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  <a:p>
            <a:pPr marL="571500" indent="-571500">
              <a:buFont typeface="Wingdings" panose="05000000000000000000" charset="0"/>
              <a:buChar char=""/>
            </a:pPr>
            <a:r>
              <a:rPr lang="zh-CN" altLang="en-US" sz="3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三</a:t>
            </a:r>
            <a:r>
              <a:rPr lang="en-US" altLang="zh-CN" sz="3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r>
              <a:rPr lang="zh-CN" altLang="en-US" sz="3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关于人性的思考</a:t>
            </a:r>
            <a:endParaRPr lang="en-US" altLang="zh-CN" sz="3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571500" indent="-571500">
              <a:buFont typeface="Wingdings" panose="05000000000000000000" charset="0"/>
              <a:buChar char=""/>
            </a:pPr>
            <a:endParaRPr lang="en-US" altLang="zh-CN" sz="36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571500" indent="-571500">
              <a:buFont typeface="Wingdings" panose="05000000000000000000" charset="0"/>
              <a:buChar char=""/>
            </a:pPr>
            <a:r>
              <a:rPr lang="zh-CN" altLang="en-US" sz="3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四</a:t>
            </a:r>
            <a:r>
              <a:rPr lang="en-US" altLang="zh-CN" sz="3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r>
              <a:rPr lang="zh-CN" altLang="en-US" sz="3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感与悟</a:t>
            </a:r>
            <a:endParaRPr lang="zh-CN" altLang="en-US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571500" indent="-571500"/>
            <a:endParaRPr lang="en-US" altLang="zh-CN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zh-CN" altLang="en-US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9" name="组合 16"/>
          <p:cNvGrpSpPr/>
          <p:nvPr/>
        </p:nvGrpSpPr>
        <p:grpSpPr>
          <a:xfrm>
            <a:off x="1980540" y="1766403"/>
            <a:ext cx="1255059" cy="1600634"/>
            <a:chOff x="2433484" y="1341203"/>
            <a:chExt cx="3510116" cy="4454914"/>
          </a:xfrm>
        </p:grpSpPr>
        <p:sp>
          <p:nvSpPr>
            <p:cNvPr id="1048666" name="任意多边形 17"/>
            <p:cNvSpPr/>
            <p:nvPr/>
          </p:nvSpPr>
          <p:spPr>
            <a:xfrm rot="5902259">
              <a:off x="4475516" y="1759972"/>
              <a:ext cx="434998" cy="652570"/>
            </a:xfrm>
            <a:custGeom>
              <a:avLst/>
              <a:gdLst>
                <a:gd name="connsiteX0" fmla="*/ 486697 w 486697"/>
                <a:gd name="connsiteY0" fmla="*/ 796413 h 796413"/>
                <a:gd name="connsiteX1" fmla="*/ 442452 w 486697"/>
                <a:gd name="connsiteY1" fmla="*/ 634181 h 796413"/>
                <a:gd name="connsiteX2" fmla="*/ 427704 w 486697"/>
                <a:gd name="connsiteY2" fmla="*/ 162233 h 796413"/>
                <a:gd name="connsiteX3" fmla="*/ 0 w 486697"/>
                <a:gd name="connsiteY3" fmla="*/ 0 h 796413"/>
                <a:gd name="connsiteX4" fmla="*/ 73742 w 486697"/>
                <a:gd name="connsiteY4" fmla="*/ 589936 h 796413"/>
                <a:gd name="connsiteX5" fmla="*/ 442452 w 486697"/>
                <a:gd name="connsiteY5" fmla="*/ 663678 h 796413"/>
                <a:gd name="connsiteX6" fmla="*/ 486697 w 486697"/>
                <a:gd name="connsiteY6" fmla="*/ 796413 h 796413"/>
                <a:gd name="connsiteX0-1" fmla="*/ 486697 w 486697"/>
                <a:gd name="connsiteY0-2" fmla="*/ 817061 h 817061"/>
                <a:gd name="connsiteX1-3" fmla="*/ 442452 w 486697"/>
                <a:gd name="connsiteY1-4" fmla="*/ 654829 h 817061"/>
                <a:gd name="connsiteX2-5" fmla="*/ 427704 w 486697"/>
                <a:gd name="connsiteY2-6" fmla="*/ 182881 h 817061"/>
                <a:gd name="connsiteX3-7" fmla="*/ 0 w 486697"/>
                <a:gd name="connsiteY3-8" fmla="*/ 20648 h 817061"/>
                <a:gd name="connsiteX4-9" fmla="*/ 73742 w 486697"/>
                <a:gd name="connsiteY4-10" fmla="*/ 610584 h 817061"/>
                <a:gd name="connsiteX5-11" fmla="*/ 442452 w 486697"/>
                <a:gd name="connsiteY5-12" fmla="*/ 684326 h 817061"/>
                <a:gd name="connsiteX6-13" fmla="*/ 486697 w 486697"/>
                <a:gd name="connsiteY6-14" fmla="*/ 817061 h 817061"/>
                <a:gd name="connsiteX0-15" fmla="*/ 486697 w 486697"/>
                <a:gd name="connsiteY0-16" fmla="*/ 858184 h 858184"/>
                <a:gd name="connsiteX1-17" fmla="*/ 442452 w 486697"/>
                <a:gd name="connsiteY1-18" fmla="*/ 695952 h 858184"/>
                <a:gd name="connsiteX2-19" fmla="*/ 427704 w 486697"/>
                <a:gd name="connsiteY2-20" fmla="*/ 224004 h 858184"/>
                <a:gd name="connsiteX3-21" fmla="*/ 76156 w 486697"/>
                <a:gd name="connsiteY3-22" fmla="*/ 35385 h 858184"/>
                <a:gd name="connsiteX4-23" fmla="*/ 0 w 486697"/>
                <a:gd name="connsiteY4-24" fmla="*/ 61771 h 858184"/>
                <a:gd name="connsiteX5-25" fmla="*/ 73742 w 486697"/>
                <a:gd name="connsiteY5-26" fmla="*/ 651707 h 858184"/>
                <a:gd name="connsiteX6-27" fmla="*/ 442452 w 486697"/>
                <a:gd name="connsiteY6-28" fmla="*/ 725449 h 858184"/>
                <a:gd name="connsiteX7" fmla="*/ 486697 w 486697"/>
                <a:gd name="connsiteY7" fmla="*/ 858184 h 858184"/>
                <a:gd name="connsiteX0-29" fmla="*/ 486697 w 486697"/>
                <a:gd name="connsiteY0-30" fmla="*/ 858184 h 858184"/>
                <a:gd name="connsiteX1-31" fmla="*/ 442452 w 486697"/>
                <a:gd name="connsiteY1-32" fmla="*/ 695952 h 858184"/>
                <a:gd name="connsiteX2-33" fmla="*/ 427704 w 486697"/>
                <a:gd name="connsiteY2-34" fmla="*/ 224004 h 858184"/>
                <a:gd name="connsiteX3-35" fmla="*/ 76156 w 486697"/>
                <a:gd name="connsiteY3-36" fmla="*/ 35385 h 858184"/>
                <a:gd name="connsiteX4-37" fmla="*/ 0 w 486697"/>
                <a:gd name="connsiteY4-38" fmla="*/ 61771 h 858184"/>
                <a:gd name="connsiteX5-39" fmla="*/ 73742 w 486697"/>
                <a:gd name="connsiteY5-40" fmla="*/ 651707 h 858184"/>
                <a:gd name="connsiteX6-41" fmla="*/ 442452 w 486697"/>
                <a:gd name="connsiteY6-42" fmla="*/ 725449 h 858184"/>
                <a:gd name="connsiteX7-43" fmla="*/ 486697 w 486697"/>
                <a:gd name="connsiteY7-44" fmla="*/ 858184 h 858184"/>
                <a:gd name="connsiteX0-45" fmla="*/ 486697 w 486697"/>
                <a:gd name="connsiteY0-46" fmla="*/ 858184 h 858184"/>
                <a:gd name="connsiteX1-47" fmla="*/ 442452 w 486697"/>
                <a:gd name="connsiteY1-48" fmla="*/ 695952 h 858184"/>
                <a:gd name="connsiteX2-49" fmla="*/ 427704 w 486697"/>
                <a:gd name="connsiteY2-50" fmla="*/ 224004 h 858184"/>
                <a:gd name="connsiteX3-51" fmla="*/ 76156 w 486697"/>
                <a:gd name="connsiteY3-52" fmla="*/ 35385 h 858184"/>
                <a:gd name="connsiteX4-53" fmla="*/ 0 w 486697"/>
                <a:gd name="connsiteY4-54" fmla="*/ 61771 h 858184"/>
                <a:gd name="connsiteX5-55" fmla="*/ 73742 w 486697"/>
                <a:gd name="connsiteY5-56" fmla="*/ 651707 h 858184"/>
                <a:gd name="connsiteX6-57" fmla="*/ 442452 w 486697"/>
                <a:gd name="connsiteY6-58" fmla="*/ 725449 h 858184"/>
                <a:gd name="connsiteX7-59" fmla="*/ 486697 w 486697"/>
                <a:gd name="connsiteY7-60" fmla="*/ 858184 h 858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43" y="connsiteY7-44"/>
                </a:cxn>
              </a:cxnLst>
              <a:rect l="l" t="t" r="r" b="b"/>
              <a:pathLst>
                <a:path w="486697" h="858184">
                  <a:moveTo>
                    <a:pt x="486697" y="858184"/>
                  </a:moveTo>
                  <a:lnTo>
                    <a:pt x="442452" y="695952"/>
                  </a:lnTo>
                  <a:cubicBezTo>
                    <a:pt x="432620" y="590255"/>
                    <a:pt x="488753" y="334098"/>
                    <a:pt x="427704" y="224004"/>
                  </a:cubicBezTo>
                  <a:cubicBezTo>
                    <a:pt x="366655" y="113910"/>
                    <a:pt x="147440" y="62424"/>
                    <a:pt x="76156" y="35385"/>
                  </a:cubicBezTo>
                  <a:cubicBezTo>
                    <a:pt x="4872" y="8346"/>
                    <a:pt x="6498" y="-39841"/>
                    <a:pt x="0" y="61771"/>
                  </a:cubicBezTo>
                  <a:cubicBezTo>
                    <a:pt x="24581" y="258416"/>
                    <a:pt x="-33966" y="551489"/>
                    <a:pt x="73742" y="651707"/>
                  </a:cubicBezTo>
                  <a:cubicBezTo>
                    <a:pt x="181450" y="751925"/>
                    <a:pt x="373626" y="691036"/>
                    <a:pt x="442452" y="725449"/>
                  </a:cubicBezTo>
                  <a:lnTo>
                    <a:pt x="486697" y="85818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67" name="任意多边形 18"/>
            <p:cNvSpPr/>
            <p:nvPr/>
          </p:nvSpPr>
          <p:spPr>
            <a:xfrm>
              <a:off x="3867403" y="1341203"/>
              <a:ext cx="486697" cy="858184"/>
            </a:xfrm>
            <a:custGeom>
              <a:avLst/>
              <a:gdLst>
                <a:gd name="connsiteX0" fmla="*/ 486697 w 486697"/>
                <a:gd name="connsiteY0" fmla="*/ 796413 h 796413"/>
                <a:gd name="connsiteX1" fmla="*/ 442452 w 486697"/>
                <a:gd name="connsiteY1" fmla="*/ 634181 h 796413"/>
                <a:gd name="connsiteX2" fmla="*/ 427704 w 486697"/>
                <a:gd name="connsiteY2" fmla="*/ 162233 h 796413"/>
                <a:gd name="connsiteX3" fmla="*/ 0 w 486697"/>
                <a:gd name="connsiteY3" fmla="*/ 0 h 796413"/>
                <a:gd name="connsiteX4" fmla="*/ 73742 w 486697"/>
                <a:gd name="connsiteY4" fmla="*/ 589936 h 796413"/>
                <a:gd name="connsiteX5" fmla="*/ 442452 w 486697"/>
                <a:gd name="connsiteY5" fmla="*/ 663678 h 796413"/>
                <a:gd name="connsiteX6" fmla="*/ 486697 w 486697"/>
                <a:gd name="connsiteY6" fmla="*/ 796413 h 796413"/>
                <a:gd name="connsiteX0-1" fmla="*/ 486697 w 486697"/>
                <a:gd name="connsiteY0-2" fmla="*/ 817061 h 817061"/>
                <a:gd name="connsiteX1-3" fmla="*/ 442452 w 486697"/>
                <a:gd name="connsiteY1-4" fmla="*/ 654829 h 817061"/>
                <a:gd name="connsiteX2-5" fmla="*/ 427704 w 486697"/>
                <a:gd name="connsiteY2-6" fmla="*/ 182881 h 817061"/>
                <a:gd name="connsiteX3-7" fmla="*/ 0 w 486697"/>
                <a:gd name="connsiteY3-8" fmla="*/ 20648 h 817061"/>
                <a:gd name="connsiteX4-9" fmla="*/ 73742 w 486697"/>
                <a:gd name="connsiteY4-10" fmla="*/ 610584 h 817061"/>
                <a:gd name="connsiteX5-11" fmla="*/ 442452 w 486697"/>
                <a:gd name="connsiteY5-12" fmla="*/ 684326 h 817061"/>
                <a:gd name="connsiteX6-13" fmla="*/ 486697 w 486697"/>
                <a:gd name="connsiteY6-14" fmla="*/ 817061 h 817061"/>
                <a:gd name="connsiteX0-15" fmla="*/ 486697 w 486697"/>
                <a:gd name="connsiteY0-16" fmla="*/ 858184 h 858184"/>
                <a:gd name="connsiteX1-17" fmla="*/ 442452 w 486697"/>
                <a:gd name="connsiteY1-18" fmla="*/ 695952 h 858184"/>
                <a:gd name="connsiteX2-19" fmla="*/ 427704 w 486697"/>
                <a:gd name="connsiteY2-20" fmla="*/ 224004 h 858184"/>
                <a:gd name="connsiteX3-21" fmla="*/ 76156 w 486697"/>
                <a:gd name="connsiteY3-22" fmla="*/ 35385 h 858184"/>
                <a:gd name="connsiteX4-23" fmla="*/ 0 w 486697"/>
                <a:gd name="connsiteY4-24" fmla="*/ 61771 h 858184"/>
                <a:gd name="connsiteX5-25" fmla="*/ 73742 w 486697"/>
                <a:gd name="connsiteY5-26" fmla="*/ 651707 h 858184"/>
                <a:gd name="connsiteX6-27" fmla="*/ 442452 w 486697"/>
                <a:gd name="connsiteY6-28" fmla="*/ 725449 h 858184"/>
                <a:gd name="connsiteX7" fmla="*/ 486697 w 486697"/>
                <a:gd name="connsiteY7" fmla="*/ 858184 h 858184"/>
                <a:gd name="connsiteX0-29" fmla="*/ 486697 w 486697"/>
                <a:gd name="connsiteY0-30" fmla="*/ 858184 h 858184"/>
                <a:gd name="connsiteX1-31" fmla="*/ 442452 w 486697"/>
                <a:gd name="connsiteY1-32" fmla="*/ 695952 h 858184"/>
                <a:gd name="connsiteX2-33" fmla="*/ 427704 w 486697"/>
                <a:gd name="connsiteY2-34" fmla="*/ 224004 h 858184"/>
                <a:gd name="connsiteX3-35" fmla="*/ 76156 w 486697"/>
                <a:gd name="connsiteY3-36" fmla="*/ 35385 h 858184"/>
                <a:gd name="connsiteX4-37" fmla="*/ 0 w 486697"/>
                <a:gd name="connsiteY4-38" fmla="*/ 61771 h 858184"/>
                <a:gd name="connsiteX5-39" fmla="*/ 73742 w 486697"/>
                <a:gd name="connsiteY5-40" fmla="*/ 651707 h 858184"/>
                <a:gd name="connsiteX6-41" fmla="*/ 442452 w 486697"/>
                <a:gd name="connsiteY6-42" fmla="*/ 725449 h 858184"/>
                <a:gd name="connsiteX7-43" fmla="*/ 486697 w 486697"/>
                <a:gd name="connsiteY7-44" fmla="*/ 858184 h 858184"/>
                <a:gd name="connsiteX0-45" fmla="*/ 486697 w 486697"/>
                <a:gd name="connsiteY0-46" fmla="*/ 858184 h 858184"/>
                <a:gd name="connsiteX1-47" fmla="*/ 442452 w 486697"/>
                <a:gd name="connsiteY1-48" fmla="*/ 695952 h 858184"/>
                <a:gd name="connsiteX2-49" fmla="*/ 427704 w 486697"/>
                <a:gd name="connsiteY2-50" fmla="*/ 224004 h 858184"/>
                <a:gd name="connsiteX3-51" fmla="*/ 76156 w 486697"/>
                <a:gd name="connsiteY3-52" fmla="*/ 35385 h 858184"/>
                <a:gd name="connsiteX4-53" fmla="*/ 0 w 486697"/>
                <a:gd name="connsiteY4-54" fmla="*/ 61771 h 858184"/>
                <a:gd name="connsiteX5-55" fmla="*/ 73742 w 486697"/>
                <a:gd name="connsiteY5-56" fmla="*/ 651707 h 858184"/>
                <a:gd name="connsiteX6-57" fmla="*/ 442452 w 486697"/>
                <a:gd name="connsiteY6-58" fmla="*/ 725449 h 858184"/>
                <a:gd name="connsiteX7-59" fmla="*/ 486697 w 486697"/>
                <a:gd name="connsiteY7-60" fmla="*/ 858184 h 858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43" y="connsiteY7-44"/>
                </a:cxn>
              </a:cxnLst>
              <a:rect l="l" t="t" r="r" b="b"/>
              <a:pathLst>
                <a:path w="486697" h="858184">
                  <a:moveTo>
                    <a:pt x="486697" y="858184"/>
                  </a:moveTo>
                  <a:lnTo>
                    <a:pt x="442452" y="695952"/>
                  </a:lnTo>
                  <a:cubicBezTo>
                    <a:pt x="432620" y="590255"/>
                    <a:pt x="488753" y="334098"/>
                    <a:pt x="427704" y="224004"/>
                  </a:cubicBezTo>
                  <a:cubicBezTo>
                    <a:pt x="366655" y="113910"/>
                    <a:pt x="147440" y="62424"/>
                    <a:pt x="76156" y="35385"/>
                  </a:cubicBezTo>
                  <a:cubicBezTo>
                    <a:pt x="4872" y="8346"/>
                    <a:pt x="6498" y="-39841"/>
                    <a:pt x="0" y="61771"/>
                  </a:cubicBezTo>
                  <a:cubicBezTo>
                    <a:pt x="24581" y="258416"/>
                    <a:pt x="-33966" y="551489"/>
                    <a:pt x="73742" y="651707"/>
                  </a:cubicBezTo>
                  <a:cubicBezTo>
                    <a:pt x="181450" y="751925"/>
                    <a:pt x="373626" y="691036"/>
                    <a:pt x="442452" y="725449"/>
                  </a:cubicBezTo>
                  <a:lnTo>
                    <a:pt x="486697" y="85818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68" name="任意多边形 19"/>
            <p:cNvSpPr/>
            <p:nvPr/>
          </p:nvSpPr>
          <p:spPr>
            <a:xfrm>
              <a:off x="2433484" y="2470068"/>
              <a:ext cx="3510116" cy="3326049"/>
            </a:xfrm>
            <a:custGeom>
              <a:avLst/>
              <a:gdLst>
                <a:gd name="connsiteX0" fmla="*/ 2533998 w 3510116"/>
                <a:gd name="connsiteY0" fmla="*/ 0 h 3326049"/>
                <a:gd name="connsiteX1" fmla="*/ 2591623 w 3510116"/>
                <a:gd name="connsiteY1" fmla="*/ 27759 h 3326049"/>
                <a:gd name="connsiteX2" fmla="*/ 3510116 w 3510116"/>
                <a:gd name="connsiteY2" fmla="*/ 1570991 h 3326049"/>
                <a:gd name="connsiteX3" fmla="*/ 1755058 w 3510116"/>
                <a:gd name="connsiteY3" fmla="*/ 3326049 h 3326049"/>
                <a:gd name="connsiteX4" fmla="*/ 0 w 3510116"/>
                <a:gd name="connsiteY4" fmla="*/ 1570991 h 3326049"/>
                <a:gd name="connsiteX5" fmla="*/ 918493 w 3510116"/>
                <a:gd name="connsiteY5" fmla="*/ 27759 h 3326049"/>
                <a:gd name="connsiteX6" fmla="*/ 923961 w 3510116"/>
                <a:gd name="connsiteY6" fmla="*/ 25125 h 3326049"/>
                <a:gd name="connsiteX7" fmla="*/ 950966 w 3510116"/>
                <a:gd name="connsiteY7" fmla="*/ 98910 h 3326049"/>
                <a:gd name="connsiteX8" fmla="*/ 972537 w 3510116"/>
                <a:gd name="connsiteY8" fmla="*/ 138652 h 3326049"/>
                <a:gd name="connsiteX9" fmla="*/ 842536 w 3510116"/>
                <a:gd name="connsiteY9" fmla="*/ 217629 h 3326049"/>
                <a:gd name="connsiteX10" fmla="*/ 122959 w 3510116"/>
                <a:gd name="connsiteY10" fmla="*/ 1570991 h 3326049"/>
                <a:gd name="connsiteX11" fmla="*/ 1755058 w 3510116"/>
                <a:gd name="connsiteY11" fmla="*/ 3203090 h 3326049"/>
                <a:gd name="connsiteX12" fmla="*/ 3387157 w 3510116"/>
                <a:gd name="connsiteY12" fmla="*/ 1570991 h 3326049"/>
                <a:gd name="connsiteX13" fmla="*/ 2533013 w 3510116"/>
                <a:gd name="connsiteY13" fmla="*/ 135878 h 3326049"/>
                <a:gd name="connsiteX14" fmla="*/ 2491061 w 3510116"/>
                <a:gd name="connsiteY14" fmla="*/ 115668 h 3326049"/>
                <a:gd name="connsiteX15" fmla="*/ 2500156 w 3510116"/>
                <a:gd name="connsiteY15" fmla="*/ 98910 h 3326049"/>
                <a:gd name="connsiteX16" fmla="*/ 2528425 w 3510116"/>
                <a:gd name="connsiteY16" fmla="*/ 21674 h 332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10116" h="3326049">
                  <a:moveTo>
                    <a:pt x="2533998" y="0"/>
                  </a:moveTo>
                  <a:lnTo>
                    <a:pt x="2591623" y="27759"/>
                  </a:lnTo>
                  <a:cubicBezTo>
                    <a:pt x="3138719" y="324959"/>
                    <a:pt x="3510116" y="904603"/>
                    <a:pt x="3510116" y="1570991"/>
                  </a:cubicBezTo>
                  <a:cubicBezTo>
                    <a:pt x="3510116" y="2540283"/>
                    <a:pt x="2724350" y="3326049"/>
                    <a:pt x="1755058" y="3326049"/>
                  </a:cubicBezTo>
                  <a:cubicBezTo>
                    <a:pt x="785766" y="3326049"/>
                    <a:pt x="0" y="2540283"/>
                    <a:pt x="0" y="1570991"/>
                  </a:cubicBezTo>
                  <a:cubicBezTo>
                    <a:pt x="0" y="904603"/>
                    <a:pt x="371397" y="324959"/>
                    <a:pt x="918493" y="27759"/>
                  </a:cubicBezTo>
                  <a:lnTo>
                    <a:pt x="923961" y="25125"/>
                  </a:lnTo>
                  <a:lnTo>
                    <a:pt x="950966" y="98910"/>
                  </a:lnTo>
                  <a:lnTo>
                    <a:pt x="972537" y="138652"/>
                  </a:lnTo>
                  <a:lnTo>
                    <a:pt x="842536" y="217629"/>
                  </a:lnTo>
                  <a:cubicBezTo>
                    <a:pt x="408395" y="510929"/>
                    <a:pt x="122959" y="1007627"/>
                    <a:pt x="122959" y="1570991"/>
                  </a:cubicBezTo>
                  <a:cubicBezTo>
                    <a:pt x="122959" y="2472374"/>
                    <a:pt x="853675" y="3203090"/>
                    <a:pt x="1755058" y="3203090"/>
                  </a:cubicBezTo>
                  <a:cubicBezTo>
                    <a:pt x="2656441" y="3203090"/>
                    <a:pt x="3387157" y="2472374"/>
                    <a:pt x="3387157" y="1570991"/>
                  </a:cubicBezTo>
                  <a:cubicBezTo>
                    <a:pt x="3387157" y="951290"/>
                    <a:pt x="3041780" y="412256"/>
                    <a:pt x="2533013" y="135878"/>
                  </a:cubicBezTo>
                  <a:lnTo>
                    <a:pt x="2491061" y="115668"/>
                  </a:lnTo>
                  <a:lnTo>
                    <a:pt x="2500156" y="98910"/>
                  </a:lnTo>
                  <a:cubicBezTo>
                    <a:pt x="2510791" y="73767"/>
                    <a:pt x="2520238" y="47998"/>
                    <a:pt x="2528425" y="216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8669" name="任意多边形 20"/>
            <p:cNvSpPr/>
            <p:nvPr/>
          </p:nvSpPr>
          <p:spPr>
            <a:xfrm>
              <a:off x="3805084" y="2153265"/>
              <a:ext cx="619432" cy="1266073"/>
            </a:xfrm>
            <a:custGeom>
              <a:avLst/>
              <a:gdLst>
                <a:gd name="connsiteX0" fmla="*/ 884904 w 884904"/>
                <a:gd name="connsiteY0" fmla="*/ 0 h 1897968"/>
                <a:gd name="connsiteX1" fmla="*/ 884904 w 884904"/>
                <a:gd name="connsiteY1" fmla="*/ 293616 h 1897968"/>
                <a:gd name="connsiteX2" fmla="*/ 800597 w 884904"/>
                <a:gd name="connsiteY2" fmla="*/ 302410 h 1897968"/>
                <a:gd name="connsiteX3" fmla="*/ 291288 w 884904"/>
                <a:gd name="connsiteY3" fmla="*/ 948984 h 1897968"/>
                <a:gd name="connsiteX4" fmla="*/ 800597 w 884904"/>
                <a:gd name="connsiteY4" fmla="*/ 1595559 h 1897968"/>
                <a:gd name="connsiteX5" fmla="*/ 884904 w 884904"/>
                <a:gd name="connsiteY5" fmla="*/ 1604352 h 1897968"/>
                <a:gd name="connsiteX6" fmla="*/ 884904 w 884904"/>
                <a:gd name="connsiteY6" fmla="*/ 1897968 h 1897968"/>
                <a:gd name="connsiteX7" fmla="*/ 834149 w 884904"/>
                <a:gd name="connsiteY7" fmla="*/ 1895344 h 1897968"/>
                <a:gd name="connsiteX8" fmla="*/ 0 w 884904"/>
                <a:gd name="connsiteY8" fmla="*/ 948984 h 1897968"/>
                <a:gd name="connsiteX9" fmla="*/ 834149 w 884904"/>
                <a:gd name="connsiteY9" fmla="*/ 2624 h 189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4904" h="1897968">
                  <a:moveTo>
                    <a:pt x="884904" y="0"/>
                  </a:moveTo>
                  <a:lnTo>
                    <a:pt x="884904" y="293616"/>
                  </a:lnTo>
                  <a:lnTo>
                    <a:pt x="800597" y="302410"/>
                  </a:lnTo>
                  <a:cubicBezTo>
                    <a:pt x="509935" y="363950"/>
                    <a:pt x="291288" y="630048"/>
                    <a:pt x="291288" y="948984"/>
                  </a:cubicBezTo>
                  <a:cubicBezTo>
                    <a:pt x="291288" y="1267921"/>
                    <a:pt x="509935" y="1534018"/>
                    <a:pt x="800597" y="1595559"/>
                  </a:cubicBezTo>
                  <a:lnTo>
                    <a:pt x="884904" y="1604352"/>
                  </a:lnTo>
                  <a:lnTo>
                    <a:pt x="884904" y="1897968"/>
                  </a:lnTo>
                  <a:lnTo>
                    <a:pt x="834149" y="1895344"/>
                  </a:lnTo>
                  <a:cubicBezTo>
                    <a:pt x="365620" y="1846629"/>
                    <a:pt x="0" y="1441520"/>
                    <a:pt x="0" y="948984"/>
                  </a:cubicBezTo>
                  <a:cubicBezTo>
                    <a:pt x="0" y="456448"/>
                    <a:pt x="365620" y="51339"/>
                    <a:pt x="834149" y="26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组合 22"/>
          <p:cNvGrpSpPr/>
          <p:nvPr/>
        </p:nvGrpSpPr>
        <p:grpSpPr>
          <a:xfrm rot="10800000" flipH="1">
            <a:off x="10892582" y="4661328"/>
            <a:ext cx="537881" cy="699247"/>
            <a:chOff x="6454588" y="1057835"/>
            <a:chExt cx="663389" cy="699247"/>
          </a:xfrm>
        </p:grpSpPr>
        <p:sp>
          <p:nvSpPr>
            <p:cNvPr id="1048670" name="矩形 23"/>
            <p:cNvSpPr/>
            <p:nvPr/>
          </p:nvSpPr>
          <p:spPr>
            <a:xfrm>
              <a:off x="6454588" y="1057835"/>
              <a:ext cx="663389" cy="896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45735" name="直接连接符 24"/>
            <p:cNvCxnSpPr>
              <a:cxnSpLocks/>
            </p:cNvCxnSpPr>
            <p:nvPr/>
          </p:nvCxnSpPr>
          <p:spPr>
            <a:xfrm>
              <a:off x="7090391" y="1093694"/>
              <a:ext cx="0" cy="663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71" name="矩形 1"/>
          <p:cNvSpPr/>
          <p:nvPr/>
        </p:nvSpPr>
        <p:spPr>
          <a:xfrm>
            <a:off x="1922051" y="4622373"/>
            <a:ext cx="1313180" cy="4053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4400" dirty="0">
              <a:latin typeface="文鼎习字体" panose="020B0602010101010101" pitchFamily="33" charset="-122"/>
              <a:ea typeface="文鼎习字体" panose="020B0602010101010101" pitchFamily="33" charset="-122"/>
            </a:endParaRPr>
          </a:p>
          <a:p>
            <a:endParaRPr lang="zh-CN" altLang="en-US" sz="4400" dirty="0">
              <a:latin typeface="文鼎习字体" panose="020B0602010101010101" pitchFamily="33" charset="-122"/>
              <a:ea typeface="文鼎习字体" panose="020B0602010101010101" pitchFamily="33" charset="-122"/>
            </a:endParaRPr>
          </a:p>
          <a:p>
            <a:endParaRPr lang="zh-CN" altLang="en-US" sz="4400" dirty="0">
              <a:latin typeface="文鼎习字体" panose="020B0602010101010101" pitchFamily="33" charset="-122"/>
              <a:ea typeface="文鼎习字体" panose="020B0602010101010101" pitchFamily="33" charset="-122"/>
            </a:endParaRPr>
          </a:p>
          <a:p>
            <a:endParaRPr lang="zh-CN" altLang="en-US" sz="4400" dirty="0">
              <a:latin typeface="文鼎习字体" panose="020B0602010101010101" pitchFamily="33" charset="-122"/>
              <a:ea typeface="文鼎习字体" panose="020B0602010101010101" pitchFamily="33" charset="-122"/>
            </a:endParaRPr>
          </a:p>
          <a:p>
            <a:endParaRPr lang="zh-CN" altLang="en-US" sz="4400" dirty="0">
              <a:latin typeface="文鼎习字体" panose="020B0602010101010101" pitchFamily="33" charset="-122"/>
              <a:ea typeface="文鼎习字体" panose="020B0602010101010101" pitchFamily="33" charset="-122"/>
            </a:endParaRPr>
          </a:p>
          <a:p>
            <a:endParaRPr lang="zh-CN" altLang="en-US" sz="4400" dirty="0">
              <a:latin typeface="文鼎习字体" panose="020B0602010101010101" pitchFamily="33" charset="-122"/>
              <a:ea typeface="文鼎习字体" panose="020B0602010101010101" pitchFamily="33" charset="-122"/>
            </a:endParaRPr>
          </a:p>
        </p:txBody>
      </p:sp>
      <p:pic>
        <p:nvPicPr>
          <p:cNvPr id="2097158" name="图片 25"/>
          <p:cNvPicPr>
            <a:picLocks noChangeAspect="1"/>
          </p:cNvPicPr>
          <p:nvPr/>
        </p:nvPicPr>
        <p:blipFill rotWithShape="1">
          <a:blip r:embed="rId4"/>
          <a:srcRect l="6667" r="6667"/>
          <a:stretch>
            <a:fillRect/>
          </a:stretch>
        </p:blipFill>
        <p:spPr>
          <a:xfrm>
            <a:off x="9562935" y="4427690"/>
            <a:ext cx="2364905" cy="2364905"/>
          </a:xfrm>
          <a:prstGeom prst="ellipse">
            <a:avLst/>
          </a:prstGeom>
        </p:spPr>
      </p:pic>
      <p:grpSp>
        <p:nvGrpSpPr>
          <p:cNvPr id="71" name="组合 2"/>
          <p:cNvGrpSpPr/>
          <p:nvPr/>
        </p:nvGrpSpPr>
        <p:grpSpPr>
          <a:xfrm flipH="1">
            <a:off x="10355159" y="4661828"/>
            <a:ext cx="537632" cy="663380"/>
            <a:chOff x="6454587" y="483996"/>
            <a:chExt cx="663390" cy="663486"/>
          </a:xfrm>
        </p:grpSpPr>
        <p:sp>
          <p:nvSpPr>
            <p:cNvPr id="1048672" name="矩形 4"/>
            <p:cNvSpPr/>
            <p:nvPr/>
          </p:nvSpPr>
          <p:spPr>
            <a:xfrm>
              <a:off x="6454588" y="1057835"/>
              <a:ext cx="663389" cy="896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45736" name="直接连接符 6"/>
            <p:cNvCxnSpPr>
              <a:cxnSpLocks/>
            </p:cNvCxnSpPr>
            <p:nvPr/>
          </p:nvCxnSpPr>
          <p:spPr>
            <a:xfrm>
              <a:off x="6454587" y="483996"/>
              <a:ext cx="0" cy="663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73" name="矩形 10"/>
          <p:cNvSpPr/>
          <p:nvPr/>
        </p:nvSpPr>
        <p:spPr>
          <a:xfrm>
            <a:off x="3633343" y="44398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习字体" panose="020B0602010101010101" pitchFamily="33" charset="-122"/>
                <a:ea typeface="文鼎习字体" panose="020B0602010101010101" pitchFamily="33" charset="-122"/>
              </a:rPr>
              <a:t> </a:t>
            </a:r>
            <a:endParaRPr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文本框 0"/>
          <p:cNvSpPr txBox="1"/>
          <p:nvPr/>
        </p:nvSpPr>
        <p:spPr>
          <a:xfrm>
            <a:off x="916305" y="508635"/>
            <a:ext cx="5669915" cy="4137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dirty="0"/>
          </a:p>
          <a:p>
            <a:r>
              <a:rPr lang="zh-CN" altLang="en-US" sz="4400" b="1" dirty="0"/>
              <a:t>        </a:t>
            </a:r>
            <a:r>
              <a:rPr lang="zh-CN" sz="44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一</a:t>
            </a:r>
            <a:r>
              <a:rPr lang="en-US" altLang="zh-CN" sz="44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.</a:t>
            </a:r>
            <a:r>
              <a:rPr lang="zh-CN" alt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作者</a:t>
            </a:r>
            <a:r>
              <a:rPr lang="zh-CN" sz="44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简介</a:t>
            </a:r>
            <a:endParaRPr lang="zh-CN" altLang="en-US" sz="4400" b="1" dirty="0"/>
          </a:p>
          <a:p>
            <a:pPr>
              <a:lnSpc>
                <a:spcPct val="120000"/>
              </a:lnSpc>
            </a:pPr>
            <a:r>
              <a:rPr lang="zh-CN" altLang="en-US" dirty="0"/>
              <a:t>      </a:t>
            </a:r>
          </a:p>
          <a:p>
            <a:pPr>
              <a:lnSpc>
                <a:spcPct val="130000"/>
              </a:lnSpc>
            </a:pPr>
            <a:r>
              <a:rPr lang="zh-CN" altLang="en-US" sz="2000" dirty="0"/>
              <a:t>   </a:t>
            </a:r>
          </a:p>
          <a:p>
            <a:pPr>
              <a:lnSpc>
                <a:spcPct val="130000"/>
              </a:lnSpc>
            </a:pPr>
            <a:r>
              <a:rPr lang="zh-CN" altLang="en-US" sz="2000" dirty="0"/>
              <a:t>    </a:t>
            </a:r>
            <a:r>
              <a:rPr lang="zh-CN" altLang="en-US" sz="2000" b="1" dirty="0"/>
              <a:t>卡勒德·胡赛尼</a:t>
            </a:r>
            <a:r>
              <a:rPr lang="zh-CN" altLang="en-US" sz="2000" dirty="0"/>
              <a:t>（Khaled Hosseini）：1965年生于阿富汗喀布尔市，毕业于美国加州大学圣地亚哥分校，美籍阿富汗裔作家、医生，其主要作品有小说</a:t>
            </a:r>
            <a:r>
              <a:rPr lang="zh-CN" altLang="en-US" sz="2000" b="1" dirty="0"/>
              <a:t>《追风筝的人》、《灿烂千阳》、《群山回唱》。</a:t>
            </a:r>
          </a:p>
          <a:p>
            <a:pPr>
              <a:lnSpc>
                <a:spcPct val="130000"/>
              </a:lnSpc>
            </a:pPr>
            <a:endParaRPr lang="zh-CN" altLang="en-US" sz="2000" b="1" dirty="0"/>
          </a:p>
        </p:txBody>
      </p:sp>
      <p:pic>
        <p:nvPicPr>
          <p:cNvPr id="2097154" name="图片 1"/>
          <p:cNvPicPr>
            <a:picLocks noChangeAspect="1"/>
          </p:cNvPicPr>
          <p:nvPr/>
        </p:nvPicPr>
        <p:blipFill>
          <a:blip r:embed="rId2"/>
          <a:srcRect b="8877"/>
          <a:stretch>
            <a:fillRect/>
          </a:stretch>
        </p:blipFill>
        <p:spPr>
          <a:xfrm>
            <a:off x="7331710" y="508635"/>
            <a:ext cx="4002405" cy="42824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内容占位符 1048623"/>
          <p:cNvSpPr>
            <a:spLocks noGrp="1"/>
          </p:cNvSpPr>
          <p:nvPr>
            <p:ph idx="1"/>
          </p:nvPr>
        </p:nvSpPr>
        <p:spPr>
          <a:xfrm>
            <a:off x="838200" y="1264920"/>
            <a:ext cx="9583271" cy="49562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CN" sz="2000" dirty="0"/>
              <a:t>凡夫俗子在历史狂涛里的独力奋斗，一部非比寻常</a:t>
            </a:r>
            <a:r>
              <a:rPr lang="zh-CN" sz="2000" dirty="0" smtClean="0"/>
              <a:t>的</a:t>
            </a:r>
            <a:r>
              <a:rPr lang="zh-CN" altLang="en-US" sz="2000" dirty="0" smtClean="0"/>
              <a:t>小 </a:t>
            </a:r>
            <a:r>
              <a:rPr lang="zh-CN" sz="2000" dirty="0" smtClean="0"/>
              <a:t>说。</a:t>
            </a:r>
            <a:r>
              <a:rPr lang="en-US" altLang="zh-CN" sz="2000" dirty="0" smtClean="0"/>
              <a:t>                                                              </a:t>
            </a:r>
            <a:r>
              <a:rPr lang="zh-CN" sz="2000" dirty="0"/>
              <a:t>——《人物》</a:t>
            </a:r>
          </a:p>
          <a:p>
            <a:pPr>
              <a:lnSpc>
                <a:spcPct val="160000"/>
              </a:lnSpc>
            </a:pPr>
            <a:r>
              <a:rPr lang="zh-CN" sz="2000" dirty="0"/>
              <a:t>极为动人的作品……没有虚矫赘文，没有无病呻吟，只有精炼的篇章……细腻勾勒家庭与友谊、背叛与救赎，无须图表与诠释就能打动并启发吾人。作者对祖国的爱显然与对造成它今日沧桑的恨一样深……故事娓娓道来，轻笔淡描，近似川端康成的《千羽鹤》，而非马哈福兹的《开罗三部曲》。作者描写缓慢沉静的痛苦</a:t>
            </a:r>
            <a:r>
              <a:rPr lang="zh-CN" sz="2000" dirty="0" smtClean="0"/>
              <a:t>尤</a:t>
            </a:r>
            <a:r>
              <a:rPr lang="zh-CN" altLang="en-US" sz="2000" dirty="0" smtClean="0"/>
              <a:t>其出色。 </a:t>
            </a:r>
            <a:r>
              <a:rPr lang="en-US" altLang="zh-CN" sz="2000" dirty="0" smtClean="0"/>
              <a:t>                                                                                                                                                 </a:t>
            </a:r>
            <a:r>
              <a:rPr lang="zh-CN" sz="2000" dirty="0"/>
              <a:t>——《华盛顿邮报》</a:t>
            </a:r>
          </a:p>
          <a:p>
            <a:pPr>
              <a:lnSpc>
                <a:spcPct val="160000"/>
              </a:lnSpc>
            </a:pPr>
            <a:r>
              <a:rPr lang="zh-CN" sz="2000" dirty="0"/>
              <a:t>敏锐，真实，能引起人们的共鸣。《追风筝的人》最伟大的力量之一是对阿富汗人与阿富汗文化的悲悯描绘。作者以温暖、令人欣羡的亲密笔触描写阿富汗和人民，一部生动且易读的作品</a:t>
            </a:r>
            <a:r>
              <a:rPr lang="zh-CN" sz="2000" dirty="0" smtClean="0"/>
              <a:t>。</a:t>
            </a:r>
            <a:r>
              <a:rPr lang="en-US" altLang="zh-CN" sz="2000" dirty="0" smtClean="0"/>
              <a:t>                                                                                                                                                  </a:t>
            </a:r>
            <a:r>
              <a:rPr lang="zh-CN" sz="2000" dirty="0"/>
              <a:t>——《芝加哥论坛报》</a:t>
            </a:r>
          </a:p>
        </p:txBody>
      </p:sp>
      <p:sp>
        <p:nvSpPr>
          <p:cNvPr id="1048625" name="矩形 10"/>
          <p:cNvSpPr/>
          <p:nvPr/>
        </p:nvSpPr>
        <p:spPr>
          <a:xfrm>
            <a:off x="1448059" y="486844"/>
            <a:ext cx="6508800" cy="626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>
            <a:noAutofit/>
          </a:bodyPr>
          <a:lstStyle/>
          <a:p>
            <a:r>
              <a:rPr lang="en-US" altLang="zh-CN" sz="44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                    </a:t>
            </a:r>
            <a:r>
              <a:rPr lang="zh-CN" alt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作品影响</a:t>
            </a:r>
            <a:endParaRPr lang="zh-CN" sz="440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矩形 10"/>
          <p:cNvSpPr/>
          <p:nvPr/>
        </p:nvSpPr>
        <p:spPr>
          <a:xfrm>
            <a:off x="1569083" y="486844"/>
            <a:ext cx="6508800" cy="626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>
            <a:noAutofit/>
          </a:bodyPr>
          <a:lstStyle/>
          <a:p>
            <a:r>
              <a:rPr lang="en-US" altLang="zh-CN" sz="44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zh-CN" sz="44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二</a:t>
            </a:r>
            <a:r>
              <a:rPr lang="en-US" altLang="zh-CN" sz="44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zh-CN" sz="44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故事简介</a:t>
            </a:r>
          </a:p>
        </p:txBody>
      </p:sp>
      <p:sp>
        <p:nvSpPr>
          <p:cNvPr id="1048618" name="TextBox 10"/>
          <p:cNvSpPr txBox="1">
            <a:spLocks noChangeArrowheads="1"/>
          </p:cNvSpPr>
          <p:nvPr/>
        </p:nvSpPr>
        <p:spPr bwMode="auto">
          <a:xfrm>
            <a:off x="875665" y="4194175"/>
            <a:ext cx="693420" cy="1161415"/>
          </a:xfrm>
          <a:prstGeom prst="rect">
            <a:avLst/>
          </a:prstGeom>
          <a:noFill/>
          <a:ln>
            <a:noFill/>
          </a:ln>
        </p:spPr>
        <p:txBody>
          <a:bodyPr wrap="none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45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1048619" name="文本框 0"/>
          <p:cNvSpPr txBox="1"/>
          <p:nvPr/>
        </p:nvSpPr>
        <p:spPr>
          <a:xfrm>
            <a:off x="875665" y="1228724"/>
            <a:ext cx="9689465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     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全书围绕风筝与阿富汗的两个少年之间展开，一个富家少年阿米尔与家中仆人哈桑关于风筝的故事，关于人性的背叛与救赎。向人们揭示了成长中的几个重要主题：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爱、嫉妒、谎言、愧疚、赎罪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01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.幼时的阿米尔因爱生妒</a:t>
            </a:r>
          </a:p>
          <a:p>
            <a:pPr algn="ctr">
              <a:lnSpc>
                <a:spcPct val="120000"/>
              </a:lnSpc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↓</a:t>
            </a:r>
          </a:p>
          <a:p>
            <a:pPr algn="ctr">
              <a:lnSpc>
                <a:spcPct val="1200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02.少年的阿米尔因妒而说谎</a:t>
            </a:r>
          </a:p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↓</a:t>
            </a:r>
          </a:p>
          <a:p>
            <a:pPr algn="ctr">
              <a:lnSpc>
                <a:spcPct val="1200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03.成年后的阿米尔因谎言而愧疚</a:t>
            </a:r>
          </a:p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↓</a:t>
            </a:r>
          </a:p>
          <a:p>
            <a:pPr algn="ctr">
              <a:lnSpc>
                <a:spcPct val="1200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04.中年的阿米尔因愧疚而救赎</a:t>
            </a:r>
          </a:p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↓</a:t>
            </a:r>
          </a:p>
          <a:p>
            <a:pPr algn="ctr">
              <a:lnSpc>
                <a:spcPct val="1200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05.救赎让阿米尔找回迷失的人格</a:t>
            </a:r>
          </a:p>
        </p:txBody>
      </p:sp>
      <p:sp>
        <p:nvSpPr>
          <p:cNvPr id="1048620" name="文本框 1"/>
          <p:cNvSpPr txBox="1"/>
          <p:nvPr/>
        </p:nvSpPr>
        <p:spPr>
          <a:xfrm>
            <a:off x="5947410" y="3244850"/>
            <a:ext cx="411479" cy="3581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sym typeface="+mn-ea"/>
              </a:rPr>
              <a:t>↓</a:t>
            </a:r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96897">
            <a:off x="8949237" y="4485263"/>
            <a:ext cx="3873503" cy="217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9528" y="2055495"/>
            <a:ext cx="406717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0" dirty="0">
                <a:ln w="12700">
                  <a:solidFill>
                    <a:srgbClr val="9D805F"/>
                  </a:solidFill>
                  <a:prstDash val="solid"/>
                </a:ln>
                <a:pattFill prst="pct50">
                  <a:fgClr>
                    <a:srgbClr val="9D805F"/>
                  </a:fgClr>
                  <a:bgClr>
                    <a:srgbClr val="9D805F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9D805F"/>
                  </a:outerShdw>
                </a:effectLst>
                <a:latin typeface="Arial"/>
                <a:ea typeface="黑体"/>
              </a:rPr>
              <a:t> </a:t>
            </a:r>
            <a:r>
              <a:rPr lang="zh-CN" altLang="en-US" sz="4400" b="0" dirty="0" smtClean="0">
                <a:ln w="12700">
                  <a:solidFill>
                    <a:srgbClr val="9D805F"/>
                  </a:solidFill>
                  <a:prstDash val="solid"/>
                </a:ln>
                <a:pattFill prst="pct50">
                  <a:fgClr>
                    <a:srgbClr val="9D805F"/>
                  </a:fgClr>
                  <a:bgClr>
                    <a:srgbClr val="9D805F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9D805F"/>
                  </a:outerShdw>
                </a:effectLst>
                <a:latin typeface="Arial"/>
                <a:ea typeface="黑体"/>
              </a:rPr>
              <a:t>三</a:t>
            </a:r>
            <a:r>
              <a:rPr lang="en-US" altLang="zh-CN" sz="4400" b="0" dirty="0" smtClean="0">
                <a:ln w="12700">
                  <a:solidFill>
                    <a:srgbClr val="9D805F"/>
                  </a:solidFill>
                  <a:prstDash val="solid"/>
                </a:ln>
                <a:pattFill prst="pct50">
                  <a:fgClr>
                    <a:srgbClr val="9D805F"/>
                  </a:fgClr>
                  <a:bgClr>
                    <a:srgbClr val="9D805F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9D805F"/>
                  </a:outerShdw>
                </a:effectLst>
                <a:latin typeface="Arial"/>
                <a:ea typeface="黑体"/>
              </a:rPr>
              <a:t>.</a:t>
            </a:r>
            <a:r>
              <a:rPr lang="zh-CN" altLang="en-US" sz="4400" b="0" dirty="0" smtClean="0">
                <a:ln w="12700">
                  <a:solidFill>
                    <a:srgbClr val="9D805F"/>
                  </a:solidFill>
                  <a:prstDash val="solid"/>
                </a:ln>
                <a:pattFill prst="pct50">
                  <a:fgClr>
                    <a:srgbClr val="9D805F"/>
                  </a:fgClr>
                  <a:bgClr>
                    <a:srgbClr val="9D805F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9D805F"/>
                  </a:outerShdw>
                </a:effectLst>
                <a:latin typeface="Arial"/>
                <a:ea typeface="黑体"/>
              </a:rPr>
              <a:t>关于人性的思考</a:t>
            </a:r>
            <a:r>
              <a:rPr lang="en-US" altLang="zh-CN" sz="4400" b="0" dirty="0" smtClean="0">
                <a:ln w="12700">
                  <a:solidFill>
                    <a:srgbClr val="9D805F"/>
                  </a:solidFill>
                  <a:prstDash val="solid"/>
                </a:ln>
                <a:pattFill prst="pct50">
                  <a:fgClr>
                    <a:srgbClr val="9D805F"/>
                  </a:fgClr>
                  <a:bgClr>
                    <a:srgbClr val="9D805F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9D805F"/>
                  </a:outerShdw>
                </a:effectLst>
                <a:latin typeface="Arial"/>
                <a:ea typeface="黑体"/>
              </a:rPr>
              <a:t>——</a:t>
            </a:r>
            <a:r>
              <a:rPr lang="zh-CN" altLang="en-US" sz="4400" b="0" dirty="0" smtClean="0">
                <a:ln w="12700">
                  <a:solidFill>
                    <a:srgbClr val="9D805F"/>
                  </a:solidFill>
                  <a:prstDash val="solid"/>
                </a:ln>
                <a:pattFill prst="pct50">
                  <a:fgClr>
                    <a:srgbClr val="9D805F"/>
                  </a:fgClr>
                  <a:bgClr>
                    <a:srgbClr val="9D805F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9D805F"/>
                  </a:outerShdw>
                </a:effectLst>
                <a:latin typeface="Arial"/>
                <a:ea typeface="黑体"/>
              </a:rPr>
              <a:t>“救赎”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5221" y="1318709"/>
            <a:ext cx="4727391" cy="3670151"/>
          </a:xfrm>
        </p:spPr>
        <p:txBody>
          <a:bodyPr>
            <a:normAutofit/>
          </a:bodyPr>
          <a:lstStyle/>
          <a:p>
            <a:endParaRPr lang="en-US" altLang="zh-CN" sz="20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阿米尔：从懦弱到勇敢、从幼稚到成熟的蜕变。</a:t>
            </a:r>
          </a:p>
          <a:p>
            <a:pPr marL="0" indent="0">
              <a:buNone/>
            </a:pPr>
            <a:endParaRPr lang="en-US" altLang="zh-CN" sz="1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916" y="2681790"/>
            <a:ext cx="4361332" cy="245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07"/>
          <a:stretch/>
        </p:blipFill>
        <p:spPr bwMode="auto">
          <a:xfrm>
            <a:off x="6844464" y="3471122"/>
            <a:ext cx="4455281" cy="233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346921" y="245095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父亲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6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矩形 10"/>
          <p:cNvSpPr/>
          <p:nvPr/>
        </p:nvSpPr>
        <p:spPr>
          <a:xfrm>
            <a:off x="1569083" y="486844"/>
            <a:ext cx="6508800" cy="626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>
            <a:noAutofit/>
          </a:bodyPr>
          <a:lstStyle/>
          <a:p>
            <a:r>
              <a:rPr lang="en-US" altLang="zh-CN" sz="44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zh-CN" altLang="en-US" sz="4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四</a:t>
            </a:r>
            <a:r>
              <a:rPr lang="en-US" altLang="zh-CN" sz="44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zh-CN" altLang="en-US" sz="44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感与悟</a:t>
            </a:r>
            <a:endParaRPr lang="zh-CN" sz="440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48587" name="TextBox 1048586"/>
          <p:cNvSpPr txBox="1"/>
          <p:nvPr/>
        </p:nvSpPr>
        <p:spPr>
          <a:xfrm>
            <a:off x="1002628" y="2252379"/>
            <a:ext cx="10185325" cy="22467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你，千千万万遍。</a:t>
            </a:r>
            <a:endParaRPr lang="en-US" altLang="zh-CN" sz="20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每个人都有可能犯下错误，但关键是承担错误的勇气</a:t>
            </a:r>
            <a:endParaRPr lang="en-US" altLang="zh-CN" sz="2000" b="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000" b="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sz="2000" b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其实</a:t>
            </a:r>
            <a:r>
              <a:rPr lang="zh-CN" sz="2000" b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每个人心中都住着一个阿米尔，每个人心中都有一只风筝。真正的成长总是伴随着阵痛，让我们坦然面对。勇敢地去追逐心中的那只风筝，无论它代表着什么。唯有如此，人们才能实现成长的蜕变。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1646" y="0"/>
            <a:ext cx="3720353" cy="246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矩形 1"/>
          <p:cNvSpPr/>
          <p:nvPr/>
        </p:nvSpPr>
        <p:spPr>
          <a:xfrm>
            <a:off x="3991610" y="4105910"/>
            <a:ext cx="533400" cy="1498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1048597" name="矩形 2"/>
          <p:cNvSpPr/>
          <p:nvPr/>
        </p:nvSpPr>
        <p:spPr>
          <a:xfrm>
            <a:off x="3990975" y="3807460"/>
            <a:ext cx="165100" cy="7429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127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48598" name="矩形 3"/>
          <p:cNvSpPr/>
          <p:nvPr/>
        </p:nvSpPr>
        <p:spPr>
          <a:xfrm>
            <a:off x="4365625" y="3807460"/>
            <a:ext cx="165100" cy="74358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12700" dir="108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48599" name="矩形 4"/>
          <p:cNvSpPr/>
          <p:nvPr/>
        </p:nvSpPr>
        <p:spPr>
          <a:xfrm>
            <a:off x="3489325" y="3937000"/>
            <a:ext cx="171450" cy="615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48600" name="矩形 5"/>
          <p:cNvSpPr/>
          <p:nvPr/>
        </p:nvSpPr>
        <p:spPr>
          <a:xfrm>
            <a:off x="3305175" y="3810000"/>
            <a:ext cx="5334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325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1048601" name="任意多边形 6"/>
          <p:cNvSpPr/>
          <p:nvPr/>
        </p:nvSpPr>
        <p:spPr>
          <a:xfrm rot="20653324" flipH="1">
            <a:off x="4887595" y="3775075"/>
            <a:ext cx="165100" cy="817245"/>
          </a:xfrm>
          <a:custGeom>
            <a:avLst/>
            <a:gdLst>
              <a:gd name="connsiteX0" fmla="*/ 0 w 165100"/>
              <a:gd name="connsiteY0" fmla="*/ 46650 h 803016"/>
              <a:gd name="connsiteX1" fmla="*/ 165100 w 165100"/>
              <a:gd name="connsiteY1" fmla="*/ 0 h 803016"/>
              <a:gd name="connsiteX2" fmla="*/ 165100 w 165100"/>
              <a:gd name="connsiteY2" fmla="*/ 756366 h 803016"/>
              <a:gd name="connsiteX3" fmla="*/ 0 w 165100"/>
              <a:gd name="connsiteY3" fmla="*/ 803016 h 80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00" h="803016">
                <a:moveTo>
                  <a:pt x="0" y="46650"/>
                </a:moveTo>
                <a:lnTo>
                  <a:pt x="165100" y="0"/>
                </a:lnTo>
                <a:lnTo>
                  <a:pt x="165100" y="756366"/>
                </a:lnTo>
                <a:lnTo>
                  <a:pt x="0" y="803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48602" name="任意多边形 7"/>
          <p:cNvSpPr/>
          <p:nvPr/>
        </p:nvSpPr>
        <p:spPr>
          <a:xfrm rot="946676">
            <a:off x="4680585" y="3768090"/>
            <a:ext cx="165100" cy="820420"/>
          </a:xfrm>
          <a:custGeom>
            <a:avLst/>
            <a:gdLst>
              <a:gd name="connsiteX0" fmla="*/ 0 w 165100"/>
              <a:gd name="connsiteY0" fmla="*/ 46650 h 803016"/>
              <a:gd name="connsiteX1" fmla="*/ 165100 w 165100"/>
              <a:gd name="connsiteY1" fmla="*/ 0 h 803016"/>
              <a:gd name="connsiteX2" fmla="*/ 165100 w 165100"/>
              <a:gd name="connsiteY2" fmla="*/ 756366 h 803016"/>
              <a:gd name="connsiteX3" fmla="*/ 0 w 165100"/>
              <a:gd name="connsiteY3" fmla="*/ 803016 h 80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00" h="803016">
                <a:moveTo>
                  <a:pt x="0" y="46650"/>
                </a:moveTo>
                <a:lnTo>
                  <a:pt x="165100" y="0"/>
                </a:lnTo>
                <a:lnTo>
                  <a:pt x="165100" y="756366"/>
                </a:lnTo>
                <a:lnTo>
                  <a:pt x="0" y="803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12700" dir="6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48603" name="矩形 8"/>
          <p:cNvSpPr/>
          <p:nvPr/>
        </p:nvSpPr>
        <p:spPr>
          <a:xfrm>
            <a:off x="5901055" y="3807460"/>
            <a:ext cx="165100" cy="74549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127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48604" name="任意多边形 9"/>
          <p:cNvSpPr/>
          <p:nvPr/>
        </p:nvSpPr>
        <p:spPr>
          <a:xfrm rot="19577384" flipH="1">
            <a:off x="6157595" y="4064635"/>
            <a:ext cx="140970" cy="571500"/>
          </a:xfrm>
          <a:custGeom>
            <a:avLst/>
            <a:gdLst>
              <a:gd name="connsiteX0" fmla="*/ 0 w 140625"/>
              <a:gd name="connsiteY0" fmla="*/ 34686 h 568792"/>
              <a:gd name="connsiteX1" fmla="*/ 0 w 140625"/>
              <a:gd name="connsiteY1" fmla="*/ 568792 h 568792"/>
              <a:gd name="connsiteX2" fmla="*/ 41733 w 140625"/>
              <a:gd name="connsiteY2" fmla="*/ 547251 h 568792"/>
              <a:gd name="connsiteX3" fmla="*/ 140625 w 140625"/>
              <a:gd name="connsiteY3" fmla="*/ 481273 h 568792"/>
              <a:gd name="connsiteX4" fmla="*/ 140625 w 140625"/>
              <a:gd name="connsiteY4" fmla="*/ 0 h 568792"/>
              <a:gd name="connsiteX0-1" fmla="*/ 3299 w 143924"/>
              <a:gd name="connsiteY0-2" fmla="*/ 34686 h 576719"/>
              <a:gd name="connsiteX1-3" fmla="*/ 0 w 143924"/>
              <a:gd name="connsiteY1-4" fmla="*/ 576719 h 576719"/>
              <a:gd name="connsiteX2-5" fmla="*/ 45032 w 143924"/>
              <a:gd name="connsiteY2-6" fmla="*/ 547251 h 576719"/>
              <a:gd name="connsiteX3-7" fmla="*/ 143924 w 143924"/>
              <a:gd name="connsiteY3-8" fmla="*/ 481273 h 576719"/>
              <a:gd name="connsiteX4-9" fmla="*/ 143924 w 143924"/>
              <a:gd name="connsiteY4-10" fmla="*/ 0 h 576719"/>
              <a:gd name="connsiteX5" fmla="*/ 3299 w 143924"/>
              <a:gd name="connsiteY5" fmla="*/ 34686 h 576719"/>
              <a:gd name="connsiteX0-11" fmla="*/ 121 w 140746"/>
              <a:gd name="connsiteY0-12" fmla="*/ 34686 h 571433"/>
              <a:gd name="connsiteX1-13" fmla="*/ 4745 w 140746"/>
              <a:gd name="connsiteY1-14" fmla="*/ 571433 h 571433"/>
              <a:gd name="connsiteX2-15" fmla="*/ 41854 w 140746"/>
              <a:gd name="connsiteY2-16" fmla="*/ 547251 h 571433"/>
              <a:gd name="connsiteX3-17" fmla="*/ 140746 w 140746"/>
              <a:gd name="connsiteY3-18" fmla="*/ 481273 h 571433"/>
              <a:gd name="connsiteX4-19" fmla="*/ 140746 w 140746"/>
              <a:gd name="connsiteY4-20" fmla="*/ 0 h 571433"/>
              <a:gd name="connsiteX5-21" fmla="*/ 121 w 140746"/>
              <a:gd name="connsiteY5-22" fmla="*/ 34686 h 571433"/>
            </a:gdLst>
            <a:ahLst/>
            <a:cxnLst>
              <a:cxn ang="0">
                <a:pos x="connsiteX0-11" y="connsiteY0-12"/>
              </a:cxn>
              <a:cxn ang="0">
                <a:pos x="connsiteX1-13" y="connsiteY1-14"/>
              </a:cxn>
              <a:cxn ang="0">
                <a:pos x="connsiteX2-15" y="connsiteY2-16"/>
              </a:cxn>
              <a:cxn ang="0">
                <a:pos x="connsiteX3-17" y="connsiteY3-18"/>
              </a:cxn>
              <a:cxn ang="0">
                <a:pos x="connsiteX4-19" y="connsiteY4-20"/>
              </a:cxn>
              <a:cxn ang="0">
                <a:pos x="connsiteX5-21" y="connsiteY5-22"/>
              </a:cxn>
            </a:cxnLst>
            <a:rect l="l" t="t" r="r" b="b"/>
            <a:pathLst>
              <a:path w="140746" h="571433">
                <a:moveTo>
                  <a:pt x="121" y="34686"/>
                </a:moveTo>
                <a:cubicBezTo>
                  <a:pt x="-979" y="215364"/>
                  <a:pt x="5845" y="390755"/>
                  <a:pt x="4745" y="571433"/>
                </a:cubicBezTo>
                <a:lnTo>
                  <a:pt x="41854" y="547251"/>
                </a:lnTo>
                <a:lnTo>
                  <a:pt x="140746" y="481273"/>
                </a:lnTo>
                <a:lnTo>
                  <a:pt x="140746" y="0"/>
                </a:lnTo>
                <a:lnTo>
                  <a:pt x="121" y="346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48605" name="任意多边形 10"/>
          <p:cNvSpPr/>
          <p:nvPr/>
        </p:nvSpPr>
        <p:spPr>
          <a:xfrm rot="2022616" flipH="1" flipV="1">
            <a:off x="6151880" y="3718560"/>
            <a:ext cx="140335" cy="572770"/>
          </a:xfrm>
          <a:custGeom>
            <a:avLst/>
            <a:gdLst>
              <a:gd name="connsiteX0" fmla="*/ 140625 w 140625"/>
              <a:gd name="connsiteY0" fmla="*/ 478871 h 567419"/>
              <a:gd name="connsiteX1" fmla="*/ 34632 w 140625"/>
              <a:gd name="connsiteY1" fmla="*/ 549587 h 567419"/>
              <a:gd name="connsiteX2" fmla="*/ 0 w 140625"/>
              <a:gd name="connsiteY2" fmla="*/ 567419 h 567419"/>
              <a:gd name="connsiteX3" fmla="*/ 0 w 140625"/>
              <a:gd name="connsiteY3" fmla="*/ 34602 h 567419"/>
              <a:gd name="connsiteX4" fmla="*/ 140625 w 140625"/>
              <a:gd name="connsiteY4" fmla="*/ 0 h 567419"/>
              <a:gd name="connsiteX0-1" fmla="*/ 140625 w 140625"/>
              <a:gd name="connsiteY0-2" fmla="*/ 478871 h 567419"/>
              <a:gd name="connsiteX1-3" fmla="*/ 34632 w 140625"/>
              <a:gd name="connsiteY1-4" fmla="*/ 549587 h 567419"/>
              <a:gd name="connsiteX2-5" fmla="*/ 0 w 140625"/>
              <a:gd name="connsiteY2-6" fmla="*/ 567419 h 567419"/>
              <a:gd name="connsiteX3-7" fmla="*/ 0 w 140625"/>
              <a:gd name="connsiteY3-8" fmla="*/ 34602 h 567419"/>
              <a:gd name="connsiteX4-9" fmla="*/ 140625 w 140625"/>
              <a:gd name="connsiteY4-10" fmla="*/ 0 h 567419"/>
              <a:gd name="connsiteX5" fmla="*/ 140625 w 140625"/>
              <a:gd name="connsiteY5" fmla="*/ 478871 h 567419"/>
              <a:gd name="connsiteX0-11" fmla="*/ 140625 w 140625"/>
              <a:gd name="connsiteY0-12" fmla="*/ 478871 h 572703"/>
              <a:gd name="connsiteX1-13" fmla="*/ 34632 w 140625"/>
              <a:gd name="connsiteY1-14" fmla="*/ 549587 h 572703"/>
              <a:gd name="connsiteX2-15" fmla="*/ 662 w 140625"/>
              <a:gd name="connsiteY2-16" fmla="*/ 572703 h 572703"/>
              <a:gd name="connsiteX3-17" fmla="*/ 0 w 140625"/>
              <a:gd name="connsiteY3-18" fmla="*/ 34602 h 572703"/>
              <a:gd name="connsiteX4-19" fmla="*/ 140625 w 140625"/>
              <a:gd name="connsiteY4-20" fmla="*/ 0 h 572703"/>
              <a:gd name="connsiteX5-21" fmla="*/ 140625 w 140625"/>
              <a:gd name="connsiteY5-22" fmla="*/ 478871 h 572703"/>
            </a:gdLst>
            <a:ahLst/>
            <a:cxnLst>
              <a:cxn ang="0">
                <a:pos x="connsiteX0-11" y="connsiteY0-12"/>
              </a:cxn>
              <a:cxn ang="0">
                <a:pos x="connsiteX1-13" y="connsiteY1-14"/>
              </a:cxn>
              <a:cxn ang="0">
                <a:pos x="connsiteX2-15" y="connsiteY2-16"/>
              </a:cxn>
              <a:cxn ang="0">
                <a:pos x="connsiteX3-17" y="connsiteY3-18"/>
              </a:cxn>
              <a:cxn ang="0">
                <a:pos x="connsiteX4-19" y="connsiteY4-20"/>
              </a:cxn>
              <a:cxn ang="0">
                <a:pos x="connsiteX5-21" y="connsiteY5-22"/>
              </a:cxn>
            </a:cxnLst>
            <a:rect l="l" t="t" r="r" b="b"/>
            <a:pathLst>
              <a:path w="140625" h="572703">
                <a:moveTo>
                  <a:pt x="140625" y="478871"/>
                </a:moveTo>
                <a:lnTo>
                  <a:pt x="34632" y="549587"/>
                </a:lnTo>
                <a:lnTo>
                  <a:pt x="662" y="572703"/>
                </a:lnTo>
                <a:cubicBezTo>
                  <a:pt x="441" y="393336"/>
                  <a:pt x="221" y="213969"/>
                  <a:pt x="0" y="34602"/>
                </a:cubicBezTo>
                <a:lnTo>
                  <a:pt x="140625" y="0"/>
                </a:lnTo>
                <a:lnTo>
                  <a:pt x="140625" y="4788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48606" name="矩形 11"/>
          <p:cNvSpPr/>
          <p:nvPr/>
        </p:nvSpPr>
        <p:spPr>
          <a:xfrm>
            <a:off x="6521450" y="3807460"/>
            <a:ext cx="477520" cy="1651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5400" dist="12700" dir="10800000" algn="t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325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1048607" name="矩形 12"/>
          <p:cNvSpPr/>
          <p:nvPr/>
        </p:nvSpPr>
        <p:spPr>
          <a:xfrm>
            <a:off x="6470015" y="4387850"/>
            <a:ext cx="456565" cy="16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325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1048608" name="任意多边形 31"/>
          <p:cNvSpPr/>
          <p:nvPr/>
        </p:nvSpPr>
        <p:spPr>
          <a:xfrm rot="19318059" flipH="1">
            <a:off x="6632575" y="3748405"/>
            <a:ext cx="172720" cy="884555"/>
          </a:xfrm>
          <a:custGeom>
            <a:avLst/>
            <a:gdLst>
              <a:gd name="connsiteX0" fmla="*/ 26795 w 172591"/>
              <a:gd name="connsiteY0" fmla="*/ 0 h 884627"/>
              <a:gd name="connsiteX1" fmla="*/ 0 w 172591"/>
              <a:gd name="connsiteY1" fmla="*/ 20959 h 884627"/>
              <a:gd name="connsiteX2" fmla="*/ 0 w 172591"/>
              <a:gd name="connsiteY2" fmla="*/ 814160 h 884627"/>
              <a:gd name="connsiteX3" fmla="*/ 106651 w 172591"/>
              <a:gd name="connsiteY3" fmla="*/ 884627 h 884627"/>
              <a:gd name="connsiteX4" fmla="*/ 172591 w 172591"/>
              <a:gd name="connsiteY4" fmla="*/ 832304 h 884627"/>
              <a:gd name="connsiteX5" fmla="*/ 172591 w 172591"/>
              <a:gd name="connsiteY5" fmla="*/ 96332 h 88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591" h="884627">
                <a:moveTo>
                  <a:pt x="26795" y="0"/>
                </a:moveTo>
                <a:lnTo>
                  <a:pt x="0" y="20959"/>
                </a:lnTo>
                <a:lnTo>
                  <a:pt x="0" y="814160"/>
                </a:lnTo>
                <a:lnTo>
                  <a:pt x="106651" y="884627"/>
                </a:lnTo>
                <a:lnTo>
                  <a:pt x="172591" y="832304"/>
                </a:lnTo>
                <a:lnTo>
                  <a:pt x="172591" y="963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48609" name="矩形 32"/>
          <p:cNvSpPr/>
          <p:nvPr/>
        </p:nvSpPr>
        <p:spPr>
          <a:xfrm>
            <a:off x="7251700" y="3807460"/>
            <a:ext cx="165100" cy="53721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" dist="12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48610" name="椭圆 33"/>
          <p:cNvSpPr/>
          <p:nvPr/>
        </p:nvSpPr>
        <p:spPr>
          <a:xfrm>
            <a:off x="7251700" y="4387850"/>
            <a:ext cx="165100" cy="1651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" dist="127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1048611" name="矩形 34"/>
          <p:cNvSpPr/>
          <p:nvPr/>
        </p:nvSpPr>
        <p:spPr>
          <a:xfrm>
            <a:off x="5203190" y="3807460"/>
            <a:ext cx="165100" cy="744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48612" name="任意多边形 35"/>
          <p:cNvSpPr/>
          <p:nvPr/>
        </p:nvSpPr>
        <p:spPr>
          <a:xfrm rot="19848040" flipH="1">
            <a:off x="5388610" y="3722370"/>
            <a:ext cx="169545" cy="904240"/>
          </a:xfrm>
          <a:custGeom>
            <a:avLst/>
            <a:gdLst>
              <a:gd name="connsiteX0" fmla="*/ 141593 w 165100"/>
              <a:gd name="connsiteY0" fmla="*/ 0 h 904312"/>
              <a:gd name="connsiteX1" fmla="*/ 0 w 165100"/>
              <a:gd name="connsiteY1" fmla="*/ 79132 h 904312"/>
              <a:gd name="connsiteX2" fmla="*/ 0 w 165100"/>
              <a:gd name="connsiteY2" fmla="*/ 868605 h 904312"/>
              <a:gd name="connsiteX3" fmla="*/ 19955 w 165100"/>
              <a:gd name="connsiteY3" fmla="*/ 904312 h 904312"/>
              <a:gd name="connsiteX4" fmla="*/ 165100 w 165100"/>
              <a:gd name="connsiteY4" fmla="*/ 823196 h 904312"/>
              <a:gd name="connsiteX5" fmla="*/ 165100 w 165100"/>
              <a:gd name="connsiteY5" fmla="*/ 42063 h 904312"/>
              <a:gd name="connsiteX0-1" fmla="*/ 141593 w 169748"/>
              <a:gd name="connsiteY0-2" fmla="*/ 0 h 904312"/>
              <a:gd name="connsiteX1-3" fmla="*/ 0 w 169748"/>
              <a:gd name="connsiteY1-4" fmla="*/ 79132 h 904312"/>
              <a:gd name="connsiteX2-5" fmla="*/ 0 w 169748"/>
              <a:gd name="connsiteY2-6" fmla="*/ 868605 h 904312"/>
              <a:gd name="connsiteX3-7" fmla="*/ 19955 w 169748"/>
              <a:gd name="connsiteY3-8" fmla="*/ 904312 h 904312"/>
              <a:gd name="connsiteX4-9" fmla="*/ 169748 w 169748"/>
              <a:gd name="connsiteY4-10" fmla="*/ 831511 h 904312"/>
              <a:gd name="connsiteX5-11" fmla="*/ 165100 w 169748"/>
              <a:gd name="connsiteY5-12" fmla="*/ 42063 h 904312"/>
              <a:gd name="connsiteX6" fmla="*/ 141593 w 169748"/>
              <a:gd name="connsiteY6" fmla="*/ 0 h 904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" y="connsiteY6"/>
              </a:cxn>
            </a:cxnLst>
            <a:rect l="l" t="t" r="r" b="b"/>
            <a:pathLst>
              <a:path w="169748" h="904312">
                <a:moveTo>
                  <a:pt x="141593" y="0"/>
                </a:moveTo>
                <a:lnTo>
                  <a:pt x="0" y="79132"/>
                </a:lnTo>
                <a:lnTo>
                  <a:pt x="0" y="868605"/>
                </a:lnTo>
                <a:lnTo>
                  <a:pt x="19955" y="904312"/>
                </a:lnTo>
                <a:lnTo>
                  <a:pt x="169748" y="831511"/>
                </a:lnTo>
                <a:cubicBezTo>
                  <a:pt x="168199" y="568362"/>
                  <a:pt x="166649" y="305212"/>
                  <a:pt x="165100" y="42063"/>
                </a:cubicBezTo>
                <a:lnTo>
                  <a:pt x="1415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12700" dir="60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48613" name="矩形 36"/>
          <p:cNvSpPr/>
          <p:nvPr/>
        </p:nvSpPr>
        <p:spPr>
          <a:xfrm>
            <a:off x="5586095" y="3805555"/>
            <a:ext cx="165100" cy="746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108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2"/>
</p:tagLst>
</file>

<file path=ppt/theme/theme1.xml><?xml version="1.0" encoding="utf-8"?>
<a:theme xmlns:a="http://schemas.openxmlformats.org/drawingml/2006/main" name="1_A000120140530A99PPBG">
  <a:themeElements>
    <a:clrScheme name="自定义 37">
      <a:dk1>
        <a:srgbClr val="5F5F5F"/>
      </a:dk1>
      <a:lt1>
        <a:srgbClr val="FFFFFF"/>
      </a:lt1>
      <a:dk2>
        <a:srgbClr val="FFFFFF"/>
      </a:dk2>
      <a:lt2>
        <a:srgbClr val="5F5F5F"/>
      </a:lt2>
      <a:accent1>
        <a:srgbClr val="883224"/>
      </a:accent1>
      <a:accent2>
        <a:srgbClr val="D87830"/>
      </a:accent2>
      <a:accent3>
        <a:srgbClr val="8B7D29"/>
      </a:accent3>
      <a:accent4>
        <a:srgbClr val="825E4A"/>
      </a:accent4>
      <a:accent5>
        <a:srgbClr val="AE3078"/>
      </a:accent5>
      <a:accent6>
        <a:srgbClr val="00B05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A000120140530A99PPBG">
  <a:themeElements>
    <a:clrScheme name="A000120140530A99PP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A000120140530A99PP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A000120140530A99PPBG">
  <a:themeElements>
    <a:clrScheme name="102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9D805F"/>
      </a:accent1>
      <a:accent2>
        <a:srgbClr val="A66C65"/>
      </a:accent2>
      <a:accent3>
        <a:srgbClr val="D0A976"/>
      </a:accent3>
      <a:accent4>
        <a:srgbClr val="A2D7DB"/>
      </a:accent4>
      <a:accent5>
        <a:srgbClr val="4FA0AB"/>
      </a:accent5>
      <a:accent6>
        <a:srgbClr val="CEBB2C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451</Words>
  <Application>Microsoft Office PowerPoint</Application>
  <PresentationFormat>自定义</PresentationFormat>
  <Paragraphs>53</Paragraphs>
  <Slides>9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1_A000120140530A99PPBG</vt:lpstr>
      <vt:lpstr>3_A000120140530A99PPBG</vt:lpstr>
      <vt:lpstr>4_A000120140530A99PPBG</vt:lpstr>
      <vt:lpstr>追    风    筝    的    人</vt:lpstr>
      <vt:lpstr>幻灯片 2</vt:lpstr>
      <vt:lpstr>幻灯片 3</vt:lpstr>
      <vt:lpstr>幻灯片 4</vt:lpstr>
      <vt:lpstr>幻灯片 5</vt:lpstr>
      <vt:lpstr>幻灯片 6</vt:lpstr>
      <vt:lpstr> 三.关于人性的思考——“救赎”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追    风    筝    的    人</dc:title>
  <dc:creator>DELL</dc:creator>
  <cp:lastModifiedBy>Microsoft</cp:lastModifiedBy>
  <cp:revision>6</cp:revision>
  <dcterms:created xsi:type="dcterms:W3CDTF">2017-12-10T09:33:42Z</dcterms:created>
  <dcterms:modified xsi:type="dcterms:W3CDTF">2017-12-14T03:20:25Z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2052-10.1.0.6877</vt:lpwstr>
  </property>
</Properties>
</file>